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94" r:id="rId3"/>
    <p:sldId id="295" r:id="rId4"/>
    <p:sldId id="271" r:id="rId5"/>
    <p:sldId id="286" r:id="rId6"/>
    <p:sldId id="297" r:id="rId7"/>
    <p:sldId id="298" r:id="rId8"/>
    <p:sldId id="299" r:id="rId9"/>
    <p:sldId id="300" r:id="rId10"/>
    <p:sldId id="291" r:id="rId11"/>
    <p:sldId id="292" r:id="rId12"/>
    <p:sldId id="257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06" autoAdjust="0"/>
    <p:restoredTop sz="97180" autoAdjust="0"/>
  </p:normalViewPr>
  <p:slideViewPr>
    <p:cSldViewPr>
      <p:cViewPr varScale="1">
        <p:scale>
          <a:sx n="107" d="100"/>
          <a:sy n="107" d="100"/>
        </p:scale>
        <p:origin x="34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C862E-4317-4CEA-99CB-B4C7254E6019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3A73F-68D7-449D-AF54-207B81509C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20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事前準備：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①</a:t>
            </a:r>
            <a:r>
              <a:rPr kumimoji="1" lang="en-US" altLang="ja-JP" dirty="0" smtClean="0"/>
              <a:t>KE</a:t>
            </a:r>
            <a:r>
              <a:rPr kumimoji="1" lang="ja-JP" altLang="en-US" dirty="0" smtClean="0"/>
              <a:t>でアンケートを新規読み込みしておく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②クイズをデスクトップにコピーしておく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712121-0088-416E-B4CB-5A9378A67134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4946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3A73F-68D7-449D-AF54-207B81509C1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789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3A73F-68D7-449D-AF54-207B81509C1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484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3A73F-68D7-449D-AF54-207B81509C1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168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3A73F-68D7-449D-AF54-207B81509C1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526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3A73F-68D7-449D-AF54-207B81509C1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526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3A73F-68D7-449D-AF54-207B81509C1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526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3A73F-68D7-449D-AF54-207B81509C1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526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3A73F-68D7-449D-AF54-207B81509C1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526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3A73F-68D7-449D-AF54-207B81509C1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526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3A73F-68D7-449D-AF54-207B81509C1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52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0758C-464D-46F5-A402-D5FF850B512B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8D11-0C09-4F51-ACC9-6864D973A7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9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0758C-464D-46F5-A402-D5FF850B512B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8D11-0C09-4F51-ACC9-6864D973A7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16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0758C-464D-46F5-A402-D5FF850B512B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8D11-0C09-4F51-ACC9-6864D973A7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8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0758C-464D-46F5-A402-D5FF850B512B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F8D11-0C09-4F51-ACC9-6864D973A7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2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0758C-464D-46F5-A402-D5FF850B512B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F8D11-0C09-4F51-ACC9-6864D973A7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72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0758C-464D-46F5-A402-D5FF850B512B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F8D11-0C09-4F51-ACC9-6864D973A7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936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0758C-464D-46F5-A402-D5FF850B512B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F8D11-0C09-4F51-ACC9-6864D973A7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78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0758C-464D-46F5-A402-D5FF850B512B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F8D11-0C09-4F51-ACC9-6864D973A7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62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0758C-464D-46F5-A402-D5FF850B512B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F8D11-0C09-4F51-ACC9-6864D973A7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332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0758C-464D-46F5-A402-D5FF850B512B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F8D11-0C09-4F51-ACC9-6864D973A7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34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0758C-464D-46F5-A402-D5FF850B512B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F8D11-0C09-4F51-ACC9-6864D973A7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81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0758C-464D-46F5-A402-D5FF850B512B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8D11-0C09-4F51-ACC9-6864D973A7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6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0758C-464D-46F5-A402-D5FF850B512B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F8D11-0C09-4F51-ACC9-6864D973A7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706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0758C-464D-46F5-A402-D5FF850B512B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F8D11-0C09-4F51-ACC9-6864D973A7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33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0758C-464D-46F5-A402-D5FF850B512B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F8D11-0C09-4F51-ACC9-6864D973A7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03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0758C-464D-46F5-A402-D5FF850B512B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8D11-0C09-4F51-ACC9-6864D973A7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01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0758C-464D-46F5-A402-D5FF850B512B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8D11-0C09-4F51-ACC9-6864D973A7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64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0758C-464D-46F5-A402-D5FF850B512B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8D11-0C09-4F51-ACC9-6864D973A7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799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0758C-464D-46F5-A402-D5FF850B512B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8D11-0C09-4F51-ACC9-6864D973A7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12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0758C-464D-46F5-A402-D5FF850B512B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8D11-0C09-4F51-ACC9-6864D973A7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178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0758C-464D-46F5-A402-D5FF850B512B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8D11-0C09-4F51-ACC9-6864D973A7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990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0758C-464D-46F5-A402-D5FF850B512B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8D11-0C09-4F51-ACC9-6864D973A7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7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0758C-464D-46F5-A402-D5FF850B512B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F8D11-0C09-4F51-ACC9-6864D973A7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73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5E30758C-464D-46F5-A402-D5FF850B512B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kumimoji="1" lang="ja-JP" alt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9E6F8D11-0C09-4F51-ACC9-6864D973A72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031" name="Picture 7" descr="image"/>
          <p:cNvPicPr>
            <a:picLocks noChangeAspect="1" noChangeArrowheads="1"/>
          </p:cNvPicPr>
          <p:nvPr/>
        </p:nvPicPr>
        <p:blipFill>
          <a:blip r:embed="rId1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image"/>
          <p:cNvPicPr>
            <a:picLocks noChangeAspect="1" noChangeArrowheads="1"/>
          </p:cNvPicPr>
          <p:nvPr/>
        </p:nvPicPr>
        <p:blipFill>
          <a:blip r:embed="rId1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163"/>
          <a:stretch>
            <a:fillRect/>
          </a:stretch>
        </p:blipFill>
        <p:spPr bwMode="auto">
          <a:xfrm>
            <a:off x="6096000" y="0"/>
            <a:ext cx="30480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5.gif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4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0.gif"/><Relationship Id="rId7" Type="http://schemas.openxmlformats.org/officeDocument/2006/relationships/image" Target="../media/image4.gif"/><Relationship Id="rId12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11" Type="http://schemas.openxmlformats.org/officeDocument/2006/relationships/image" Target="../media/image17.gif"/><Relationship Id="rId5" Type="http://schemas.openxmlformats.org/officeDocument/2006/relationships/image" Target="../media/image12.gif"/><Relationship Id="rId10" Type="http://schemas.openxmlformats.org/officeDocument/2006/relationships/image" Target="../media/image16.gif"/><Relationship Id="rId4" Type="http://schemas.openxmlformats.org/officeDocument/2006/relationships/image" Target="../media/image11.gif"/><Relationship Id="rId9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9.gif"/><Relationship Id="rId7" Type="http://schemas.openxmlformats.org/officeDocument/2006/relationships/image" Target="../media/image4.gif"/><Relationship Id="rId12" Type="http://schemas.openxmlformats.org/officeDocument/2006/relationships/image" Target="../media/image2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11" Type="http://schemas.openxmlformats.org/officeDocument/2006/relationships/image" Target="../media/image25.gif"/><Relationship Id="rId5" Type="http://schemas.openxmlformats.org/officeDocument/2006/relationships/image" Target="../media/image12.gif"/><Relationship Id="rId10" Type="http://schemas.openxmlformats.org/officeDocument/2006/relationships/image" Target="../media/image24.gif"/><Relationship Id="rId4" Type="http://schemas.openxmlformats.org/officeDocument/2006/relationships/image" Target="../media/image20.gif"/><Relationship Id="rId9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7.gif"/><Relationship Id="rId7" Type="http://schemas.openxmlformats.org/officeDocument/2006/relationships/image" Target="../media/image4.gif"/><Relationship Id="rId12" Type="http://schemas.openxmlformats.org/officeDocument/2006/relationships/image" Target="../media/image3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11" Type="http://schemas.openxmlformats.org/officeDocument/2006/relationships/image" Target="../media/image33.gif"/><Relationship Id="rId5" Type="http://schemas.openxmlformats.org/officeDocument/2006/relationships/image" Target="../media/image12.gif"/><Relationship Id="rId10" Type="http://schemas.openxmlformats.org/officeDocument/2006/relationships/image" Target="../media/image32.gif"/><Relationship Id="rId4" Type="http://schemas.openxmlformats.org/officeDocument/2006/relationships/image" Target="../media/image28.gif"/><Relationship Id="rId9" Type="http://schemas.openxmlformats.org/officeDocument/2006/relationships/image" Target="../media/image3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5.gif"/><Relationship Id="rId7" Type="http://schemas.openxmlformats.org/officeDocument/2006/relationships/image" Target="../media/image4.gif"/><Relationship Id="rId12" Type="http://schemas.openxmlformats.org/officeDocument/2006/relationships/image" Target="../media/image4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11" Type="http://schemas.openxmlformats.org/officeDocument/2006/relationships/image" Target="../media/image41.gif"/><Relationship Id="rId5" Type="http://schemas.openxmlformats.org/officeDocument/2006/relationships/image" Target="../media/image12.gif"/><Relationship Id="rId10" Type="http://schemas.openxmlformats.org/officeDocument/2006/relationships/image" Target="../media/image40.gif"/><Relationship Id="rId4" Type="http://schemas.openxmlformats.org/officeDocument/2006/relationships/image" Target="../media/image36.gif"/><Relationship Id="rId9" Type="http://schemas.openxmlformats.org/officeDocument/2006/relationships/image" Target="../media/image3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43.gif"/><Relationship Id="rId7" Type="http://schemas.openxmlformats.org/officeDocument/2006/relationships/image" Target="../media/image4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gif"/><Relationship Id="rId11" Type="http://schemas.openxmlformats.org/officeDocument/2006/relationships/image" Target="../media/image50.gif"/><Relationship Id="rId5" Type="http://schemas.openxmlformats.org/officeDocument/2006/relationships/image" Target="../media/image12.gif"/><Relationship Id="rId10" Type="http://schemas.openxmlformats.org/officeDocument/2006/relationships/image" Target="../media/image49.gif"/><Relationship Id="rId4" Type="http://schemas.openxmlformats.org/officeDocument/2006/relationships/image" Target="../media/image44.gif"/><Relationship Id="rId9" Type="http://schemas.openxmlformats.org/officeDocument/2006/relationships/image" Target="../media/image4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3284538"/>
            <a:ext cx="2617788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サブタイトル 2"/>
          <p:cNvSpPr txBox="1">
            <a:spLocks/>
          </p:cNvSpPr>
          <p:nvPr/>
        </p:nvSpPr>
        <p:spPr bwMode="auto">
          <a:xfrm>
            <a:off x="1763688" y="5645178"/>
            <a:ext cx="4741863" cy="66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 2" charset="2"/>
              <a:buNone/>
              <a:defRPr/>
            </a:pPr>
            <a:r>
              <a:rPr lang="ja-JP" altLang="en-US" sz="2800" kern="0" dirty="0" smtClean="0">
                <a:latin typeface="+mn-ea"/>
              </a:rPr>
              <a:t>柏市</a:t>
            </a:r>
            <a:r>
              <a:rPr lang="en-US" altLang="ja-JP" sz="2800" kern="0" dirty="0" smtClean="0">
                <a:latin typeface="+mn-ea"/>
              </a:rPr>
              <a:t>IT</a:t>
            </a:r>
            <a:r>
              <a:rPr lang="ja-JP" altLang="en-US" sz="2800" kern="0" dirty="0" smtClean="0">
                <a:latin typeface="+mn-ea"/>
              </a:rPr>
              <a:t>教育支援アドバイザー</a:t>
            </a:r>
            <a:endParaRPr lang="ja-JP" altLang="en-US" sz="2800" kern="0" dirty="0">
              <a:latin typeface="+mn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99592" y="764703"/>
            <a:ext cx="63367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  <a:ea typeface="+mj-ea"/>
              </a:rPr>
              <a:t>地球儀</a:t>
            </a:r>
            <a:r>
              <a:rPr lang="ja-JP" alt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  <a:ea typeface="+mj-ea"/>
              </a:rPr>
              <a:t>と</a:t>
            </a:r>
            <a:r>
              <a:rPr lang="ja-JP" alt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  <a:ea typeface="+mj-ea"/>
              </a:rPr>
              <a:t>地図</a:t>
            </a:r>
            <a:endParaRPr lang="en-US" altLang="ja-JP" sz="8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7144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□授業支援関係\画像素材\地図\メルカ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8" t="9224" r="28282" b="27554"/>
          <a:stretch/>
        </p:blipFill>
        <p:spPr bwMode="auto">
          <a:xfrm>
            <a:off x="683568" y="837254"/>
            <a:ext cx="7951417" cy="481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786113" y="5873660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/>
              <a:t>東京⇔ヘルシンキ　と　東京⇔シドニー　はほとんど同じ距離なのです</a:t>
            </a:r>
            <a:endParaRPr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987763"/>
            <a:ext cx="35443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東京→ヘルシンキ（７８３３</a:t>
            </a:r>
            <a:r>
              <a:rPr kumimoji="1" lang="en-US" altLang="ja-JP" dirty="0" smtClean="0"/>
              <a:t>Km)</a:t>
            </a:r>
            <a:endParaRPr kumimoji="1" lang="ja-JP" altLang="en-US" dirty="0"/>
          </a:p>
        </p:txBody>
      </p:sp>
      <p:cxnSp>
        <p:nvCxnSpPr>
          <p:cNvPr id="8" name="直線コネクタ 7"/>
          <p:cNvCxnSpPr/>
          <p:nvPr/>
        </p:nvCxnSpPr>
        <p:spPr>
          <a:xfrm flipH="1" flipV="1">
            <a:off x="2339752" y="1628800"/>
            <a:ext cx="3414233" cy="12241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5753985" y="2860847"/>
            <a:ext cx="330183" cy="2080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5220072" y="5065244"/>
            <a:ext cx="2880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東京→シドニー（７８３５</a:t>
            </a:r>
            <a:r>
              <a:rPr kumimoji="1" lang="en-US" altLang="ja-JP" dirty="0" smtClean="0"/>
              <a:t>Km)</a:t>
            </a:r>
            <a:endParaRPr kumimoji="1" lang="ja-JP" altLang="en-US" dirty="0"/>
          </a:p>
        </p:txBody>
      </p:sp>
      <p:sp>
        <p:nvSpPr>
          <p:cNvPr id="25" name="円/楕円 24"/>
          <p:cNvSpPr/>
          <p:nvPr/>
        </p:nvSpPr>
        <p:spPr>
          <a:xfrm>
            <a:off x="2339752" y="1556792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6012160" y="4869160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070539" y="223736"/>
            <a:ext cx="3177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メルカトル</a:t>
            </a:r>
            <a:r>
              <a:rPr lang="ja-JP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図法</a:t>
            </a:r>
            <a:r>
              <a:rPr lang="ja-JP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で見ると</a:t>
            </a:r>
            <a:endParaRPr kumimoji="1" lang="ja-JP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0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X:\□授業支援関係\画像素材\地図\正斜図法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" t="4877" r="4220" b="21414"/>
          <a:stretch/>
        </p:blipFill>
        <p:spPr bwMode="auto">
          <a:xfrm>
            <a:off x="852457" y="764704"/>
            <a:ext cx="6973119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コネクタ 3"/>
          <p:cNvCxnSpPr/>
          <p:nvPr/>
        </p:nvCxnSpPr>
        <p:spPr>
          <a:xfrm flipH="1" flipV="1">
            <a:off x="3497060" y="2473872"/>
            <a:ext cx="858916" cy="1719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 flipV="1">
            <a:off x="4329685" y="4159349"/>
            <a:ext cx="339192" cy="19128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/>
        </p:nvSpPr>
        <p:spPr>
          <a:xfrm>
            <a:off x="3408091" y="2401863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572243" y="5949280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4283968" y="4120872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27922" y="1772816"/>
            <a:ext cx="35443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東京→ヘルシンキ（７８３３</a:t>
            </a:r>
            <a:r>
              <a:rPr kumimoji="1" lang="en-US" altLang="ja-JP" dirty="0" smtClean="0"/>
              <a:t>Km)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860032" y="5421724"/>
            <a:ext cx="2880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東京→シドニー（７８３５</a:t>
            </a:r>
            <a:r>
              <a:rPr kumimoji="1" lang="en-US" altLang="ja-JP" dirty="0" smtClean="0"/>
              <a:t>Km)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839247" y="188640"/>
            <a:ext cx="2502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正斜図法で見ると</a:t>
            </a:r>
            <a:endParaRPr kumimoji="1" lang="ja-JP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9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X:\□授業支援関係\画像素材\地図\p160f_1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13" b="73313" l="6000" r="95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1" t="28418" r="6655" b="28236"/>
          <a:stretch/>
        </p:blipFill>
        <p:spPr bwMode="auto">
          <a:xfrm>
            <a:off x="467544" y="530163"/>
            <a:ext cx="8491332" cy="543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X:\□授業支援関係\画像素材\地図\al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49133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13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" dur="2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8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62"/>
          <a:stretch/>
        </p:blipFill>
        <p:spPr>
          <a:xfrm>
            <a:off x="134303" y="1120332"/>
            <a:ext cx="388319" cy="4453674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7"/>
          <a:stretch/>
        </p:blipFill>
        <p:spPr>
          <a:xfrm>
            <a:off x="8642548" y="1114580"/>
            <a:ext cx="388844" cy="4453200"/>
          </a:xfrm>
          <a:prstGeom prst="rect">
            <a:avLst/>
          </a:prstGeom>
        </p:spPr>
      </p:pic>
      <p:pic>
        <p:nvPicPr>
          <p:cNvPr id="115" name="図 1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3" r="31290"/>
          <a:stretch/>
        </p:blipFill>
        <p:spPr>
          <a:xfrm>
            <a:off x="8242995" y="1114580"/>
            <a:ext cx="399552" cy="4453200"/>
          </a:xfrm>
          <a:prstGeom prst="rect">
            <a:avLst/>
          </a:prstGeom>
        </p:spPr>
      </p:pic>
      <p:pic>
        <p:nvPicPr>
          <p:cNvPr id="11269" name="Picture 5" descr="X:\□授業支援関係\画像素材\地図\all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7" r="8714"/>
          <a:stretch/>
        </p:blipFill>
        <p:spPr bwMode="auto">
          <a:xfrm>
            <a:off x="876324" y="1108926"/>
            <a:ext cx="7366671" cy="445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図 9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2" r="30523"/>
          <a:stretch/>
        </p:blipFill>
        <p:spPr>
          <a:xfrm>
            <a:off x="522623" y="1120332"/>
            <a:ext cx="398560" cy="4453674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6" y="1150559"/>
            <a:ext cx="776638" cy="2196610"/>
          </a:xfrm>
          <a:prstGeom prst="rect">
            <a:avLst/>
          </a:prstGeom>
        </p:spPr>
      </p:pic>
      <p:pic>
        <p:nvPicPr>
          <p:cNvPr id="102" name="図 10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6" y="3319632"/>
            <a:ext cx="768590" cy="2214000"/>
          </a:xfrm>
          <a:prstGeom prst="rect">
            <a:avLst/>
          </a:prstGeom>
        </p:spPr>
      </p:pic>
      <p:pic>
        <p:nvPicPr>
          <p:cNvPr id="106" name="図 10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994" y="1142748"/>
            <a:ext cx="776638" cy="2185018"/>
          </a:xfrm>
          <a:prstGeom prst="rect">
            <a:avLst/>
          </a:prstGeom>
        </p:spPr>
      </p:pic>
      <p:pic>
        <p:nvPicPr>
          <p:cNvPr id="113" name="図 1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3338430"/>
            <a:ext cx="768590" cy="2214000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1607085" y="5816400"/>
            <a:ext cx="6500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緯度が高くなるほど（上・下端）</a:t>
            </a:r>
            <a:r>
              <a:rPr lang="ja-JP" altLang="en-US" dirty="0" err="1" smtClean="0"/>
              <a:t>ほど</a:t>
            </a:r>
            <a:r>
              <a:rPr lang="ja-JP" altLang="en-US" dirty="0"/>
              <a:t>大きく</a:t>
            </a:r>
            <a:r>
              <a:rPr lang="ja-JP" altLang="en-US" dirty="0" smtClean="0"/>
              <a:t>引き伸ばされています</a:t>
            </a:r>
            <a:endParaRPr kumimoji="1" lang="ja-JP" altLang="en-US" dirty="0"/>
          </a:p>
        </p:txBody>
      </p:sp>
      <p:grpSp>
        <p:nvGrpSpPr>
          <p:cNvPr id="61" name="グループ化 60"/>
          <p:cNvGrpSpPr/>
          <p:nvPr/>
        </p:nvGrpSpPr>
        <p:grpSpPr>
          <a:xfrm>
            <a:off x="589776" y="1297121"/>
            <a:ext cx="331407" cy="4244645"/>
            <a:chOff x="3555132" y="1237637"/>
            <a:chExt cx="331407" cy="4244645"/>
          </a:xfrm>
        </p:grpSpPr>
        <p:grpSp>
          <p:nvGrpSpPr>
            <p:cNvPr id="62" name="グループ化 61"/>
            <p:cNvGrpSpPr/>
            <p:nvPr/>
          </p:nvGrpSpPr>
          <p:grpSpPr>
            <a:xfrm>
              <a:off x="3555132" y="4709453"/>
              <a:ext cx="289571" cy="772829"/>
              <a:chOff x="1323208" y="4665542"/>
              <a:chExt cx="289571" cy="772829"/>
            </a:xfrm>
          </p:grpSpPr>
          <p:sp>
            <p:nvSpPr>
              <p:cNvPr id="66" name="右矢印 65"/>
              <p:cNvSpPr/>
              <p:nvPr/>
            </p:nvSpPr>
            <p:spPr>
              <a:xfrm>
                <a:off x="1323208" y="5244805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右矢印 66"/>
              <p:cNvSpPr/>
              <p:nvPr/>
            </p:nvSpPr>
            <p:spPr>
              <a:xfrm>
                <a:off x="1469258" y="466554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3" name="グループ化 62"/>
            <p:cNvGrpSpPr/>
            <p:nvPr/>
          </p:nvGrpSpPr>
          <p:grpSpPr>
            <a:xfrm>
              <a:off x="3596522" y="1237637"/>
              <a:ext cx="290017" cy="874793"/>
              <a:chOff x="1329655" y="1282836"/>
              <a:chExt cx="290017" cy="874793"/>
            </a:xfrm>
          </p:grpSpPr>
          <p:sp>
            <p:nvSpPr>
              <p:cNvPr id="64" name="右矢印 63"/>
              <p:cNvSpPr/>
              <p:nvPr/>
            </p:nvSpPr>
            <p:spPr>
              <a:xfrm>
                <a:off x="1329655" y="1282836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右矢印 64"/>
              <p:cNvSpPr/>
              <p:nvPr/>
            </p:nvSpPr>
            <p:spPr>
              <a:xfrm>
                <a:off x="1476151" y="196105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68" name="グループ化 67"/>
          <p:cNvGrpSpPr/>
          <p:nvPr/>
        </p:nvGrpSpPr>
        <p:grpSpPr>
          <a:xfrm>
            <a:off x="8232390" y="1297121"/>
            <a:ext cx="300050" cy="4176620"/>
            <a:chOff x="5240932" y="1232980"/>
            <a:chExt cx="300050" cy="4176620"/>
          </a:xfrm>
        </p:grpSpPr>
        <p:grpSp>
          <p:nvGrpSpPr>
            <p:cNvPr id="69" name="グループ化 68"/>
            <p:cNvGrpSpPr/>
            <p:nvPr/>
          </p:nvGrpSpPr>
          <p:grpSpPr>
            <a:xfrm flipH="1">
              <a:off x="5240932" y="1232980"/>
              <a:ext cx="290017" cy="874793"/>
              <a:chOff x="1329655" y="1282836"/>
              <a:chExt cx="290017" cy="874793"/>
            </a:xfrm>
          </p:grpSpPr>
          <p:sp>
            <p:nvSpPr>
              <p:cNvPr id="73" name="右矢印 72"/>
              <p:cNvSpPr/>
              <p:nvPr/>
            </p:nvSpPr>
            <p:spPr>
              <a:xfrm>
                <a:off x="1329655" y="1282836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右矢印 73"/>
              <p:cNvSpPr/>
              <p:nvPr/>
            </p:nvSpPr>
            <p:spPr>
              <a:xfrm>
                <a:off x="1476151" y="196105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0" name="グループ化 69"/>
            <p:cNvGrpSpPr/>
            <p:nvPr/>
          </p:nvGrpSpPr>
          <p:grpSpPr>
            <a:xfrm flipH="1">
              <a:off x="5251411" y="4636771"/>
              <a:ext cx="289571" cy="772829"/>
              <a:chOff x="1323208" y="4665542"/>
              <a:chExt cx="289571" cy="772829"/>
            </a:xfrm>
          </p:grpSpPr>
          <p:sp>
            <p:nvSpPr>
              <p:cNvPr id="71" name="右矢印 70"/>
              <p:cNvSpPr/>
              <p:nvPr/>
            </p:nvSpPr>
            <p:spPr>
              <a:xfrm>
                <a:off x="1323208" y="5244805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右矢印 71"/>
              <p:cNvSpPr/>
              <p:nvPr/>
            </p:nvSpPr>
            <p:spPr>
              <a:xfrm>
                <a:off x="1469258" y="466554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82" name="グループ化 81"/>
          <p:cNvGrpSpPr/>
          <p:nvPr/>
        </p:nvGrpSpPr>
        <p:grpSpPr>
          <a:xfrm>
            <a:off x="99478" y="1279792"/>
            <a:ext cx="329596" cy="4234396"/>
            <a:chOff x="3059832" y="1237637"/>
            <a:chExt cx="329596" cy="4234396"/>
          </a:xfrm>
        </p:grpSpPr>
        <p:grpSp>
          <p:nvGrpSpPr>
            <p:cNvPr id="83" name="グループ化 82"/>
            <p:cNvGrpSpPr/>
            <p:nvPr/>
          </p:nvGrpSpPr>
          <p:grpSpPr>
            <a:xfrm flipH="1">
              <a:off x="3059832" y="1237637"/>
              <a:ext cx="290017" cy="874793"/>
              <a:chOff x="1329655" y="1282836"/>
              <a:chExt cx="290017" cy="874793"/>
            </a:xfrm>
          </p:grpSpPr>
          <p:sp>
            <p:nvSpPr>
              <p:cNvPr id="87" name="右矢印 86"/>
              <p:cNvSpPr/>
              <p:nvPr/>
            </p:nvSpPr>
            <p:spPr>
              <a:xfrm>
                <a:off x="1329655" y="1282836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右矢印 87"/>
              <p:cNvSpPr/>
              <p:nvPr/>
            </p:nvSpPr>
            <p:spPr>
              <a:xfrm>
                <a:off x="1476151" y="196105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4" name="グループ化 83"/>
            <p:cNvGrpSpPr/>
            <p:nvPr/>
          </p:nvGrpSpPr>
          <p:grpSpPr>
            <a:xfrm flipH="1">
              <a:off x="3099857" y="4699204"/>
              <a:ext cx="289571" cy="772829"/>
              <a:chOff x="1323208" y="4665542"/>
              <a:chExt cx="289571" cy="772829"/>
            </a:xfrm>
          </p:grpSpPr>
          <p:sp>
            <p:nvSpPr>
              <p:cNvPr id="85" name="右矢印 84"/>
              <p:cNvSpPr/>
              <p:nvPr/>
            </p:nvSpPr>
            <p:spPr>
              <a:xfrm>
                <a:off x="1323208" y="5244805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右矢印 85"/>
              <p:cNvSpPr/>
              <p:nvPr/>
            </p:nvSpPr>
            <p:spPr>
              <a:xfrm>
                <a:off x="1469258" y="466554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89" name="グループ化 88"/>
          <p:cNvGrpSpPr/>
          <p:nvPr/>
        </p:nvGrpSpPr>
        <p:grpSpPr>
          <a:xfrm>
            <a:off x="8704166" y="1279792"/>
            <a:ext cx="327226" cy="4176535"/>
            <a:chOff x="5719287" y="1232980"/>
            <a:chExt cx="327226" cy="4176535"/>
          </a:xfrm>
        </p:grpSpPr>
        <p:grpSp>
          <p:nvGrpSpPr>
            <p:cNvPr id="90" name="グループ化 89"/>
            <p:cNvGrpSpPr/>
            <p:nvPr/>
          </p:nvGrpSpPr>
          <p:grpSpPr>
            <a:xfrm>
              <a:off x="5756496" y="1232980"/>
              <a:ext cx="290017" cy="874793"/>
              <a:chOff x="1329655" y="1282836"/>
              <a:chExt cx="290017" cy="874793"/>
            </a:xfrm>
          </p:grpSpPr>
          <p:sp>
            <p:nvSpPr>
              <p:cNvPr id="95" name="右矢印 94"/>
              <p:cNvSpPr/>
              <p:nvPr/>
            </p:nvSpPr>
            <p:spPr>
              <a:xfrm>
                <a:off x="1329655" y="1282836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右矢印 95"/>
              <p:cNvSpPr/>
              <p:nvPr/>
            </p:nvSpPr>
            <p:spPr>
              <a:xfrm>
                <a:off x="1476151" y="196105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2" name="グループ化 91"/>
            <p:cNvGrpSpPr/>
            <p:nvPr/>
          </p:nvGrpSpPr>
          <p:grpSpPr>
            <a:xfrm>
              <a:off x="5719287" y="4636686"/>
              <a:ext cx="289571" cy="772829"/>
              <a:chOff x="1323208" y="4665542"/>
              <a:chExt cx="289571" cy="772829"/>
            </a:xfrm>
          </p:grpSpPr>
          <p:sp>
            <p:nvSpPr>
              <p:cNvPr id="93" name="右矢印 92"/>
              <p:cNvSpPr/>
              <p:nvPr/>
            </p:nvSpPr>
            <p:spPr>
              <a:xfrm>
                <a:off x="1323208" y="5244805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右矢印 93"/>
              <p:cNvSpPr/>
              <p:nvPr/>
            </p:nvSpPr>
            <p:spPr>
              <a:xfrm>
                <a:off x="1469258" y="466554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445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1200000">
                                      <p:cBhvr>
                                        <p:cTn id="1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1200000">
                                      <p:cBhvr>
                                        <p:cTn id="1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0">
                                      <p:cBhvr>
                                        <p:cTn id="1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1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3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37" dur="21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39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図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24" y="1139204"/>
            <a:ext cx="429608" cy="4453674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924" y="1136040"/>
            <a:ext cx="376492" cy="445320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62" r="2"/>
          <a:stretch/>
        </p:blipFill>
        <p:spPr>
          <a:xfrm>
            <a:off x="8285332" y="1136150"/>
            <a:ext cx="714651" cy="4452122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91541"/>
          <a:stretch/>
        </p:blipFill>
        <p:spPr>
          <a:xfrm>
            <a:off x="107504" y="1136150"/>
            <a:ext cx="752063" cy="4452122"/>
          </a:xfrm>
          <a:prstGeom prst="rect">
            <a:avLst/>
          </a:prstGeom>
        </p:spPr>
      </p:pic>
      <p:pic>
        <p:nvPicPr>
          <p:cNvPr id="115" name="図 1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822" y="1136040"/>
            <a:ext cx="423554" cy="4453200"/>
          </a:xfrm>
          <a:prstGeom prst="rect">
            <a:avLst/>
          </a:prstGeom>
        </p:spPr>
      </p:pic>
      <p:pic>
        <p:nvPicPr>
          <p:cNvPr id="11269" name="Picture 5" descr="X:\□授業支援関係\画像素材\地図\all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1" r="16969"/>
          <a:stretch/>
        </p:blipFill>
        <p:spPr bwMode="auto">
          <a:xfrm>
            <a:off x="1604827" y="1108926"/>
            <a:ext cx="5902451" cy="445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図 9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58" y="1139204"/>
            <a:ext cx="388299" cy="4453674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3" y="1150559"/>
            <a:ext cx="772560" cy="2196610"/>
          </a:xfrm>
          <a:prstGeom prst="rect">
            <a:avLst/>
          </a:prstGeom>
        </p:spPr>
      </p:pic>
      <p:pic>
        <p:nvPicPr>
          <p:cNvPr id="102" name="図 10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37" y="3356993"/>
            <a:ext cx="768590" cy="2213998"/>
          </a:xfrm>
          <a:prstGeom prst="rect">
            <a:avLst/>
          </a:prstGeom>
        </p:spPr>
      </p:pic>
      <p:pic>
        <p:nvPicPr>
          <p:cNvPr id="106" name="図 10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754" y="1156355"/>
            <a:ext cx="770506" cy="2185018"/>
          </a:xfrm>
          <a:prstGeom prst="rect">
            <a:avLst/>
          </a:prstGeom>
        </p:spPr>
      </p:pic>
      <p:pic>
        <p:nvPicPr>
          <p:cNvPr id="113" name="図 1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801" y="3334610"/>
            <a:ext cx="766604" cy="2214000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1607085" y="5816400"/>
            <a:ext cx="6500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緯度が高くなるほど（上・下端）</a:t>
            </a:r>
            <a:r>
              <a:rPr lang="ja-JP" altLang="en-US" dirty="0" err="1" smtClean="0"/>
              <a:t>ほど</a:t>
            </a:r>
            <a:r>
              <a:rPr lang="ja-JP" altLang="en-US" dirty="0"/>
              <a:t>大きく</a:t>
            </a:r>
            <a:r>
              <a:rPr lang="ja-JP" altLang="en-US" dirty="0" smtClean="0"/>
              <a:t>引き伸ばされています</a:t>
            </a:r>
            <a:endParaRPr kumimoji="1" lang="ja-JP" altLang="en-US" dirty="0"/>
          </a:p>
        </p:txBody>
      </p:sp>
      <p:grpSp>
        <p:nvGrpSpPr>
          <p:cNvPr id="63" name="グループ化 62"/>
          <p:cNvGrpSpPr/>
          <p:nvPr/>
        </p:nvGrpSpPr>
        <p:grpSpPr>
          <a:xfrm>
            <a:off x="1275678" y="1279792"/>
            <a:ext cx="331407" cy="4244645"/>
            <a:chOff x="3555132" y="1237637"/>
            <a:chExt cx="331407" cy="4244645"/>
          </a:xfrm>
        </p:grpSpPr>
        <p:grpSp>
          <p:nvGrpSpPr>
            <p:cNvPr id="64" name="グループ化 63"/>
            <p:cNvGrpSpPr/>
            <p:nvPr/>
          </p:nvGrpSpPr>
          <p:grpSpPr>
            <a:xfrm>
              <a:off x="3555132" y="4709453"/>
              <a:ext cx="289571" cy="772829"/>
              <a:chOff x="1323208" y="4665542"/>
              <a:chExt cx="289571" cy="772829"/>
            </a:xfrm>
          </p:grpSpPr>
          <p:sp>
            <p:nvSpPr>
              <p:cNvPr id="68" name="右矢印 67"/>
              <p:cNvSpPr/>
              <p:nvPr/>
            </p:nvSpPr>
            <p:spPr>
              <a:xfrm>
                <a:off x="1323208" y="5244805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右矢印 68"/>
              <p:cNvSpPr/>
              <p:nvPr/>
            </p:nvSpPr>
            <p:spPr>
              <a:xfrm>
                <a:off x="1469258" y="466554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5" name="グループ化 64"/>
            <p:cNvGrpSpPr/>
            <p:nvPr/>
          </p:nvGrpSpPr>
          <p:grpSpPr>
            <a:xfrm>
              <a:off x="3596522" y="1237637"/>
              <a:ext cx="290017" cy="874793"/>
              <a:chOff x="1329655" y="1282836"/>
              <a:chExt cx="290017" cy="874793"/>
            </a:xfrm>
          </p:grpSpPr>
          <p:sp>
            <p:nvSpPr>
              <p:cNvPr id="66" name="右矢印 65"/>
              <p:cNvSpPr/>
              <p:nvPr/>
            </p:nvSpPr>
            <p:spPr>
              <a:xfrm>
                <a:off x="1329655" y="1282836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右矢印 66"/>
              <p:cNvSpPr/>
              <p:nvPr/>
            </p:nvSpPr>
            <p:spPr>
              <a:xfrm>
                <a:off x="1476151" y="196105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70" name="グループ化 69"/>
          <p:cNvGrpSpPr/>
          <p:nvPr/>
        </p:nvGrpSpPr>
        <p:grpSpPr>
          <a:xfrm>
            <a:off x="7507278" y="1292648"/>
            <a:ext cx="300050" cy="4176620"/>
            <a:chOff x="5240932" y="1232980"/>
            <a:chExt cx="300050" cy="4176620"/>
          </a:xfrm>
        </p:grpSpPr>
        <p:grpSp>
          <p:nvGrpSpPr>
            <p:cNvPr id="71" name="グループ化 70"/>
            <p:cNvGrpSpPr/>
            <p:nvPr/>
          </p:nvGrpSpPr>
          <p:grpSpPr>
            <a:xfrm flipH="1">
              <a:off x="5240932" y="1232980"/>
              <a:ext cx="290017" cy="874793"/>
              <a:chOff x="1329655" y="1282836"/>
              <a:chExt cx="290017" cy="874793"/>
            </a:xfrm>
          </p:grpSpPr>
          <p:sp>
            <p:nvSpPr>
              <p:cNvPr id="75" name="右矢印 74"/>
              <p:cNvSpPr/>
              <p:nvPr/>
            </p:nvSpPr>
            <p:spPr>
              <a:xfrm>
                <a:off x="1329655" y="1282836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右矢印 75"/>
              <p:cNvSpPr/>
              <p:nvPr/>
            </p:nvSpPr>
            <p:spPr>
              <a:xfrm>
                <a:off x="1476151" y="196105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2" name="グループ化 71"/>
            <p:cNvGrpSpPr/>
            <p:nvPr/>
          </p:nvGrpSpPr>
          <p:grpSpPr>
            <a:xfrm flipH="1">
              <a:off x="5251411" y="4636771"/>
              <a:ext cx="289571" cy="772829"/>
              <a:chOff x="1323208" y="4665542"/>
              <a:chExt cx="289571" cy="772829"/>
            </a:xfrm>
          </p:grpSpPr>
          <p:sp>
            <p:nvSpPr>
              <p:cNvPr id="73" name="右矢印 72"/>
              <p:cNvSpPr/>
              <p:nvPr/>
            </p:nvSpPr>
            <p:spPr>
              <a:xfrm>
                <a:off x="1323208" y="5244805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右矢印 73"/>
              <p:cNvSpPr/>
              <p:nvPr/>
            </p:nvSpPr>
            <p:spPr>
              <a:xfrm>
                <a:off x="1469258" y="466554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77" name="グループ化 76"/>
          <p:cNvGrpSpPr/>
          <p:nvPr/>
        </p:nvGrpSpPr>
        <p:grpSpPr>
          <a:xfrm>
            <a:off x="829623" y="1303555"/>
            <a:ext cx="329596" cy="4234396"/>
            <a:chOff x="3059832" y="1237637"/>
            <a:chExt cx="329596" cy="4234396"/>
          </a:xfrm>
        </p:grpSpPr>
        <p:grpSp>
          <p:nvGrpSpPr>
            <p:cNvPr id="78" name="グループ化 77"/>
            <p:cNvGrpSpPr/>
            <p:nvPr/>
          </p:nvGrpSpPr>
          <p:grpSpPr>
            <a:xfrm flipH="1">
              <a:off x="3059832" y="1237637"/>
              <a:ext cx="290017" cy="874793"/>
              <a:chOff x="1329655" y="1282836"/>
              <a:chExt cx="290017" cy="874793"/>
            </a:xfrm>
          </p:grpSpPr>
          <p:sp>
            <p:nvSpPr>
              <p:cNvPr id="82" name="右矢印 81"/>
              <p:cNvSpPr/>
              <p:nvPr/>
            </p:nvSpPr>
            <p:spPr>
              <a:xfrm>
                <a:off x="1329655" y="1282836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右矢印 82"/>
              <p:cNvSpPr/>
              <p:nvPr/>
            </p:nvSpPr>
            <p:spPr>
              <a:xfrm>
                <a:off x="1476151" y="196105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9" name="グループ化 78"/>
            <p:cNvGrpSpPr/>
            <p:nvPr/>
          </p:nvGrpSpPr>
          <p:grpSpPr>
            <a:xfrm flipH="1">
              <a:off x="3099857" y="4699204"/>
              <a:ext cx="289571" cy="772829"/>
              <a:chOff x="1323208" y="4665542"/>
              <a:chExt cx="289571" cy="772829"/>
            </a:xfrm>
          </p:grpSpPr>
          <p:sp>
            <p:nvSpPr>
              <p:cNvPr id="80" name="右矢印 79"/>
              <p:cNvSpPr/>
              <p:nvPr/>
            </p:nvSpPr>
            <p:spPr>
              <a:xfrm>
                <a:off x="1323208" y="5244805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右矢印 80"/>
              <p:cNvSpPr/>
              <p:nvPr/>
            </p:nvSpPr>
            <p:spPr>
              <a:xfrm>
                <a:off x="1469258" y="466554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84" name="グループ化 83"/>
          <p:cNvGrpSpPr/>
          <p:nvPr/>
        </p:nvGrpSpPr>
        <p:grpSpPr>
          <a:xfrm>
            <a:off x="7989190" y="1292733"/>
            <a:ext cx="327226" cy="4176535"/>
            <a:chOff x="5719287" y="1232980"/>
            <a:chExt cx="327226" cy="4176535"/>
          </a:xfrm>
        </p:grpSpPr>
        <p:grpSp>
          <p:nvGrpSpPr>
            <p:cNvPr id="85" name="グループ化 84"/>
            <p:cNvGrpSpPr/>
            <p:nvPr/>
          </p:nvGrpSpPr>
          <p:grpSpPr>
            <a:xfrm>
              <a:off x="5756496" y="1232980"/>
              <a:ext cx="290017" cy="874793"/>
              <a:chOff x="1329655" y="1282836"/>
              <a:chExt cx="290017" cy="874793"/>
            </a:xfrm>
          </p:grpSpPr>
          <p:sp>
            <p:nvSpPr>
              <p:cNvPr id="89" name="右矢印 88"/>
              <p:cNvSpPr/>
              <p:nvPr/>
            </p:nvSpPr>
            <p:spPr>
              <a:xfrm>
                <a:off x="1329655" y="1282836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右矢印 89"/>
              <p:cNvSpPr/>
              <p:nvPr/>
            </p:nvSpPr>
            <p:spPr>
              <a:xfrm>
                <a:off x="1476151" y="196105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6" name="グループ化 85"/>
            <p:cNvGrpSpPr/>
            <p:nvPr/>
          </p:nvGrpSpPr>
          <p:grpSpPr>
            <a:xfrm>
              <a:off x="5719287" y="4636686"/>
              <a:ext cx="289571" cy="772829"/>
              <a:chOff x="1323208" y="4665542"/>
              <a:chExt cx="289571" cy="772829"/>
            </a:xfrm>
          </p:grpSpPr>
          <p:sp>
            <p:nvSpPr>
              <p:cNvPr id="87" name="右矢印 86"/>
              <p:cNvSpPr/>
              <p:nvPr/>
            </p:nvSpPr>
            <p:spPr>
              <a:xfrm>
                <a:off x="1323208" y="5244805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右矢印 87"/>
              <p:cNvSpPr/>
              <p:nvPr/>
            </p:nvSpPr>
            <p:spPr>
              <a:xfrm>
                <a:off x="1469258" y="466554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20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320000">
                                      <p:cBhvr>
                                        <p:cTn id="1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9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3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33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100"/>
                            </p:stCondLst>
                            <p:childTnLst>
                              <p:par>
                                <p:cTn id="4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図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39204"/>
            <a:ext cx="388299" cy="4453674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154" y="1136041"/>
            <a:ext cx="388174" cy="4452232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05" r="1"/>
          <a:stretch/>
        </p:blipFill>
        <p:spPr>
          <a:xfrm>
            <a:off x="7524328" y="1136150"/>
            <a:ext cx="1475655" cy="4452122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83803"/>
          <a:stretch/>
        </p:blipFill>
        <p:spPr>
          <a:xfrm>
            <a:off x="107504" y="1136150"/>
            <a:ext cx="1440160" cy="4452122"/>
          </a:xfrm>
          <a:prstGeom prst="rect">
            <a:avLst/>
          </a:prstGeom>
        </p:spPr>
      </p:pic>
      <p:pic>
        <p:nvPicPr>
          <p:cNvPr id="115" name="図 1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9" y="1136040"/>
            <a:ext cx="388257" cy="4453200"/>
          </a:xfrm>
          <a:prstGeom prst="rect">
            <a:avLst/>
          </a:prstGeom>
        </p:spPr>
      </p:pic>
      <p:pic>
        <p:nvPicPr>
          <p:cNvPr id="11269" name="Picture 5" descr="X:\□授業支援関係\画像素材\地図\all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8" r="24858"/>
          <a:stretch/>
        </p:blipFill>
        <p:spPr bwMode="auto">
          <a:xfrm>
            <a:off x="2339752" y="1108926"/>
            <a:ext cx="4464496" cy="445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図 9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344" y="1139205"/>
            <a:ext cx="388299" cy="445367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48" y="1156326"/>
            <a:ext cx="772560" cy="2185076"/>
          </a:xfrm>
          <a:prstGeom prst="rect">
            <a:avLst/>
          </a:prstGeom>
        </p:spPr>
      </p:pic>
      <p:pic>
        <p:nvPicPr>
          <p:cNvPr id="102" name="図 10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62" y="3356993"/>
            <a:ext cx="768589" cy="2213998"/>
          </a:xfrm>
          <a:prstGeom prst="rect">
            <a:avLst/>
          </a:prstGeom>
        </p:spPr>
      </p:pic>
      <p:pic>
        <p:nvPicPr>
          <p:cNvPr id="106" name="図 10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228" y="1186775"/>
            <a:ext cx="770506" cy="2179266"/>
          </a:xfrm>
          <a:prstGeom prst="rect">
            <a:avLst/>
          </a:prstGeom>
        </p:spPr>
      </p:pic>
      <p:pic>
        <p:nvPicPr>
          <p:cNvPr id="113" name="図 1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255" y="3362157"/>
            <a:ext cx="766604" cy="2213998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1607085" y="5816400"/>
            <a:ext cx="6500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緯度が高くなるほど（上・下端）</a:t>
            </a:r>
            <a:r>
              <a:rPr lang="ja-JP" altLang="en-US" dirty="0" err="1" smtClean="0"/>
              <a:t>ほど</a:t>
            </a:r>
            <a:r>
              <a:rPr lang="ja-JP" altLang="en-US" dirty="0"/>
              <a:t>大きく</a:t>
            </a:r>
            <a:r>
              <a:rPr lang="ja-JP" altLang="en-US" dirty="0" smtClean="0"/>
              <a:t>引き伸ばされています</a:t>
            </a:r>
            <a:endParaRPr kumimoji="1" lang="ja-JP" altLang="en-US" dirty="0"/>
          </a:p>
        </p:txBody>
      </p:sp>
      <p:grpSp>
        <p:nvGrpSpPr>
          <p:cNvPr id="49" name="グループ化 48"/>
          <p:cNvGrpSpPr/>
          <p:nvPr/>
        </p:nvGrpSpPr>
        <p:grpSpPr>
          <a:xfrm>
            <a:off x="2008345" y="1295825"/>
            <a:ext cx="331407" cy="4244645"/>
            <a:chOff x="3555132" y="1237637"/>
            <a:chExt cx="331407" cy="4244645"/>
          </a:xfrm>
        </p:grpSpPr>
        <p:grpSp>
          <p:nvGrpSpPr>
            <p:cNvPr id="50" name="グループ化 49"/>
            <p:cNvGrpSpPr/>
            <p:nvPr/>
          </p:nvGrpSpPr>
          <p:grpSpPr>
            <a:xfrm>
              <a:off x="3555132" y="4709453"/>
              <a:ext cx="289571" cy="772829"/>
              <a:chOff x="1323208" y="4665542"/>
              <a:chExt cx="289571" cy="772829"/>
            </a:xfrm>
          </p:grpSpPr>
          <p:sp>
            <p:nvSpPr>
              <p:cNvPr id="58" name="右矢印 57"/>
              <p:cNvSpPr/>
              <p:nvPr/>
            </p:nvSpPr>
            <p:spPr>
              <a:xfrm>
                <a:off x="1323208" y="5244805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右矢印 60"/>
              <p:cNvSpPr/>
              <p:nvPr/>
            </p:nvSpPr>
            <p:spPr>
              <a:xfrm>
                <a:off x="1469258" y="466554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1" name="グループ化 50"/>
            <p:cNvGrpSpPr/>
            <p:nvPr/>
          </p:nvGrpSpPr>
          <p:grpSpPr>
            <a:xfrm>
              <a:off x="3596522" y="1237637"/>
              <a:ext cx="290017" cy="874793"/>
              <a:chOff x="1329655" y="1282836"/>
              <a:chExt cx="290017" cy="874793"/>
            </a:xfrm>
          </p:grpSpPr>
          <p:sp>
            <p:nvSpPr>
              <p:cNvPr id="56" name="右矢印 55"/>
              <p:cNvSpPr/>
              <p:nvPr/>
            </p:nvSpPr>
            <p:spPr>
              <a:xfrm>
                <a:off x="1329655" y="1282836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右矢印 56"/>
              <p:cNvSpPr/>
              <p:nvPr/>
            </p:nvSpPr>
            <p:spPr>
              <a:xfrm>
                <a:off x="1476151" y="196105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62" name="グループ化 61"/>
          <p:cNvGrpSpPr/>
          <p:nvPr/>
        </p:nvGrpSpPr>
        <p:grpSpPr>
          <a:xfrm>
            <a:off x="6751749" y="1292648"/>
            <a:ext cx="300050" cy="4176620"/>
            <a:chOff x="5240932" y="1232980"/>
            <a:chExt cx="300050" cy="4176620"/>
          </a:xfrm>
        </p:grpSpPr>
        <p:grpSp>
          <p:nvGrpSpPr>
            <p:cNvPr id="63" name="グループ化 62"/>
            <p:cNvGrpSpPr/>
            <p:nvPr/>
          </p:nvGrpSpPr>
          <p:grpSpPr>
            <a:xfrm flipH="1">
              <a:off x="5240932" y="1232980"/>
              <a:ext cx="290017" cy="874793"/>
              <a:chOff x="1329655" y="1282836"/>
              <a:chExt cx="290017" cy="874793"/>
            </a:xfrm>
          </p:grpSpPr>
          <p:sp>
            <p:nvSpPr>
              <p:cNvPr id="67" name="右矢印 66"/>
              <p:cNvSpPr/>
              <p:nvPr/>
            </p:nvSpPr>
            <p:spPr>
              <a:xfrm>
                <a:off x="1329655" y="1282836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右矢印 67"/>
              <p:cNvSpPr/>
              <p:nvPr/>
            </p:nvSpPr>
            <p:spPr>
              <a:xfrm>
                <a:off x="1476151" y="196105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4" name="グループ化 63"/>
            <p:cNvGrpSpPr/>
            <p:nvPr/>
          </p:nvGrpSpPr>
          <p:grpSpPr>
            <a:xfrm flipH="1">
              <a:off x="5251411" y="4636771"/>
              <a:ext cx="289571" cy="772829"/>
              <a:chOff x="1323208" y="4665542"/>
              <a:chExt cx="289571" cy="772829"/>
            </a:xfrm>
          </p:grpSpPr>
          <p:sp>
            <p:nvSpPr>
              <p:cNvPr id="65" name="右矢印 64"/>
              <p:cNvSpPr/>
              <p:nvPr/>
            </p:nvSpPr>
            <p:spPr>
              <a:xfrm>
                <a:off x="1323208" y="5244805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右矢印 65"/>
              <p:cNvSpPr/>
              <p:nvPr/>
            </p:nvSpPr>
            <p:spPr>
              <a:xfrm>
                <a:off x="1469258" y="466554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69" name="グループ化 68"/>
          <p:cNvGrpSpPr/>
          <p:nvPr/>
        </p:nvGrpSpPr>
        <p:grpSpPr>
          <a:xfrm>
            <a:off x="1524706" y="1317708"/>
            <a:ext cx="329596" cy="4234396"/>
            <a:chOff x="3059832" y="1237637"/>
            <a:chExt cx="329596" cy="4234396"/>
          </a:xfrm>
        </p:grpSpPr>
        <p:grpSp>
          <p:nvGrpSpPr>
            <p:cNvPr id="70" name="グループ化 69"/>
            <p:cNvGrpSpPr/>
            <p:nvPr/>
          </p:nvGrpSpPr>
          <p:grpSpPr>
            <a:xfrm flipH="1">
              <a:off x="3059832" y="1237637"/>
              <a:ext cx="290017" cy="874793"/>
              <a:chOff x="1329655" y="1282836"/>
              <a:chExt cx="290017" cy="874793"/>
            </a:xfrm>
          </p:grpSpPr>
          <p:sp>
            <p:nvSpPr>
              <p:cNvPr id="74" name="右矢印 73"/>
              <p:cNvSpPr/>
              <p:nvPr/>
            </p:nvSpPr>
            <p:spPr>
              <a:xfrm>
                <a:off x="1329655" y="1282836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右矢印 74"/>
              <p:cNvSpPr/>
              <p:nvPr/>
            </p:nvSpPr>
            <p:spPr>
              <a:xfrm>
                <a:off x="1476151" y="196105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1" name="グループ化 70"/>
            <p:cNvGrpSpPr/>
            <p:nvPr/>
          </p:nvGrpSpPr>
          <p:grpSpPr>
            <a:xfrm flipH="1">
              <a:off x="3099857" y="4699204"/>
              <a:ext cx="289571" cy="772829"/>
              <a:chOff x="1323208" y="4665542"/>
              <a:chExt cx="289571" cy="772829"/>
            </a:xfrm>
          </p:grpSpPr>
          <p:sp>
            <p:nvSpPr>
              <p:cNvPr id="72" name="右矢印 71"/>
              <p:cNvSpPr/>
              <p:nvPr/>
            </p:nvSpPr>
            <p:spPr>
              <a:xfrm>
                <a:off x="1323208" y="5244805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右矢印 72"/>
              <p:cNvSpPr/>
              <p:nvPr/>
            </p:nvSpPr>
            <p:spPr>
              <a:xfrm>
                <a:off x="1469258" y="466554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76" name="グループ化 75"/>
          <p:cNvGrpSpPr/>
          <p:nvPr/>
        </p:nvGrpSpPr>
        <p:grpSpPr>
          <a:xfrm>
            <a:off x="7197102" y="1292733"/>
            <a:ext cx="327226" cy="4176535"/>
            <a:chOff x="5719287" y="1232980"/>
            <a:chExt cx="327226" cy="4176535"/>
          </a:xfrm>
        </p:grpSpPr>
        <p:grpSp>
          <p:nvGrpSpPr>
            <p:cNvPr id="77" name="グループ化 76"/>
            <p:cNvGrpSpPr/>
            <p:nvPr/>
          </p:nvGrpSpPr>
          <p:grpSpPr>
            <a:xfrm>
              <a:off x="5756496" y="1232980"/>
              <a:ext cx="290017" cy="874793"/>
              <a:chOff x="1329655" y="1282836"/>
              <a:chExt cx="290017" cy="874793"/>
            </a:xfrm>
          </p:grpSpPr>
          <p:sp>
            <p:nvSpPr>
              <p:cNvPr id="81" name="右矢印 80"/>
              <p:cNvSpPr/>
              <p:nvPr/>
            </p:nvSpPr>
            <p:spPr>
              <a:xfrm>
                <a:off x="1329655" y="1282836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右矢印 81"/>
              <p:cNvSpPr/>
              <p:nvPr/>
            </p:nvSpPr>
            <p:spPr>
              <a:xfrm>
                <a:off x="1476151" y="196105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8" name="グループ化 77"/>
            <p:cNvGrpSpPr/>
            <p:nvPr/>
          </p:nvGrpSpPr>
          <p:grpSpPr>
            <a:xfrm>
              <a:off x="5719287" y="4636686"/>
              <a:ext cx="289571" cy="772829"/>
              <a:chOff x="1323208" y="4665542"/>
              <a:chExt cx="289571" cy="772829"/>
            </a:xfrm>
          </p:grpSpPr>
          <p:sp>
            <p:nvSpPr>
              <p:cNvPr id="79" name="右矢印 78"/>
              <p:cNvSpPr/>
              <p:nvPr/>
            </p:nvSpPr>
            <p:spPr>
              <a:xfrm>
                <a:off x="1323208" y="5244805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右矢印 79"/>
              <p:cNvSpPr/>
              <p:nvPr/>
            </p:nvSpPr>
            <p:spPr>
              <a:xfrm>
                <a:off x="1469258" y="466554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434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320000">
                                      <p:cBhvr>
                                        <p:cTn id="1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9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3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33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100"/>
                            </p:stCondLst>
                            <p:childTnLst>
                              <p:par>
                                <p:cTn id="4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図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71" y="1136040"/>
            <a:ext cx="400023" cy="4453200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225" y="1135072"/>
            <a:ext cx="400023" cy="445320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7" r="2"/>
          <a:stretch/>
        </p:blipFill>
        <p:spPr>
          <a:xfrm>
            <a:off x="6778418" y="1136150"/>
            <a:ext cx="2221565" cy="4452122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74478"/>
          <a:stretch/>
        </p:blipFill>
        <p:spPr>
          <a:xfrm>
            <a:off x="107503" y="1136150"/>
            <a:ext cx="2269389" cy="4452122"/>
          </a:xfrm>
          <a:prstGeom prst="rect">
            <a:avLst/>
          </a:prstGeom>
        </p:spPr>
      </p:pic>
      <p:pic>
        <p:nvPicPr>
          <p:cNvPr id="115" name="図 1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570" y="1136045"/>
            <a:ext cx="388257" cy="4453190"/>
          </a:xfrm>
          <a:prstGeom prst="rect">
            <a:avLst/>
          </a:prstGeom>
        </p:spPr>
      </p:pic>
      <p:pic>
        <p:nvPicPr>
          <p:cNvPr id="11269" name="Picture 5" descr="X:\□授業支援関係\画像素材\地図\all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6" r="33610"/>
          <a:stretch/>
        </p:blipFill>
        <p:spPr bwMode="auto">
          <a:xfrm>
            <a:off x="3090004" y="1108926"/>
            <a:ext cx="2934303" cy="445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図 9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951" y="1141978"/>
            <a:ext cx="411789" cy="443596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133" y="1186943"/>
            <a:ext cx="772560" cy="2179311"/>
          </a:xfrm>
          <a:prstGeom prst="rect">
            <a:avLst/>
          </a:prstGeom>
        </p:spPr>
      </p:pic>
      <p:pic>
        <p:nvPicPr>
          <p:cNvPr id="102" name="図 10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98" y="3366254"/>
            <a:ext cx="768589" cy="2213995"/>
          </a:xfrm>
          <a:prstGeom prst="rect">
            <a:avLst/>
          </a:prstGeom>
        </p:spPr>
      </p:pic>
      <p:pic>
        <p:nvPicPr>
          <p:cNvPr id="106" name="図 10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610" y="1192738"/>
            <a:ext cx="770506" cy="2173516"/>
          </a:xfrm>
          <a:prstGeom prst="rect">
            <a:avLst/>
          </a:prstGeom>
        </p:spPr>
      </p:pic>
      <p:pic>
        <p:nvPicPr>
          <p:cNvPr id="113" name="図 1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327" y="3352305"/>
            <a:ext cx="758921" cy="2213998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1607085" y="5816400"/>
            <a:ext cx="6500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緯度が高くなるほど（上・下端）</a:t>
            </a:r>
            <a:r>
              <a:rPr lang="ja-JP" altLang="en-US" dirty="0" err="1" smtClean="0"/>
              <a:t>ほど</a:t>
            </a:r>
            <a:r>
              <a:rPr lang="ja-JP" altLang="en-US" dirty="0"/>
              <a:t>大きく</a:t>
            </a:r>
            <a:r>
              <a:rPr lang="ja-JP" altLang="en-US" dirty="0" smtClean="0"/>
              <a:t>引き伸ばされています</a:t>
            </a:r>
            <a:endParaRPr kumimoji="1" lang="ja-JP" altLang="en-US" dirty="0"/>
          </a:p>
        </p:txBody>
      </p:sp>
      <p:grpSp>
        <p:nvGrpSpPr>
          <p:cNvPr id="49" name="グループ化 48"/>
          <p:cNvGrpSpPr/>
          <p:nvPr/>
        </p:nvGrpSpPr>
        <p:grpSpPr>
          <a:xfrm>
            <a:off x="2751383" y="1295825"/>
            <a:ext cx="331407" cy="4244645"/>
            <a:chOff x="3555132" y="1237637"/>
            <a:chExt cx="331407" cy="4244645"/>
          </a:xfrm>
        </p:grpSpPr>
        <p:grpSp>
          <p:nvGrpSpPr>
            <p:cNvPr id="50" name="グループ化 49"/>
            <p:cNvGrpSpPr/>
            <p:nvPr/>
          </p:nvGrpSpPr>
          <p:grpSpPr>
            <a:xfrm>
              <a:off x="3555132" y="4709453"/>
              <a:ext cx="289571" cy="772829"/>
              <a:chOff x="1323208" y="4665542"/>
              <a:chExt cx="289571" cy="772829"/>
            </a:xfrm>
          </p:grpSpPr>
          <p:sp>
            <p:nvSpPr>
              <p:cNvPr id="58" name="右矢印 57"/>
              <p:cNvSpPr/>
              <p:nvPr/>
            </p:nvSpPr>
            <p:spPr>
              <a:xfrm>
                <a:off x="1323208" y="5244805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右矢印 60"/>
              <p:cNvSpPr/>
              <p:nvPr/>
            </p:nvSpPr>
            <p:spPr>
              <a:xfrm>
                <a:off x="1469258" y="466554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1" name="グループ化 50"/>
            <p:cNvGrpSpPr/>
            <p:nvPr/>
          </p:nvGrpSpPr>
          <p:grpSpPr>
            <a:xfrm>
              <a:off x="3596522" y="1237637"/>
              <a:ext cx="290017" cy="874793"/>
              <a:chOff x="1329655" y="1282836"/>
              <a:chExt cx="290017" cy="874793"/>
            </a:xfrm>
          </p:grpSpPr>
          <p:sp>
            <p:nvSpPr>
              <p:cNvPr id="56" name="右矢印 55"/>
              <p:cNvSpPr/>
              <p:nvPr/>
            </p:nvSpPr>
            <p:spPr>
              <a:xfrm>
                <a:off x="1329655" y="1282836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右矢印 56"/>
              <p:cNvSpPr/>
              <p:nvPr/>
            </p:nvSpPr>
            <p:spPr>
              <a:xfrm>
                <a:off x="1476151" y="196105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62" name="グループ化 61"/>
          <p:cNvGrpSpPr/>
          <p:nvPr/>
        </p:nvGrpSpPr>
        <p:grpSpPr>
          <a:xfrm>
            <a:off x="2267744" y="1317708"/>
            <a:ext cx="329596" cy="4234396"/>
            <a:chOff x="3059832" y="1237637"/>
            <a:chExt cx="329596" cy="4234396"/>
          </a:xfrm>
        </p:grpSpPr>
        <p:grpSp>
          <p:nvGrpSpPr>
            <p:cNvPr id="63" name="グループ化 62"/>
            <p:cNvGrpSpPr/>
            <p:nvPr/>
          </p:nvGrpSpPr>
          <p:grpSpPr>
            <a:xfrm flipH="1">
              <a:off x="3059832" y="1237637"/>
              <a:ext cx="290017" cy="874793"/>
              <a:chOff x="1329655" y="1282836"/>
              <a:chExt cx="290017" cy="874793"/>
            </a:xfrm>
          </p:grpSpPr>
          <p:sp>
            <p:nvSpPr>
              <p:cNvPr id="67" name="右矢印 66"/>
              <p:cNvSpPr/>
              <p:nvPr/>
            </p:nvSpPr>
            <p:spPr>
              <a:xfrm>
                <a:off x="1329655" y="1282836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右矢印 67"/>
              <p:cNvSpPr/>
              <p:nvPr/>
            </p:nvSpPr>
            <p:spPr>
              <a:xfrm>
                <a:off x="1476151" y="196105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4" name="グループ化 63"/>
            <p:cNvGrpSpPr/>
            <p:nvPr/>
          </p:nvGrpSpPr>
          <p:grpSpPr>
            <a:xfrm flipH="1">
              <a:off x="3099857" y="4699204"/>
              <a:ext cx="289571" cy="772829"/>
              <a:chOff x="1323208" y="4665542"/>
              <a:chExt cx="289571" cy="772829"/>
            </a:xfrm>
          </p:grpSpPr>
          <p:sp>
            <p:nvSpPr>
              <p:cNvPr id="65" name="右矢印 64"/>
              <p:cNvSpPr/>
              <p:nvPr/>
            </p:nvSpPr>
            <p:spPr>
              <a:xfrm>
                <a:off x="1323208" y="5244805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右矢印 65"/>
              <p:cNvSpPr/>
              <p:nvPr/>
            </p:nvSpPr>
            <p:spPr>
              <a:xfrm>
                <a:off x="1469258" y="466554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77" name="グループ化 76"/>
          <p:cNvGrpSpPr/>
          <p:nvPr/>
        </p:nvGrpSpPr>
        <p:grpSpPr>
          <a:xfrm>
            <a:off x="6064673" y="1278701"/>
            <a:ext cx="300050" cy="4176620"/>
            <a:chOff x="5240932" y="1232980"/>
            <a:chExt cx="300050" cy="4176620"/>
          </a:xfrm>
        </p:grpSpPr>
        <p:grpSp>
          <p:nvGrpSpPr>
            <p:cNvPr id="78" name="グループ化 77"/>
            <p:cNvGrpSpPr/>
            <p:nvPr/>
          </p:nvGrpSpPr>
          <p:grpSpPr>
            <a:xfrm flipH="1">
              <a:off x="5240932" y="1232980"/>
              <a:ext cx="290017" cy="874793"/>
              <a:chOff x="1329655" y="1282836"/>
              <a:chExt cx="290017" cy="874793"/>
            </a:xfrm>
          </p:grpSpPr>
          <p:sp>
            <p:nvSpPr>
              <p:cNvPr id="82" name="右矢印 81"/>
              <p:cNvSpPr/>
              <p:nvPr/>
            </p:nvSpPr>
            <p:spPr>
              <a:xfrm>
                <a:off x="1329655" y="1282836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右矢印 82"/>
              <p:cNvSpPr/>
              <p:nvPr/>
            </p:nvSpPr>
            <p:spPr>
              <a:xfrm>
                <a:off x="1476151" y="196105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9" name="グループ化 78"/>
            <p:cNvGrpSpPr/>
            <p:nvPr/>
          </p:nvGrpSpPr>
          <p:grpSpPr>
            <a:xfrm flipH="1">
              <a:off x="5251411" y="4636771"/>
              <a:ext cx="289571" cy="772829"/>
              <a:chOff x="1323208" y="4665542"/>
              <a:chExt cx="289571" cy="772829"/>
            </a:xfrm>
          </p:grpSpPr>
          <p:sp>
            <p:nvSpPr>
              <p:cNvPr id="80" name="右矢印 79"/>
              <p:cNvSpPr/>
              <p:nvPr/>
            </p:nvSpPr>
            <p:spPr>
              <a:xfrm>
                <a:off x="1323208" y="5244805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右矢印 80"/>
              <p:cNvSpPr/>
              <p:nvPr/>
            </p:nvSpPr>
            <p:spPr>
              <a:xfrm>
                <a:off x="1469258" y="466554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84" name="グループ化 83"/>
          <p:cNvGrpSpPr/>
          <p:nvPr/>
        </p:nvGrpSpPr>
        <p:grpSpPr>
          <a:xfrm>
            <a:off x="6482890" y="1302444"/>
            <a:ext cx="327226" cy="4176535"/>
            <a:chOff x="5719287" y="1232980"/>
            <a:chExt cx="327226" cy="4176535"/>
          </a:xfrm>
        </p:grpSpPr>
        <p:grpSp>
          <p:nvGrpSpPr>
            <p:cNvPr id="85" name="グループ化 84"/>
            <p:cNvGrpSpPr/>
            <p:nvPr/>
          </p:nvGrpSpPr>
          <p:grpSpPr>
            <a:xfrm>
              <a:off x="5756496" y="1232980"/>
              <a:ext cx="290017" cy="874793"/>
              <a:chOff x="1329655" y="1282836"/>
              <a:chExt cx="290017" cy="874793"/>
            </a:xfrm>
          </p:grpSpPr>
          <p:sp>
            <p:nvSpPr>
              <p:cNvPr id="89" name="右矢印 88"/>
              <p:cNvSpPr/>
              <p:nvPr/>
            </p:nvSpPr>
            <p:spPr>
              <a:xfrm>
                <a:off x="1329655" y="1282836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右矢印 89"/>
              <p:cNvSpPr/>
              <p:nvPr/>
            </p:nvSpPr>
            <p:spPr>
              <a:xfrm>
                <a:off x="1476151" y="196105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6" name="グループ化 85"/>
            <p:cNvGrpSpPr/>
            <p:nvPr/>
          </p:nvGrpSpPr>
          <p:grpSpPr>
            <a:xfrm>
              <a:off x="5719287" y="4636686"/>
              <a:ext cx="289571" cy="772829"/>
              <a:chOff x="1323208" y="4665542"/>
              <a:chExt cx="289571" cy="772829"/>
            </a:xfrm>
          </p:grpSpPr>
          <p:sp>
            <p:nvSpPr>
              <p:cNvPr id="87" name="右矢印 86"/>
              <p:cNvSpPr/>
              <p:nvPr/>
            </p:nvSpPr>
            <p:spPr>
              <a:xfrm>
                <a:off x="1323208" y="5244805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右矢印 87"/>
              <p:cNvSpPr/>
              <p:nvPr/>
            </p:nvSpPr>
            <p:spPr>
              <a:xfrm>
                <a:off x="1469258" y="466554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651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320000">
                                      <p:cBhvr>
                                        <p:cTn id="17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9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3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3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3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00"/>
                            </p:stCondLst>
                            <p:childTnLst>
                              <p:par>
                                <p:cTn id="4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図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388" y="1136040"/>
            <a:ext cx="376492" cy="4453200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618" y="1135072"/>
            <a:ext cx="388257" cy="445320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3" r="2"/>
          <a:stretch/>
        </p:blipFill>
        <p:spPr>
          <a:xfrm>
            <a:off x="6044400" y="1136150"/>
            <a:ext cx="2955584" cy="4452122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66174"/>
          <a:stretch/>
        </p:blipFill>
        <p:spPr>
          <a:xfrm>
            <a:off x="107503" y="1136150"/>
            <a:ext cx="3007885" cy="4452122"/>
          </a:xfrm>
          <a:prstGeom prst="rect">
            <a:avLst/>
          </a:prstGeom>
        </p:spPr>
      </p:pic>
      <p:pic>
        <p:nvPicPr>
          <p:cNvPr id="115" name="図 1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36045"/>
            <a:ext cx="388256" cy="4453190"/>
          </a:xfrm>
          <a:prstGeom prst="rect">
            <a:avLst/>
          </a:prstGeom>
        </p:spPr>
      </p:pic>
      <p:pic>
        <p:nvPicPr>
          <p:cNvPr id="11269" name="Picture 5" descr="X:\□授業支援関係\画像素材\地図\all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2" r="41676"/>
          <a:stretch/>
        </p:blipFill>
        <p:spPr bwMode="auto">
          <a:xfrm>
            <a:off x="3819525" y="1108926"/>
            <a:ext cx="1485900" cy="445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図 9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36" y="1141901"/>
            <a:ext cx="375035" cy="4435965"/>
          </a:xfrm>
          <a:prstGeom prst="rect">
            <a:avLst/>
          </a:prstGeom>
        </p:spPr>
      </p:pic>
      <p:pic>
        <p:nvPicPr>
          <p:cNvPr id="102" name="図 10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42" y="3363871"/>
            <a:ext cx="768588" cy="2213995"/>
          </a:xfrm>
          <a:prstGeom prst="rect">
            <a:avLst/>
          </a:prstGeom>
        </p:spPr>
      </p:pic>
      <p:pic>
        <p:nvPicPr>
          <p:cNvPr id="106" name="図 10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425" y="1174216"/>
            <a:ext cx="766450" cy="2173516"/>
          </a:xfrm>
          <a:prstGeom prst="rect">
            <a:avLst/>
          </a:prstGeom>
        </p:spPr>
      </p:pic>
      <p:pic>
        <p:nvPicPr>
          <p:cNvPr id="113" name="図 1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862" y="3338430"/>
            <a:ext cx="758921" cy="2191809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1607085" y="5816400"/>
            <a:ext cx="6500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緯度が高くなるほど（上・下端）</a:t>
            </a:r>
            <a:r>
              <a:rPr lang="ja-JP" altLang="en-US" dirty="0" err="1" smtClean="0"/>
              <a:t>ほど</a:t>
            </a:r>
            <a:r>
              <a:rPr lang="ja-JP" altLang="en-US" dirty="0"/>
              <a:t>大きく</a:t>
            </a:r>
            <a:r>
              <a:rPr lang="ja-JP" altLang="en-US" dirty="0" smtClean="0"/>
              <a:t>引き伸ばされています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3749691" y="1198889"/>
            <a:ext cx="331407" cy="4244645"/>
            <a:chOff x="3555132" y="1237637"/>
            <a:chExt cx="331407" cy="4244645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3555132" y="4709453"/>
              <a:ext cx="289571" cy="772829"/>
              <a:chOff x="1323208" y="4665542"/>
              <a:chExt cx="289571" cy="772829"/>
            </a:xfrm>
          </p:grpSpPr>
          <p:sp>
            <p:nvSpPr>
              <p:cNvPr id="29" name="右矢印 28"/>
              <p:cNvSpPr/>
              <p:nvPr/>
            </p:nvSpPr>
            <p:spPr>
              <a:xfrm>
                <a:off x="1323208" y="5244805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右矢印 29"/>
              <p:cNvSpPr/>
              <p:nvPr/>
            </p:nvSpPr>
            <p:spPr>
              <a:xfrm>
                <a:off x="1469258" y="466554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5" name="グループ化 34"/>
            <p:cNvGrpSpPr/>
            <p:nvPr/>
          </p:nvGrpSpPr>
          <p:grpSpPr>
            <a:xfrm>
              <a:off x="3596522" y="1237637"/>
              <a:ext cx="290017" cy="874793"/>
              <a:chOff x="1329655" y="1282836"/>
              <a:chExt cx="290017" cy="874793"/>
            </a:xfrm>
          </p:grpSpPr>
          <p:sp>
            <p:nvSpPr>
              <p:cNvPr id="36" name="右矢印 35"/>
              <p:cNvSpPr/>
              <p:nvPr/>
            </p:nvSpPr>
            <p:spPr>
              <a:xfrm>
                <a:off x="1329655" y="1282836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右矢印 36"/>
              <p:cNvSpPr/>
              <p:nvPr/>
            </p:nvSpPr>
            <p:spPr>
              <a:xfrm>
                <a:off x="1476151" y="196105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0" name="グループ化 9"/>
          <p:cNvGrpSpPr/>
          <p:nvPr/>
        </p:nvGrpSpPr>
        <p:grpSpPr>
          <a:xfrm>
            <a:off x="3059832" y="1237637"/>
            <a:ext cx="329596" cy="4234396"/>
            <a:chOff x="3059832" y="1237637"/>
            <a:chExt cx="329596" cy="4234396"/>
          </a:xfrm>
        </p:grpSpPr>
        <p:grpSp>
          <p:nvGrpSpPr>
            <p:cNvPr id="43" name="グループ化 42"/>
            <p:cNvGrpSpPr/>
            <p:nvPr/>
          </p:nvGrpSpPr>
          <p:grpSpPr>
            <a:xfrm flipH="1">
              <a:off x="3059832" y="1237637"/>
              <a:ext cx="290017" cy="874793"/>
              <a:chOff x="1329655" y="1282836"/>
              <a:chExt cx="290017" cy="874793"/>
            </a:xfrm>
          </p:grpSpPr>
          <p:sp>
            <p:nvSpPr>
              <p:cNvPr id="44" name="右矢印 43"/>
              <p:cNvSpPr/>
              <p:nvPr/>
            </p:nvSpPr>
            <p:spPr>
              <a:xfrm>
                <a:off x="1329655" y="1282836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右矢印 44"/>
              <p:cNvSpPr/>
              <p:nvPr/>
            </p:nvSpPr>
            <p:spPr>
              <a:xfrm>
                <a:off x="1476151" y="196105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2" name="グループ化 51"/>
            <p:cNvGrpSpPr/>
            <p:nvPr/>
          </p:nvGrpSpPr>
          <p:grpSpPr>
            <a:xfrm flipH="1">
              <a:off x="3099857" y="4699204"/>
              <a:ext cx="289571" cy="772829"/>
              <a:chOff x="1323208" y="4665542"/>
              <a:chExt cx="289571" cy="772829"/>
            </a:xfrm>
          </p:grpSpPr>
          <p:sp>
            <p:nvSpPr>
              <p:cNvPr id="53" name="右矢印 52"/>
              <p:cNvSpPr/>
              <p:nvPr/>
            </p:nvSpPr>
            <p:spPr>
              <a:xfrm>
                <a:off x="1323208" y="5244805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右矢印 53"/>
              <p:cNvSpPr/>
              <p:nvPr/>
            </p:nvSpPr>
            <p:spPr>
              <a:xfrm>
                <a:off x="1469258" y="466554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7" name="グループ化 6"/>
          <p:cNvGrpSpPr/>
          <p:nvPr/>
        </p:nvGrpSpPr>
        <p:grpSpPr>
          <a:xfrm>
            <a:off x="5880787" y="1162756"/>
            <a:ext cx="327226" cy="4176535"/>
            <a:chOff x="5719287" y="1232980"/>
            <a:chExt cx="327226" cy="4176535"/>
          </a:xfrm>
        </p:grpSpPr>
        <p:grpSp>
          <p:nvGrpSpPr>
            <p:cNvPr id="40" name="グループ化 39"/>
            <p:cNvGrpSpPr/>
            <p:nvPr/>
          </p:nvGrpSpPr>
          <p:grpSpPr>
            <a:xfrm>
              <a:off x="5756496" y="1232980"/>
              <a:ext cx="290017" cy="874793"/>
              <a:chOff x="1329655" y="1282836"/>
              <a:chExt cx="290017" cy="874793"/>
            </a:xfrm>
          </p:grpSpPr>
          <p:sp>
            <p:nvSpPr>
              <p:cNvPr id="41" name="右矢印 40"/>
              <p:cNvSpPr/>
              <p:nvPr/>
            </p:nvSpPr>
            <p:spPr>
              <a:xfrm>
                <a:off x="1329655" y="1282836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右矢印 41"/>
              <p:cNvSpPr/>
              <p:nvPr/>
            </p:nvSpPr>
            <p:spPr>
              <a:xfrm>
                <a:off x="1476151" y="196105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6" name="グループ化 45"/>
            <p:cNvGrpSpPr/>
            <p:nvPr/>
          </p:nvGrpSpPr>
          <p:grpSpPr>
            <a:xfrm>
              <a:off x="5719287" y="4636686"/>
              <a:ext cx="289571" cy="772829"/>
              <a:chOff x="1323208" y="4665542"/>
              <a:chExt cx="289571" cy="772829"/>
            </a:xfrm>
          </p:grpSpPr>
          <p:sp>
            <p:nvSpPr>
              <p:cNvPr id="47" name="右矢印 46"/>
              <p:cNvSpPr/>
              <p:nvPr/>
            </p:nvSpPr>
            <p:spPr>
              <a:xfrm>
                <a:off x="1323208" y="5244805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右矢印 47"/>
              <p:cNvSpPr/>
              <p:nvPr/>
            </p:nvSpPr>
            <p:spPr>
              <a:xfrm>
                <a:off x="1469258" y="466554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8" name="グループ化 7"/>
          <p:cNvGrpSpPr/>
          <p:nvPr/>
        </p:nvGrpSpPr>
        <p:grpSpPr>
          <a:xfrm>
            <a:off x="5240932" y="1232980"/>
            <a:ext cx="300050" cy="4176620"/>
            <a:chOff x="5240932" y="1232980"/>
            <a:chExt cx="300050" cy="4176620"/>
          </a:xfrm>
        </p:grpSpPr>
        <p:grpSp>
          <p:nvGrpSpPr>
            <p:cNvPr id="4" name="グループ化 3"/>
            <p:cNvGrpSpPr/>
            <p:nvPr/>
          </p:nvGrpSpPr>
          <p:grpSpPr>
            <a:xfrm flipH="1">
              <a:off x="5240932" y="1232980"/>
              <a:ext cx="290017" cy="874793"/>
              <a:chOff x="1329655" y="1282836"/>
              <a:chExt cx="290017" cy="874793"/>
            </a:xfrm>
          </p:grpSpPr>
          <p:sp>
            <p:nvSpPr>
              <p:cNvPr id="26" name="右矢印 25"/>
              <p:cNvSpPr/>
              <p:nvPr/>
            </p:nvSpPr>
            <p:spPr>
              <a:xfrm>
                <a:off x="1329655" y="1282836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右矢印 26"/>
              <p:cNvSpPr/>
              <p:nvPr/>
            </p:nvSpPr>
            <p:spPr>
              <a:xfrm>
                <a:off x="1476151" y="196105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5" name="グループ化 54"/>
            <p:cNvGrpSpPr/>
            <p:nvPr/>
          </p:nvGrpSpPr>
          <p:grpSpPr>
            <a:xfrm flipH="1">
              <a:off x="5251411" y="4636771"/>
              <a:ext cx="289571" cy="772829"/>
              <a:chOff x="1323208" y="4665542"/>
              <a:chExt cx="289571" cy="772829"/>
            </a:xfrm>
          </p:grpSpPr>
          <p:sp>
            <p:nvSpPr>
              <p:cNvPr id="59" name="右矢印 58"/>
              <p:cNvSpPr/>
              <p:nvPr/>
            </p:nvSpPr>
            <p:spPr>
              <a:xfrm>
                <a:off x="1323208" y="5244805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右矢印 59"/>
              <p:cNvSpPr/>
              <p:nvPr/>
            </p:nvSpPr>
            <p:spPr>
              <a:xfrm>
                <a:off x="1469258" y="466554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2" name="図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60" y="1168223"/>
            <a:ext cx="772559" cy="217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6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320000">
                                      <p:cBhvr>
                                        <p:cTn id="17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9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3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3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3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00"/>
                            </p:stCondLst>
                            <p:childTnLst>
                              <p:par>
                                <p:cTn id="4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8" r="-853"/>
          <a:stretch/>
        </p:blipFill>
        <p:spPr>
          <a:xfrm>
            <a:off x="3836814" y="1141264"/>
            <a:ext cx="355969" cy="4444384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538" y="1135077"/>
            <a:ext cx="388257" cy="445319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7" r="2"/>
          <a:stretch/>
        </p:blipFill>
        <p:spPr>
          <a:xfrm>
            <a:off x="5314707" y="1136150"/>
            <a:ext cx="3685277" cy="4452122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58062"/>
          <a:stretch/>
        </p:blipFill>
        <p:spPr>
          <a:xfrm>
            <a:off x="107503" y="1136150"/>
            <a:ext cx="3729311" cy="4452122"/>
          </a:xfrm>
          <a:prstGeom prst="rect">
            <a:avLst/>
          </a:prstGeom>
        </p:spPr>
      </p:pic>
      <p:pic>
        <p:nvPicPr>
          <p:cNvPr id="115" name="図 1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36051"/>
            <a:ext cx="388256" cy="4453178"/>
          </a:xfrm>
          <a:prstGeom prst="rect">
            <a:avLst/>
          </a:prstGeom>
        </p:spPr>
      </p:pic>
      <p:pic>
        <p:nvPicPr>
          <p:cNvPr id="91" name="図 9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584" y="1141264"/>
            <a:ext cx="416066" cy="4453200"/>
          </a:xfrm>
          <a:prstGeom prst="rect">
            <a:avLst/>
          </a:prstGeom>
        </p:spPr>
      </p:pic>
      <p:pic>
        <p:nvPicPr>
          <p:cNvPr id="102" name="図 10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45" y="3353940"/>
            <a:ext cx="766602" cy="2213995"/>
          </a:xfrm>
          <a:prstGeom prst="rect">
            <a:avLst/>
          </a:prstGeom>
        </p:spPr>
      </p:pic>
      <p:pic>
        <p:nvPicPr>
          <p:cNvPr id="106" name="図 10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095" y="1186145"/>
            <a:ext cx="766450" cy="2167795"/>
          </a:xfrm>
          <a:prstGeom prst="rect">
            <a:avLst/>
          </a:prstGeom>
        </p:spPr>
      </p:pic>
      <p:pic>
        <p:nvPicPr>
          <p:cNvPr id="113" name="図 1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650" y="3359048"/>
            <a:ext cx="758921" cy="2186145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1607085" y="5816400"/>
            <a:ext cx="6500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緯度が高くなるほど（上・下端）</a:t>
            </a:r>
            <a:r>
              <a:rPr lang="ja-JP" altLang="en-US" dirty="0" err="1" smtClean="0"/>
              <a:t>ほど</a:t>
            </a:r>
            <a:r>
              <a:rPr lang="ja-JP" altLang="en-US" dirty="0"/>
              <a:t>大きく</a:t>
            </a:r>
            <a:r>
              <a:rPr lang="ja-JP" altLang="en-US" dirty="0" smtClean="0"/>
              <a:t>引き伸ばされています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23" y="1172744"/>
            <a:ext cx="770521" cy="2179311"/>
          </a:xfrm>
          <a:prstGeom prst="rect">
            <a:avLst/>
          </a:prstGeom>
        </p:spPr>
      </p:pic>
      <p:grpSp>
        <p:nvGrpSpPr>
          <p:cNvPr id="40" name="グループ化 39"/>
          <p:cNvGrpSpPr/>
          <p:nvPr/>
        </p:nvGrpSpPr>
        <p:grpSpPr>
          <a:xfrm>
            <a:off x="4254950" y="1245541"/>
            <a:ext cx="331407" cy="4244645"/>
            <a:chOff x="3555132" y="1237637"/>
            <a:chExt cx="331407" cy="4244645"/>
          </a:xfrm>
        </p:grpSpPr>
        <p:grpSp>
          <p:nvGrpSpPr>
            <p:cNvPr id="41" name="グループ化 40"/>
            <p:cNvGrpSpPr/>
            <p:nvPr/>
          </p:nvGrpSpPr>
          <p:grpSpPr>
            <a:xfrm>
              <a:off x="3555132" y="4709453"/>
              <a:ext cx="289571" cy="772829"/>
              <a:chOff x="1323208" y="4665542"/>
              <a:chExt cx="289571" cy="772829"/>
            </a:xfrm>
          </p:grpSpPr>
          <p:sp>
            <p:nvSpPr>
              <p:cNvPr id="48" name="右矢印 47"/>
              <p:cNvSpPr/>
              <p:nvPr/>
            </p:nvSpPr>
            <p:spPr>
              <a:xfrm>
                <a:off x="1323208" y="5244805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右矢印 54"/>
              <p:cNvSpPr/>
              <p:nvPr/>
            </p:nvSpPr>
            <p:spPr>
              <a:xfrm>
                <a:off x="1469258" y="466554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2" name="グループ化 41"/>
            <p:cNvGrpSpPr/>
            <p:nvPr/>
          </p:nvGrpSpPr>
          <p:grpSpPr>
            <a:xfrm>
              <a:off x="3596522" y="1237637"/>
              <a:ext cx="290017" cy="874793"/>
              <a:chOff x="1329655" y="1282836"/>
              <a:chExt cx="290017" cy="874793"/>
            </a:xfrm>
          </p:grpSpPr>
          <p:sp>
            <p:nvSpPr>
              <p:cNvPr id="46" name="右矢印 45"/>
              <p:cNvSpPr/>
              <p:nvPr/>
            </p:nvSpPr>
            <p:spPr>
              <a:xfrm>
                <a:off x="1329655" y="1282836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右矢印 46"/>
              <p:cNvSpPr/>
              <p:nvPr/>
            </p:nvSpPr>
            <p:spPr>
              <a:xfrm>
                <a:off x="1476151" y="196105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59" name="グループ化 58"/>
          <p:cNvGrpSpPr/>
          <p:nvPr/>
        </p:nvGrpSpPr>
        <p:grpSpPr>
          <a:xfrm>
            <a:off x="3810356" y="1237637"/>
            <a:ext cx="329596" cy="4234396"/>
            <a:chOff x="3059832" y="1237637"/>
            <a:chExt cx="329596" cy="4234396"/>
          </a:xfrm>
        </p:grpSpPr>
        <p:grpSp>
          <p:nvGrpSpPr>
            <p:cNvPr id="60" name="グループ化 59"/>
            <p:cNvGrpSpPr/>
            <p:nvPr/>
          </p:nvGrpSpPr>
          <p:grpSpPr>
            <a:xfrm flipH="1">
              <a:off x="3059832" y="1237637"/>
              <a:ext cx="290017" cy="874793"/>
              <a:chOff x="1329655" y="1282836"/>
              <a:chExt cx="290017" cy="874793"/>
            </a:xfrm>
          </p:grpSpPr>
          <p:sp>
            <p:nvSpPr>
              <p:cNvPr id="71" name="右矢印 70"/>
              <p:cNvSpPr/>
              <p:nvPr/>
            </p:nvSpPr>
            <p:spPr>
              <a:xfrm>
                <a:off x="1329655" y="1282836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右矢印 71"/>
              <p:cNvSpPr/>
              <p:nvPr/>
            </p:nvSpPr>
            <p:spPr>
              <a:xfrm>
                <a:off x="1476151" y="196105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8" name="グループ化 67"/>
            <p:cNvGrpSpPr/>
            <p:nvPr/>
          </p:nvGrpSpPr>
          <p:grpSpPr>
            <a:xfrm flipH="1">
              <a:off x="3099857" y="4699204"/>
              <a:ext cx="289571" cy="772829"/>
              <a:chOff x="1323208" y="4665542"/>
              <a:chExt cx="289571" cy="772829"/>
            </a:xfrm>
          </p:grpSpPr>
          <p:sp>
            <p:nvSpPr>
              <p:cNvPr id="69" name="右矢印 68"/>
              <p:cNvSpPr/>
              <p:nvPr/>
            </p:nvSpPr>
            <p:spPr>
              <a:xfrm>
                <a:off x="1323208" y="5244805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右矢印 69"/>
              <p:cNvSpPr/>
              <p:nvPr/>
            </p:nvSpPr>
            <p:spPr>
              <a:xfrm>
                <a:off x="1469258" y="466554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73" name="グループ化 72"/>
          <p:cNvGrpSpPr/>
          <p:nvPr/>
        </p:nvGrpSpPr>
        <p:grpSpPr>
          <a:xfrm>
            <a:off x="5016594" y="1276664"/>
            <a:ext cx="331407" cy="4244645"/>
            <a:chOff x="3555132" y="1237637"/>
            <a:chExt cx="331407" cy="4244645"/>
          </a:xfrm>
        </p:grpSpPr>
        <p:grpSp>
          <p:nvGrpSpPr>
            <p:cNvPr id="74" name="グループ化 73"/>
            <p:cNvGrpSpPr/>
            <p:nvPr/>
          </p:nvGrpSpPr>
          <p:grpSpPr>
            <a:xfrm>
              <a:off x="3555132" y="4709453"/>
              <a:ext cx="289571" cy="772829"/>
              <a:chOff x="1323208" y="4665542"/>
              <a:chExt cx="289571" cy="772829"/>
            </a:xfrm>
          </p:grpSpPr>
          <p:sp>
            <p:nvSpPr>
              <p:cNvPr id="78" name="右矢印 77"/>
              <p:cNvSpPr/>
              <p:nvPr/>
            </p:nvSpPr>
            <p:spPr>
              <a:xfrm>
                <a:off x="1323208" y="5244805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右矢印 78"/>
              <p:cNvSpPr/>
              <p:nvPr/>
            </p:nvSpPr>
            <p:spPr>
              <a:xfrm>
                <a:off x="1469258" y="466554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5" name="グループ化 74"/>
            <p:cNvGrpSpPr/>
            <p:nvPr/>
          </p:nvGrpSpPr>
          <p:grpSpPr>
            <a:xfrm>
              <a:off x="3596522" y="1237637"/>
              <a:ext cx="290017" cy="874793"/>
              <a:chOff x="1329655" y="1282836"/>
              <a:chExt cx="290017" cy="874793"/>
            </a:xfrm>
          </p:grpSpPr>
          <p:sp>
            <p:nvSpPr>
              <p:cNvPr id="76" name="右矢印 75"/>
              <p:cNvSpPr/>
              <p:nvPr/>
            </p:nvSpPr>
            <p:spPr>
              <a:xfrm>
                <a:off x="1329655" y="1282836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右矢印 76"/>
              <p:cNvSpPr/>
              <p:nvPr/>
            </p:nvSpPr>
            <p:spPr>
              <a:xfrm>
                <a:off x="1476151" y="196105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80" name="グループ化 79"/>
          <p:cNvGrpSpPr/>
          <p:nvPr/>
        </p:nvGrpSpPr>
        <p:grpSpPr>
          <a:xfrm>
            <a:off x="4572000" y="1268760"/>
            <a:ext cx="329596" cy="4234396"/>
            <a:chOff x="3059832" y="1237637"/>
            <a:chExt cx="329596" cy="4234396"/>
          </a:xfrm>
        </p:grpSpPr>
        <p:grpSp>
          <p:nvGrpSpPr>
            <p:cNvPr id="81" name="グループ化 80"/>
            <p:cNvGrpSpPr/>
            <p:nvPr/>
          </p:nvGrpSpPr>
          <p:grpSpPr>
            <a:xfrm flipH="1">
              <a:off x="3059832" y="1237637"/>
              <a:ext cx="290017" cy="874793"/>
              <a:chOff x="1329655" y="1282836"/>
              <a:chExt cx="290017" cy="874793"/>
            </a:xfrm>
          </p:grpSpPr>
          <p:sp>
            <p:nvSpPr>
              <p:cNvPr id="85" name="右矢印 84"/>
              <p:cNvSpPr/>
              <p:nvPr/>
            </p:nvSpPr>
            <p:spPr>
              <a:xfrm>
                <a:off x="1329655" y="1282836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右矢印 85"/>
              <p:cNvSpPr/>
              <p:nvPr/>
            </p:nvSpPr>
            <p:spPr>
              <a:xfrm>
                <a:off x="1476151" y="196105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2" name="グループ化 81"/>
            <p:cNvGrpSpPr/>
            <p:nvPr/>
          </p:nvGrpSpPr>
          <p:grpSpPr>
            <a:xfrm flipH="1">
              <a:off x="3099857" y="4699204"/>
              <a:ext cx="289571" cy="772829"/>
              <a:chOff x="1323208" y="4665542"/>
              <a:chExt cx="289571" cy="772829"/>
            </a:xfrm>
          </p:grpSpPr>
          <p:sp>
            <p:nvSpPr>
              <p:cNvPr id="83" name="右矢印 82"/>
              <p:cNvSpPr/>
              <p:nvPr/>
            </p:nvSpPr>
            <p:spPr>
              <a:xfrm>
                <a:off x="1323208" y="5244805"/>
                <a:ext cx="287903" cy="19356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右矢印 83"/>
              <p:cNvSpPr/>
              <p:nvPr/>
            </p:nvSpPr>
            <p:spPr>
              <a:xfrm>
                <a:off x="1469258" y="4665542"/>
                <a:ext cx="143521" cy="19657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308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320000">
                                      <p:cBhvr>
                                        <p:cTn id="1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3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33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100"/>
                            </p:stCondLst>
                            <p:childTnLst>
                              <p:par>
                                <p:cTn id="4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4"/>
          <a:stretch/>
        </p:blipFill>
        <p:spPr>
          <a:xfrm>
            <a:off x="107501" y="1136150"/>
            <a:ext cx="8893624" cy="445212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275856" y="461863"/>
            <a:ext cx="2090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2400" dirty="0"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メルカトル図法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067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テーマ1">
  <a:themeElements>
    <a:clrScheme name="ぴん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ぴんく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ぴん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ぴん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ぴん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ぴん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ぴん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ぴん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ぴん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ぴん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ぴん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ぴん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ぴん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ぴん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775</TotalTime>
  <Words>180</Words>
  <Application>Microsoft Office PowerPoint</Application>
  <PresentationFormat>画面に合わせる (4:3)</PresentationFormat>
  <Paragraphs>30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Wingdings 2</vt:lpstr>
      <vt:lpstr>Office ​​テーマ</vt:lpstr>
      <vt:lpstr>テーマ1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chikyuu</dc:title>
  <dc:creator>it01</dc:creator>
  <cp:lastModifiedBy>柏市立教育研究所</cp:lastModifiedBy>
  <cp:revision>74</cp:revision>
  <dcterms:created xsi:type="dcterms:W3CDTF">2016-08-17T01:09:10Z</dcterms:created>
  <dcterms:modified xsi:type="dcterms:W3CDTF">2020-12-07T07:09:30Z</dcterms:modified>
</cp:coreProperties>
</file>