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49" r:id="rId2"/>
    <p:sldMasterId id="2147483650" r:id="rId3"/>
  </p:sldMasterIdLst>
  <p:notesMasterIdLst>
    <p:notesMasterId r:id="rId12"/>
  </p:notesMasterIdLst>
  <p:sldIdLst>
    <p:sldId id="256" r:id="rId4"/>
    <p:sldId id="257" r:id="rId5"/>
    <p:sldId id="273" r:id="rId6"/>
    <p:sldId id="258" r:id="rId7"/>
    <p:sldId id="259" r:id="rId8"/>
    <p:sldId id="272" r:id="rId9"/>
    <p:sldId id="274" r:id="rId10"/>
    <p:sldId id="275" r:id="rId11"/>
  </p:sldIdLst>
  <p:sldSz cx="9144000" cy="6858000" type="screen4x3"/>
  <p:notesSz cx="6858000" cy="9144000"/>
  <p:custDataLst>
    <p:tags r:id="rId13"/>
  </p:custDataLst>
  <p:defaultTex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kiosk/>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2" d="100"/>
          <a:sy n="102" d="100"/>
        </p:scale>
        <p:origin x="264" y="11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tags" Target="tags/tag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200"/>
            </a:lvl1pPr>
          </a:lstStyle>
          <a:p>
            <a:endParaRPr lang="en-US" altLang="ja-JP"/>
          </a:p>
        </p:txBody>
      </p:sp>
      <p:sp>
        <p:nvSpPr>
          <p:cNvPr id="21507"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200"/>
            </a:lvl1pPr>
          </a:lstStyle>
          <a:p>
            <a:fld id="{68457666-B9EB-4F4B-82D7-4269485CB0B5}" type="datetimeFigureOut">
              <a:rPr lang="ja-JP" altLang="en-US"/>
              <a:pPr/>
              <a:t>2020/12/7</a:t>
            </a:fld>
            <a:endParaRPr lang="en-US" altLang="ja-JP"/>
          </a:p>
        </p:txBody>
      </p:sp>
      <p:sp>
        <p:nvSpPr>
          <p:cNvPr id="21508"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1509"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21510"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defRPr sz="1200"/>
            </a:lvl1pPr>
          </a:lstStyle>
          <a:p>
            <a:endParaRPr lang="en-US" altLang="ja-JP"/>
          </a:p>
        </p:txBody>
      </p:sp>
      <p:sp>
        <p:nvSpPr>
          <p:cNvPr id="21511"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defRPr sz="1200"/>
            </a:lvl1pPr>
          </a:lstStyle>
          <a:p>
            <a:fld id="{5B262D5A-6F05-4B8A-9E79-F26935B651D6}" type="slidenum">
              <a:rPr lang="ja-JP" altLang="en-US"/>
              <a:pPr/>
              <a:t>‹#›</a:t>
            </a:fld>
            <a:endParaRPr lang="en-US" altLang="ja-JP"/>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Calibri" panose="020F0502020204030204" pitchFamily="34" charset="0"/>
        <a:ea typeface="ＭＳ Ｐゴシック" panose="020B0600070205080204" pitchFamily="50" charset="-128"/>
        <a:cs typeface="+mn-cs"/>
      </a:defRPr>
    </a:lvl1pPr>
    <a:lvl2pPr marL="457200" algn="l" rtl="0" fontAlgn="base">
      <a:spcBef>
        <a:spcPct val="30000"/>
      </a:spcBef>
      <a:spcAft>
        <a:spcPct val="0"/>
      </a:spcAft>
      <a:defRPr kumimoji="1" sz="1200" kern="1200">
        <a:solidFill>
          <a:schemeClr val="tx1"/>
        </a:solidFill>
        <a:latin typeface="Calibri" panose="020F0502020204030204" pitchFamily="34" charset="0"/>
        <a:ea typeface="ＭＳ Ｐゴシック" panose="020B0600070205080204" pitchFamily="50" charset="-128"/>
        <a:cs typeface="+mn-cs"/>
      </a:defRPr>
    </a:lvl2pPr>
    <a:lvl3pPr marL="914400" algn="l" rtl="0" fontAlgn="base">
      <a:spcBef>
        <a:spcPct val="30000"/>
      </a:spcBef>
      <a:spcAft>
        <a:spcPct val="0"/>
      </a:spcAft>
      <a:defRPr kumimoji="1" sz="1200" kern="1200">
        <a:solidFill>
          <a:schemeClr val="tx1"/>
        </a:solidFill>
        <a:latin typeface="Calibri" panose="020F0502020204030204" pitchFamily="34" charset="0"/>
        <a:ea typeface="ＭＳ Ｐゴシック" panose="020B0600070205080204" pitchFamily="50" charset="-128"/>
        <a:cs typeface="+mn-cs"/>
      </a:defRPr>
    </a:lvl3pPr>
    <a:lvl4pPr marL="1371600" algn="l" rtl="0" fontAlgn="base">
      <a:spcBef>
        <a:spcPct val="30000"/>
      </a:spcBef>
      <a:spcAft>
        <a:spcPct val="0"/>
      </a:spcAft>
      <a:defRPr kumimoji="1" sz="1200" kern="1200">
        <a:solidFill>
          <a:schemeClr val="tx1"/>
        </a:solidFill>
        <a:latin typeface="Calibri" panose="020F0502020204030204" pitchFamily="34" charset="0"/>
        <a:ea typeface="ＭＳ Ｐゴシック" panose="020B0600070205080204" pitchFamily="50" charset="-128"/>
        <a:cs typeface="+mn-cs"/>
      </a:defRPr>
    </a:lvl4pPr>
    <a:lvl5pPr marL="1828800" algn="l" rtl="0" fontAlgn="base">
      <a:spcBef>
        <a:spcPct val="30000"/>
      </a:spcBef>
      <a:spcAft>
        <a:spcPct val="0"/>
      </a:spcAft>
      <a:defRPr kumimoji="1" sz="1200" kern="1200">
        <a:solidFill>
          <a:schemeClr val="tx1"/>
        </a:solidFill>
        <a:latin typeface="Calibri" panose="020F0502020204030204" pitchFamily="34" charset="0"/>
        <a:ea typeface="ＭＳ Ｐゴシック" panose="020B0600070205080204" pitchFamily="50"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Rot="1" noChangeArrowheads="1" noTextEdit="1"/>
          </p:cNvSpPr>
          <p:nvPr>
            <p:ph type="sldImg"/>
          </p:nvPr>
        </p:nvSpPr>
        <p:spPr>
          <a:ln/>
        </p:spPr>
      </p:sp>
      <p:sp>
        <p:nvSpPr>
          <p:cNvPr id="30723" name="Rectangle 3"/>
          <p:cNvSpPr>
            <a:spLocks noGrp="1" noChangeArrowheads="1"/>
          </p:cNvSpPr>
          <p:nvPr>
            <p:ph type="body" idx="1"/>
          </p:nvPr>
        </p:nvSpPr>
        <p:spPr/>
        <p:txBody>
          <a:bodyPr/>
          <a:lstStyle/>
          <a:p>
            <a:endParaRPr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Rot="1" noChangeArrowheads="1" noTextEdit="1"/>
          </p:cNvSpPr>
          <p:nvPr>
            <p:ph type="sldImg"/>
          </p:nvPr>
        </p:nvSpPr>
        <p:spPr>
          <a:ln/>
        </p:spPr>
      </p:sp>
      <p:sp>
        <p:nvSpPr>
          <p:cNvPr id="31747" name="Rectangle 3"/>
          <p:cNvSpPr>
            <a:spLocks noGrp="1" noChangeArrowheads="1"/>
          </p:cNvSpPr>
          <p:nvPr>
            <p:ph type="body" idx="1"/>
          </p:nvPr>
        </p:nvSpPr>
        <p:spPr/>
        <p:txBody>
          <a:bodyPr/>
          <a:lstStyle/>
          <a:p>
            <a:endParaRPr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Rot="1" noChangeArrowheads="1" noTextEdit="1"/>
          </p:cNvSpPr>
          <p:nvPr>
            <p:ph type="sldImg"/>
          </p:nvPr>
        </p:nvSpPr>
        <p:spPr>
          <a:ln/>
        </p:spPr>
      </p:sp>
      <p:sp>
        <p:nvSpPr>
          <p:cNvPr id="32771" name="Rectangle 3"/>
          <p:cNvSpPr>
            <a:spLocks noGrp="1" noChangeArrowheads="1"/>
          </p:cNvSpPr>
          <p:nvPr>
            <p:ph type="body" idx="1"/>
          </p:nvPr>
        </p:nvSpPr>
        <p:spPr/>
        <p:txBody>
          <a:bodyPr/>
          <a:lstStyle/>
          <a:p>
            <a:endParaRPr lang="ja-JP"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Rot="1" noChangeArrowheads="1" noTextEdit="1"/>
          </p:cNvSpPr>
          <p:nvPr>
            <p:ph type="sldImg"/>
          </p:nvPr>
        </p:nvSpPr>
        <p:spPr>
          <a:ln/>
        </p:spPr>
      </p:sp>
      <p:sp>
        <p:nvSpPr>
          <p:cNvPr id="33795" name="Rectangle 3"/>
          <p:cNvSpPr>
            <a:spLocks noGrp="1" noChangeArrowheads="1"/>
          </p:cNvSpPr>
          <p:nvPr>
            <p:ph type="body" idx="1"/>
          </p:nvPr>
        </p:nvSpPr>
        <p:spPr/>
        <p:txBody>
          <a:bodyPr/>
          <a:lstStyle/>
          <a:p>
            <a:endParaRPr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Rot="1" noChangeArrowheads="1" noTextEdit="1"/>
          </p:cNvSpPr>
          <p:nvPr>
            <p:ph type="sldImg"/>
          </p:nvPr>
        </p:nvSpPr>
        <p:spPr>
          <a:ln/>
        </p:spPr>
      </p:sp>
      <p:sp>
        <p:nvSpPr>
          <p:cNvPr id="34819" name="Rectangle 3"/>
          <p:cNvSpPr>
            <a:spLocks noGrp="1" noChangeArrowheads="1"/>
          </p:cNvSpPr>
          <p:nvPr>
            <p:ph type="body" idx="1"/>
          </p:nvPr>
        </p:nvSpPr>
        <p:spPr/>
        <p:txBody>
          <a:bodyPr/>
          <a:lstStyle/>
          <a:p>
            <a:endParaRPr lang="ja-JP"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Rot="1" noChangeArrowheads="1" noTextEdit="1"/>
          </p:cNvSpPr>
          <p:nvPr>
            <p:ph type="sldImg"/>
          </p:nvPr>
        </p:nvSpPr>
        <p:spPr>
          <a:ln/>
        </p:spPr>
      </p:sp>
      <p:sp>
        <p:nvSpPr>
          <p:cNvPr id="35843" name="Rectangle 3"/>
          <p:cNvSpPr>
            <a:spLocks noGrp="1" noChangeArrowheads="1"/>
          </p:cNvSpPr>
          <p:nvPr>
            <p:ph type="body" idx="1"/>
          </p:nvPr>
        </p:nvSpPr>
        <p:spPr/>
        <p:txBody>
          <a:bodyPr/>
          <a:lstStyle/>
          <a:p>
            <a:endParaRPr lang="ja-JP"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Rot="1" noChangeArrowheads="1" noTextEdit="1"/>
          </p:cNvSpPr>
          <p:nvPr>
            <p:ph type="sldImg"/>
          </p:nvPr>
        </p:nvSpPr>
        <p:spPr>
          <a:ln/>
        </p:spPr>
      </p:sp>
      <p:sp>
        <p:nvSpPr>
          <p:cNvPr id="36867" name="Rectangle 3"/>
          <p:cNvSpPr>
            <a:spLocks noGrp="1" noChangeArrowheads="1"/>
          </p:cNvSpPr>
          <p:nvPr>
            <p:ph type="body" idx="1"/>
          </p:nvPr>
        </p:nvSpPr>
        <p:spPr/>
        <p:txBody>
          <a:bodyPr/>
          <a:lstStyle/>
          <a:p>
            <a:endParaRPr lang="ja-JP"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Rot="1" noChangeArrowheads="1" noTextEdit="1"/>
          </p:cNvSpPr>
          <p:nvPr>
            <p:ph type="sldImg"/>
          </p:nvPr>
        </p:nvSpPr>
        <p:spPr>
          <a:ln/>
        </p:spPr>
      </p:sp>
      <p:sp>
        <p:nvSpPr>
          <p:cNvPr id="29699" name="Rectangle 3"/>
          <p:cNvSpPr>
            <a:spLocks noGrp="1" noChangeArrowheads="1"/>
          </p:cNvSpPr>
          <p:nvPr>
            <p:ph type="body" idx="1"/>
          </p:nvPr>
        </p:nvSpPr>
        <p:spPr/>
        <p:txBody>
          <a:bodyPr/>
          <a:lstStyle/>
          <a:p>
            <a:endParaRPr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マスター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マスター サブタイトルの書式設定</a:t>
            </a:r>
            <a:endParaRPr lang="ja-JP" altLang="en-US"/>
          </a:p>
        </p:txBody>
      </p:sp>
      <p:sp>
        <p:nvSpPr>
          <p:cNvPr id="4" name="Rectangle 4"/>
          <p:cNvSpPr>
            <a:spLocks noGrp="1" noChangeArrowheads="1"/>
          </p:cNvSpPr>
          <p:nvPr>
            <p:ph type="dt" sz="half" idx="10"/>
          </p:nvPr>
        </p:nvSpPr>
        <p:spPr>
          <a:ln/>
        </p:spPr>
        <p:txBody>
          <a:bodyPr/>
          <a:lstStyle>
            <a:lvl1pPr>
              <a:defRPr/>
            </a:lvl1pPr>
          </a:lstStyle>
          <a:p>
            <a:fld id="{087CD1C4-EFB5-4196-9EDC-D51D16711382}" type="datetimeFigureOut">
              <a:rPr lang="en-US" altLang="ja-JP"/>
              <a:pPr/>
              <a:t>12/7/2020</a:t>
            </a:fld>
            <a:endParaRPr lang="en-US" altLang="ja-JP"/>
          </a:p>
        </p:txBody>
      </p:sp>
      <p:sp>
        <p:nvSpPr>
          <p:cNvPr id="5" name="Rectangle 5"/>
          <p:cNvSpPr>
            <a:spLocks noGrp="1" noChangeArrowheads="1"/>
          </p:cNvSpPr>
          <p:nvPr>
            <p:ph type="ftr" sz="quarter" idx="11"/>
          </p:nvPr>
        </p:nvSpPr>
        <p:spPr>
          <a:ln/>
        </p:spPr>
        <p:txBody>
          <a:bodyPr/>
          <a:lstStyle>
            <a:lvl1pPr>
              <a:defRPr/>
            </a:lvl1pPr>
          </a:lstStyle>
          <a:p>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13782388-D56B-49DC-8A79-76D1CFC88AB6}" type="slidenum">
              <a:rPr lang="en-US" altLang="ja-JP"/>
              <a:pPr/>
              <a:t>‹#›</a:t>
            </a:fld>
            <a:endParaRPr lang="en-US" altLang="ja-JP"/>
          </a:p>
        </p:txBody>
      </p:sp>
    </p:spTree>
    <p:extLst>
      <p:ext uri="{BB962C8B-B14F-4D97-AF65-F5344CB8AC3E}">
        <p14:creationId xmlns:p14="http://schemas.microsoft.com/office/powerpoint/2010/main" val="2093513675"/>
      </p:ext>
    </p:extLst>
  </p:cSld>
  <p:clrMapOvr>
    <a:masterClrMapping/>
  </p:clrMapOvr>
  <p:transition advTm="800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fld id="{7BDCF596-37B5-4CE6-9311-8C66C80B5200}" type="datetimeFigureOut">
              <a:rPr lang="en-US" altLang="ja-JP"/>
              <a:pPr/>
              <a:t>12/7/2020</a:t>
            </a:fld>
            <a:endParaRPr lang="en-US" altLang="ja-JP"/>
          </a:p>
        </p:txBody>
      </p:sp>
      <p:sp>
        <p:nvSpPr>
          <p:cNvPr id="5" name="Rectangle 5"/>
          <p:cNvSpPr>
            <a:spLocks noGrp="1" noChangeArrowheads="1"/>
          </p:cNvSpPr>
          <p:nvPr>
            <p:ph type="ftr" sz="quarter" idx="11"/>
          </p:nvPr>
        </p:nvSpPr>
        <p:spPr>
          <a:ln/>
        </p:spPr>
        <p:txBody>
          <a:bodyPr/>
          <a:lstStyle>
            <a:lvl1pPr>
              <a:defRPr/>
            </a:lvl1pPr>
          </a:lstStyle>
          <a:p>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F2CCD1F1-ACF7-4E64-A8B3-EA5947BA7D58}" type="slidenum">
              <a:rPr lang="en-US" altLang="ja-JP"/>
              <a:pPr/>
              <a:t>‹#›</a:t>
            </a:fld>
            <a:endParaRPr lang="en-US" altLang="ja-JP"/>
          </a:p>
        </p:txBody>
      </p:sp>
    </p:spTree>
    <p:extLst>
      <p:ext uri="{BB962C8B-B14F-4D97-AF65-F5344CB8AC3E}">
        <p14:creationId xmlns:p14="http://schemas.microsoft.com/office/powerpoint/2010/main" val="751597019"/>
      </p:ext>
    </p:extLst>
  </p:cSld>
  <p:clrMapOvr>
    <a:masterClrMapping/>
  </p:clrMapOvr>
  <p:transition advTm="800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fld id="{2B433B19-FA07-42EB-AFE6-1274629D8ACD}" type="datetimeFigureOut">
              <a:rPr lang="en-US" altLang="ja-JP"/>
              <a:pPr/>
              <a:t>12/7/2020</a:t>
            </a:fld>
            <a:endParaRPr lang="en-US" altLang="ja-JP"/>
          </a:p>
        </p:txBody>
      </p:sp>
      <p:sp>
        <p:nvSpPr>
          <p:cNvPr id="5" name="Rectangle 5"/>
          <p:cNvSpPr>
            <a:spLocks noGrp="1" noChangeArrowheads="1"/>
          </p:cNvSpPr>
          <p:nvPr>
            <p:ph type="ftr" sz="quarter" idx="11"/>
          </p:nvPr>
        </p:nvSpPr>
        <p:spPr>
          <a:ln/>
        </p:spPr>
        <p:txBody>
          <a:bodyPr/>
          <a:lstStyle>
            <a:lvl1pPr>
              <a:defRPr/>
            </a:lvl1pPr>
          </a:lstStyle>
          <a:p>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90E9D056-E54D-4F0C-99D1-F17CF4FC1850}" type="slidenum">
              <a:rPr lang="en-US" altLang="ja-JP"/>
              <a:pPr/>
              <a:t>‹#›</a:t>
            </a:fld>
            <a:endParaRPr lang="en-US" altLang="ja-JP"/>
          </a:p>
        </p:txBody>
      </p:sp>
    </p:spTree>
    <p:extLst>
      <p:ext uri="{BB962C8B-B14F-4D97-AF65-F5344CB8AC3E}">
        <p14:creationId xmlns:p14="http://schemas.microsoft.com/office/powerpoint/2010/main" val="4133091797"/>
      </p:ext>
    </p:extLst>
  </p:cSld>
  <p:clrMapOvr>
    <a:masterClrMapping/>
  </p:clrMapOvr>
  <p:transition advTm="8000"/>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6000"/>
            </a:lvl1pPr>
          </a:lstStyle>
          <a:p>
            <a:r>
              <a:rPr lang="ja-JP" altLang="en-US" smtClean="0"/>
              <a:t>マスター タイトルの書式設定</a:t>
            </a:r>
            <a:endParaRPr lang="ja-JP" altLang="en-US"/>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ja-JP" altLang="en-US"/>
          </a:p>
        </p:txBody>
      </p:sp>
      <p:sp>
        <p:nvSpPr>
          <p:cNvPr id="4" name="日付プレースホルダー 3"/>
          <p:cNvSpPr>
            <a:spLocks noGrp="1"/>
          </p:cNvSpPr>
          <p:nvPr>
            <p:ph type="dt" sz="half" idx="10"/>
          </p:nvPr>
        </p:nvSpPr>
        <p:spPr/>
        <p:txBody>
          <a:bodyPr/>
          <a:lstStyle>
            <a:lvl1pPr>
              <a:defRPr/>
            </a:lvl1pPr>
          </a:lstStyle>
          <a:p>
            <a:fld id="{5F2BE0A5-0CF5-499D-AB57-BA8B1B103D86}" type="datetimeFigureOut">
              <a:rPr lang="en-US" altLang="ja-JP"/>
              <a:pPr/>
              <a:t>12/7/2020</a:t>
            </a:fld>
            <a:endParaRPr lang="en-US" altLang="ja-JP"/>
          </a:p>
        </p:txBody>
      </p:sp>
      <p:sp>
        <p:nvSpPr>
          <p:cNvPr id="5" name="フッター プレースホルダー 4"/>
          <p:cNvSpPr>
            <a:spLocks noGrp="1"/>
          </p:cNvSpPr>
          <p:nvPr>
            <p:ph type="ftr" sz="quarter" idx="11"/>
          </p:nvPr>
        </p:nvSpPr>
        <p:spPr/>
        <p:txBody>
          <a:bodyPr/>
          <a:lstStyle>
            <a:lvl1pPr>
              <a:defRPr/>
            </a:lvl1pPr>
          </a:lstStyle>
          <a:p>
            <a:endParaRPr lang="en-US" altLang="ja-JP"/>
          </a:p>
        </p:txBody>
      </p:sp>
      <p:sp>
        <p:nvSpPr>
          <p:cNvPr id="6" name="スライド番号プレースホルダー 5"/>
          <p:cNvSpPr>
            <a:spLocks noGrp="1"/>
          </p:cNvSpPr>
          <p:nvPr>
            <p:ph type="sldNum" sz="quarter" idx="12"/>
          </p:nvPr>
        </p:nvSpPr>
        <p:spPr/>
        <p:txBody>
          <a:bodyPr/>
          <a:lstStyle>
            <a:lvl1pPr>
              <a:defRPr/>
            </a:lvl1pPr>
          </a:lstStyle>
          <a:p>
            <a:fld id="{D1C6F842-2EFC-41A1-9053-FDB70F355EF4}" type="slidenum">
              <a:rPr lang="ja-JP" altLang="en-US"/>
              <a:pPr/>
              <a:t>‹#›</a:t>
            </a:fld>
            <a:endParaRPr lang="en-US" altLang="ja-JP"/>
          </a:p>
        </p:txBody>
      </p:sp>
    </p:spTree>
    <p:extLst>
      <p:ext uri="{BB962C8B-B14F-4D97-AF65-F5344CB8AC3E}">
        <p14:creationId xmlns:p14="http://schemas.microsoft.com/office/powerpoint/2010/main" val="31154555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fld id="{1E379E42-C605-4D0C-8F9E-22B91C4EAD83}" type="datetimeFigureOut">
              <a:rPr lang="en-US" altLang="ja-JP"/>
              <a:pPr/>
              <a:t>12/7/2020</a:t>
            </a:fld>
            <a:endParaRPr lang="en-US" altLang="ja-JP"/>
          </a:p>
        </p:txBody>
      </p:sp>
      <p:sp>
        <p:nvSpPr>
          <p:cNvPr id="5" name="フッター プレースホルダー 4"/>
          <p:cNvSpPr>
            <a:spLocks noGrp="1"/>
          </p:cNvSpPr>
          <p:nvPr>
            <p:ph type="ftr" sz="quarter" idx="11"/>
          </p:nvPr>
        </p:nvSpPr>
        <p:spPr/>
        <p:txBody>
          <a:bodyPr/>
          <a:lstStyle>
            <a:lvl1pPr>
              <a:defRPr/>
            </a:lvl1pPr>
          </a:lstStyle>
          <a:p>
            <a:endParaRPr lang="en-US" altLang="ja-JP"/>
          </a:p>
        </p:txBody>
      </p:sp>
      <p:sp>
        <p:nvSpPr>
          <p:cNvPr id="6" name="スライド番号プレースホルダー 5"/>
          <p:cNvSpPr>
            <a:spLocks noGrp="1"/>
          </p:cNvSpPr>
          <p:nvPr>
            <p:ph type="sldNum" sz="quarter" idx="12"/>
          </p:nvPr>
        </p:nvSpPr>
        <p:spPr/>
        <p:txBody>
          <a:bodyPr/>
          <a:lstStyle>
            <a:lvl1pPr>
              <a:defRPr/>
            </a:lvl1pPr>
          </a:lstStyle>
          <a:p>
            <a:fld id="{44257CA0-52EE-413F-95A3-EA31DE020B4A}" type="slidenum">
              <a:rPr lang="ja-JP" altLang="en-US"/>
              <a:pPr/>
              <a:t>‹#›</a:t>
            </a:fld>
            <a:endParaRPr lang="en-US" altLang="ja-JP"/>
          </a:p>
        </p:txBody>
      </p:sp>
    </p:spTree>
    <p:extLst>
      <p:ext uri="{BB962C8B-B14F-4D97-AF65-F5344CB8AC3E}">
        <p14:creationId xmlns:p14="http://schemas.microsoft.com/office/powerpoint/2010/main" val="40648255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nchor="b"/>
          <a:lstStyle>
            <a:lvl1pPr>
              <a:defRPr sz="6000"/>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smtClean="0"/>
              <a:t>マスター テキストの書式設定</a:t>
            </a:r>
          </a:p>
        </p:txBody>
      </p:sp>
      <p:sp>
        <p:nvSpPr>
          <p:cNvPr id="4" name="日付プレースホルダー 3"/>
          <p:cNvSpPr>
            <a:spLocks noGrp="1"/>
          </p:cNvSpPr>
          <p:nvPr>
            <p:ph type="dt" sz="half" idx="10"/>
          </p:nvPr>
        </p:nvSpPr>
        <p:spPr/>
        <p:txBody>
          <a:bodyPr/>
          <a:lstStyle>
            <a:lvl1pPr>
              <a:defRPr/>
            </a:lvl1pPr>
          </a:lstStyle>
          <a:p>
            <a:fld id="{29873137-A389-4A0A-9001-64502C299932}" type="datetimeFigureOut">
              <a:rPr lang="en-US" altLang="ja-JP"/>
              <a:pPr/>
              <a:t>12/7/2020</a:t>
            </a:fld>
            <a:endParaRPr lang="en-US" altLang="ja-JP"/>
          </a:p>
        </p:txBody>
      </p:sp>
      <p:sp>
        <p:nvSpPr>
          <p:cNvPr id="5" name="フッター プレースホルダー 4"/>
          <p:cNvSpPr>
            <a:spLocks noGrp="1"/>
          </p:cNvSpPr>
          <p:nvPr>
            <p:ph type="ftr" sz="quarter" idx="11"/>
          </p:nvPr>
        </p:nvSpPr>
        <p:spPr/>
        <p:txBody>
          <a:bodyPr/>
          <a:lstStyle>
            <a:lvl1pPr>
              <a:defRPr/>
            </a:lvl1pPr>
          </a:lstStyle>
          <a:p>
            <a:endParaRPr lang="en-US" altLang="ja-JP"/>
          </a:p>
        </p:txBody>
      </p:sp>
      <p:sp>
        <p:nvSpPr>
          <p:cNvPr id="6" name="スライド番号プレースホルダー 5"/>
          <p:cNvSpPr>
            <a:spLocks noGrp="1"/>
          </p:cNvSpPr>
          <p:nvPr>
            <p:ph type="sldNum" sz="quarter" idx="12"/>
          </p:nvPr>
        </p:nvSpPr>
        <p:spPr/>
        <p:txBody>
          <a:bodyPr/>
          <a:lstStyle>
            <a:lvl1pPr>
              <a:defRPr/>
            </a:lvl1pPr>
          </a:lstStyle>
          <a:p>
            <a:fld id="{D3099359-A115-438C-8D51-220E53DE3EF4}" type="slidenum">
              <a:rPr lang="ja-JP" altLang="en-US"/>
              <a:pPr/>
              <a:t>‹#›</a:t>
            </a:fld>
            <a:endParaRPr lang="en-US" altLang="ja-JP"/>
          </a:p>
        </p:txBody>
      </p:sp>
    </p:spTree>
    <p:extLst>
      <p:ext uri="{BB962C8B-B14F-4D97-AF65-F5344CB8AC3E}">
        <p14:creationId xmlns:p14="http://schemas.microsoft.com/office/powerpoint/2010/main" val="29489522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457200" y="1600200"/>
            <a:ext cx="4038600" cy="452596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4648200" y="1600200"/>
            <a:ext cx="4038600" cy="452596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ー 4"/>
          <p:cNvSpPr>
            <a:spLocks noGrp="1"/>
          </p:cNvSpPr>
          <p:nvPr>
            <p:ph type="dt" sz="half" idx="10"/>
          </p:nvPr>
        </p:nvSpPr>
        <p:spPr/>
        <p:txBody>
          <a:bodyPr/>
          <a:lstStyle>
            <a:lvl1pPr>
              <a:defRPr/>
            </a:lvl1pPr>
          </a:lstStyle>
          <a:p>
            <a:fld id="{5FEEBBAA-2596-4D85-9948-D4F5F227F051}" type="datetimeFigureOut">
              <a:rPr lang="en-US" altLang="ja-JP"/>
              <a:pPr/>
              <a:t>12/7/2020</a:t>
            </a:fld>
            <a:endParaRPr lang="en-US" altLang="ja-JP"/>
          </a:p>
        </p:txBody>
      </p:sp>
      <p:sp>
        <p:nvSpPr>
          <p:cNvPr id="6" name="フッター プレースホルダー 5"/>
          <p:cNvSpPr>
            <a:spLocks noGrp="1"/>
          </p:cNvSpPr>
          <p:nvPr>
            <p:ph type="ftr" sz="quarter" idx="11"/>
          </p:nvPr>
        </p:nvSpPr>
        <p:spPr/>
        <p:txBody>
          <a:bodyPr/>
          <a:lstStyle>
            <a:lvl1pPr>
              <a:defRPr/>
            </a:lvl1pPr>
          </a:lstStyle>
          <a:p>
            <a:endParaRPr lang="en-US" altLang="ja-JP"/>
          </a:p>
        </p:txBody>
      </p:sp>
      <p:sp>
        <p:nvSpPr>
          <p:cNvPr id="7" name="スライド番号プレースホルダー 6"/>
          <p:cNvSpPr>
            <a:spLocks noGrp="1"/>
          </p:cNvSpPr>
          <p:nvPr>
            <p:ph type="sldNum" sz="quarter" idx="12"/>
          </p:nvPr>
        </p:nvSpPr>
        <p:spPr/>
        <p:txBody>
          <a:bodyPr/>
          <a:lstStyle>
            <a:lvl1pPr>
              <a:defRPr/>
            </a:lvl1pPr>
          </a:lstStyle>
          <a:p>
            <a:fld id="{0B649F23-598C-4017-91EC-AB59D1E8BB3B}" type="slidenum">
              <a:rPr lang="ja-JP" altLang="en-US"/>
              <a:pPr/>
              <a:t>‹#›</a:t>
            </a:fld>
            <a:endParaRPr lang="en-US" altLang="ja-JP"/>
          </a:p>
        </p:txBody>
      </p:sp>
    </p:spTree>
    <p:extLst>
      <p:ext uri="{BB962C8B-B14F-4D97-AF65-F5344CB8AC3E}">
        <p14:creationId xmlns:p14="http://schemas.microsoft.com/office/powerpoint/2010/main" val="11435328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ー 6"/>
          <p:cNvSpPr>
            <a:spLocks noGrp="1"/>
          </p:cNvSpPr>
          <p:nvPr>
            <p:ph type="dt" sz="half" idx="10"/>
          </p:nvPr>
        </p:nvSpPr>
        <p:spPr/>
        <p:txBody>
          <a:bodyPr/>
          <a:lstStyle>
            <a:lvl1pPr>
              <a:defRPr/>
            </a:lvl1pPr>
          </a:lstStyle>
          <a:p>
            <a:fld id="{A94BA128-646E-4FC1-A834-C4E2E8ECC0EE}" type="datetimeFigureOut">
              <a:rPr lang="en-US" altLang="ja-JP"/>
              <a:pPr/>
              <a:t>12/7/2020</a:t>
            </a:fld>
            <a:endParaRPr lang="en-US" altLang="ja-JP"/>
          </a:p>
        </p:txBody>
      </p:sp>
      <p:sp>
        <p:nvSpPr>
          <p:cNvPr id="8" name="フッター プレースホルダー 7"/>
          <p:cNvSpPr>
            <a:spLocks noGrp="1"/>
          </p:cNvSpPr>
          <p:nvPr>
            <p:ph type="ftr" sz="quarter" idx="11"/>
          </p:nvPr>
        </p:nvSpPr>
        <p:spPr/>
        <p:txBody>
          <a:bodyPr/>
          <a:lstStyle>
            <a:lvl1pPr>
              <a:defRPr/>
            </a:lvl1pPr>
          </a:lstStyle>
          <a:p>
            <a:endParaRPr lang="en-US" altLang="ja-JP"/>
          </a:p>
        </p:txBody>
      </p:sp>
      <p:sp>
        <p:nvSpPr>
          <p:cNvPr id="9" name="スライド番号プレースホルダー 8"/>
          <p:cNvSpPr>
            <a:spLocks noGrp="1"/>
          </p:cNvSpPr>
          <p:nvPr>
            <p:ph type="sldNum" sz="quarter" idx="12"/>
          </p:nvPr>
        </p:nvSpPr>
        <p:spPr/>
        <p:txBody>
          <a:bodyPr/>
          <a:lstStyle>
            <a:lvl1pPr>
              <a:defRPr/>
            </a:lvl1pPr>
          </a:lstStyle>
          <a:p>
            <a:fld id="{16082B7F-D706-4975-BE19-74F766BBB9B4}" type="slidenum">
              <a:rPr lang="ja-JP" altLang="en-US"/>
              <a:pPr/>
              <a:t>‹#›</a:t>
            </a:fld>
            <a:endParaRPr lang="en-US" altLang="ja-JP"/>
          </a:p>
        </p:txBody>
      </p:sp>
    </p:spTree>
    <p:extLst>
      <p:ext uri="{BB962C8B-B14F-4D97-AF65-F5344CB8AC3E}">
        <p14:creationId xmlns:p14="http://schemas.microsoft.com/office/powerpoint/2010/main" val="28476736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ー 2"/>
          <p:cNvSpPr>
            <a:spLocks noGrp="1"/>
          </p:cNvSpPr>
          <p:nvPr>
            <p:ph type="dt" sz="half" idx="10"/>
          </p:nvPr>
        </p:nvSpPr>
        <p:spPr/>
        <p:txBody>
          <a:bodyPr/>
          <a:lstStyle>
            <a:lvl1pPr>
              <a:defRPr/>
            </a:lvl1pPr>
          </a:lstStyle>
          <a:p>
            <a:fld id="{F7D17B99-F7C0-40C6-A864-B1F433B383F5}" type="datetimeFigureOut">
              <a:rPr lang="en-US" altLang="ja-JP"/>
              <a:pPr/>
              <a:t>12/7/2020</a:t>
            </a:fld>
            <a:endParaRPr lang="en-US" altLang="ja-JP"/>
          </a:p>
        </p:txBody>
      </p:sp>
      <p:sp>
        <p:nvSpPr>
          <p:cNvPr id="4" name="フッター プレースホルダー 3"/>
          <p:cNvSpPr>
            <a:spLocks noGrp="1"/>
          </p:cNvSpPr>
          <p:nvPr>
            <p:ph type="ftr" sz="quarter" idx="11"/>
          </p:nvPr>
        </p:nvSpPr>
        <p:spPr/>
        <p:txBody>
          <a:bodyPr/>
          <a:lstStyle>
            <a:lvl1pPr>
              <a:defRPr/>
            </a:lvl1pPr>
          </a:lstStyle>
          <a:p>
            <a:endParaRPr lang="en-US" altLang="ja-JP"/>
          </a:p>
        </p:txBody>
      </p:sp>
      <p:sp>
        <p:nvSpPr>
          <p:cNvPr id="5" name="スライド番号プレースホルダー 4"/>
          <p:cNvSpPr>
            <a:spLocks noGrp="1"/>
          </p:cNvSpPr>
          <p:nvPr>
            <p:ph type="sldNum" sz="quarter" idx="12"/>
          </p:nvPr>
        </p:nvSpPr>
        <p:spPr/>
        <p:txBody>
          <a:bodyPr/>
          <a:lstStyle>
            <a:lvl1pPr>
              <a:defRPr/>
            </a:lvl1pPr>
          </a:lstStyle>
          <a:p>
            <a:fld id="{76291C00-CE8E-432E-906E-A6283D8B9C7B}" type="slidenum">
              <a:rPr lang="ja-JP" altLang="en-US"/>
              <a:pPr/>
              <a:t>‹#›</a:t>
            </a:fld>
            <a:endParaRPr lang="en-US" altLang="ja-JP"/>
          </a:p>
        </p:txBody>
      </p:sp>
    </p:spTree>
    <p:extLst>
      <p:ext uri="{BB962C8B-B14F-4D97-AF65-F5344CB8AC3E}">
        <p14:creationId xmlns:p14="http://schemas.microsoft.com/office/powerpoint/2010/main" val="130310302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lvl1pPr>
              <a:defRPr/>
            </a:lvl1pPr>
          </a:lstStyle>
          <a:p>
            <a:fld id="{257FD5A0-040D-4A32-9A6C-3736C1FB30C2}" type="datetimeFigureOut">
              <a:rPr lang="en-US" altLang="ja-JP"/>
              <a:pPr/>
              <a:t>12/7/2020</a:t>
            </a:fld>
            <a:endParaRPr lang="en-US" altLang="ja-JP"/>
          </a:p>
        </p:txBody>
      </p:sp>
      <p:sp>
        <p:nvSpPr>
          <p:cNvPr id="3" name="フッター プレースホルダー 2"/>
          <p:cNvSpPr>
            <a:spLocks noGrp="1"/>
          </p:cNvSpPr>
          <p:nvPr>
            <p:ph type="ftr" sz="quarter" idx="11"/>
          </p:nvPr>
        </p:nvSpPr>
        <p:spPr/>
        <p:txBody>
          <a:bodyPr/>
          <a:lstStyle>
            <a:lvl1pPr>
              <a:defRPr/>
            </a:lvl1pPr>
          </a:lstStyle>
          <a:p>
            <a:endParaRPr lang="en-US" altLang="ja-JP"/>
          </a:p>
        </p:txBody>
      </p:sp>
      <p:sp>
        <p:nvSpPr>
          <p:cNvPr id="4" name="スライド番号プレースホルダー 3"/>
          <p:cNvSpPr>
            <a:spLocks noGrp="1"/>
          </p:cNvSpPr>
          <p:nvPr>
            <p:ph type="sldNum" sz="quarter" idx="12"/>
          </p:nvPr>
        </p:nvSpPr>
        <p:spPr/>
        <p:txBody>
          <a:bodyPr/>
          <a:lstStyle>
            <a:lvl1pPr>
              <a:defRPr/>
            </a:lvl1pPr>
          </a:lstStyle>
          <a:p>
            <a:fld id="{960D368C-341C-4A1E-8B6A-B5F338AE8341}" type="slidenum">
              <a:rPr lang="ja-JP" altLang="en-US"/>
              <a:pPr/>
              <a:t>‹#›</a:t>
            </a:fld>
            <a:endParaRPr lang="en-US" altLang="ja-JP"/>
          </a:p>
        </p:txBody>
      </p:sp>
    </p:spTree>
    <p:extLst>
      <p:ext uri="{BB962C8B-B14F-4D97-AF65-F5344CB8AC3E}">
        <p14:creationId xmlns:p14="http://schemas.microsoft.com/office/powerpoint/2010/main" val="109201651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nchor="b"/>
          <a:lstStyle>
            <a:lvl1pPr>
              <a:defRPr sz="3200"/>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日付プレースホルダー 4"/>
          <p:cNvSpPr>
            <a:spLocks noGrp="1"/>
          </p:cNvSpPr>
          <p:nvPr>
            <p:ph type="dt" sz="half" idx="10"/>
          </p:nvPr>
        </p:nvSpPr>
        <p:spPr/>
        <p:txBody>
          <a:bodyPr/>
          <a:lstStyle>
            <a:lvl1pPr>
              <a:defRPr/>
            </a:lvl1pPr>
          </a:lstStyle>
          <a:p>
            <a:fld id="{8E38E52A-6526-4FF9-B772-4302A4AF6F79}" type="datetimeFigureOut">
              <a:rPr lang="en-US" altLang="ja-JP"/>
              <a:pPr/>
              <a:t>12/7/2020</a:t>
            </a:fld>
            <a:endParaRPr lang="en-US" altLang="ja-JP"/>
          </a:p>
        </p:txBody>
      </p:sp>
      <p:sp>
        <p:nvSpPr>
          <p:cNvPr id="6" name="フッター プレースホルダー 5"/>
          <p:cNvSpPr>
            <a:spLocks noGrp="1"/>
          </p:cNvSpPr>
          <p:nvPr>
            <p:ph type="ftr" sz="quarter" idx="11"/>
          </p:nvPr>
        </p:nvSpPr>
        <p:spPr/>
        <p:txBody>
          <a:bodyPr/>
          <a:lstStyle>
            <a:lvl1pPr>
              <a:defRPr/>
            </a:lvl1pPr>
          </a:lstStyle>
          <a:p>
            <a:endParaRPr lang="en-US" altLang="ja-JP"/>
          </a:p>
        </p:txBody>
      </p:sp>
      <p:sp>
        <p:nvSpPr>
          <p:cNvPr id="7" name="スライド番号プレースホルダー 6"/>
          <p:cNvSpPr>
            <a:spLocks noGrp="1"/>
          </p:cNvSpPr>
          <p:nvPr>
            <p:ph type="sldNum" sz="quarter" idx="12"/>
          </p:nvPr>
        </p:nvSpPr>
        <p:spPr/>
        <p:txBody>
          <a:bodyPr/>
          <a:lstStyle>
            <a:lvl1pPr>
              <a:defRPr/>
            </a:lvl1pPr>
          </a:lstStyle>
          <a:p>
            <a:fld id="{F2B30040-F434-4CA1-80F5-6558CAAB2941}" type="slidenum">
              <a:rPr lang="ja-JP" altLang="en-US"/>
              <a:pPr/>
              <a:t>‹#›</a:t>
            </a:fld>
            <a:endParaRPr lang="en-US" altLang="ja-JP"/>
          </a:p>
        </p:txBody>
      </p:sp>
    </p:spTree>
    <p:extLst>
      <p:ext uri="{BB962C8B-B14F-4D97-AF65-F5344CB8AC3E}">
        <p14:creationId xmlns:p14="http://schemas.microsoft.com/office/powerpoint/2010/main" val="36878937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fld id="{C49E043C-043B-4740-8160-B9251E5031D9}" type="datetimeFigureOut">
              <a:rPr lang="en-US" altLang="ja-JP"/>
              <a:pPr/>
              <a:t>12/7/2020</a:t>
            </a:fld>
            <a:endParaRPr lang="en-US" altLang="ja-JP"/>
          </a:p>
        </p:txBody>
      </p:sp>
      <p:sp>
        <p:nvSpPr>
          <p:cNvPr id="5" name="Rectangle 5"/>
          <p:cNvSpPr>
            <a:spLocks noGrp="1" noChangeArrowheads="1"/>
          </p:cNvSpPr>
          <p:nvPr>
            <p:ph type="ftr" sz="quarter" idx="11"/>
          </p:nvPr>
        </p:nvSpPr>
        <p:spPr>
          <a:ln/>
        </p:spPr>
        <p:txBody>
          <a:bodyPr/>
          <a:lstStyle>
            <a:lvl1pPr>
              <a:defRPr/>
            </a:lvl1pPr>
          </a:lstStyle>
          <a:p>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7F69640B-173E-4440-954E-59E40302283B}" type="slidenum">
              <a:rPr lang="en-US" altLang="ja-JP"/>
              <a:pPr/>
              <a:t>‹#›</a:t>
            </a:fld>
            <a:endParaRPr lang="en-US" altLang="ja-JP"/>
          </a:p>
        </p:txBody>
      </p:sp>
    </p:spTree>
    <p:extLst>
      <p:ext uri="{BB962C8B-B14F-4D97-AF65-F5344CB8AC3E}">
        <p14:creationId xmlns:p14="http://schemas.microsoft.com/office/powerpoint/2010/main" val="1797592175"/>
      </p:ext>
    </p:extLst>
  </p:cSld>
  <p:clrMapOvr>
    <a:masterClrMapping/>
  </p:clrMapOvr>
  <p:transition advTm="8000"/>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nchor="b"/>
          <a:lstStyle>
            <a:lvl1pPr>
              <a:defRPr sz="3200"/>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日付プレースホルダー 4"/>
          <p:cNvSpPr>
            <a:spLocks noGrp="1"/>
          </p:cNvSpPr>
          <p:nvPr>
            <p:ph type="dt" sz="half" idx="10"/>
          </p:nvPr>
        </p:nvSpPr>
        <p:spPr/>
        <p:txBody>
          <a:bodyPr/>
          <a:lstStyle>
            <a:lvl1pPr>
              <a:defRPr/>
            </a:lvl1pPr>
          </a:lstStyle>
          <a:p>
            <a:fld id="{CB12D04E-0965-451E-A911-DEC3B37856E9}" type="datetimeFigureOut">
              <a:rPr lang="en-US" altLang="ja-JP"/>
              <a:pPr/>
              <a:t>12/7/2020</a:t>
            </a:fld>
            <a:endParaRPr lang="en-US" altLang="ja-JP"/>
          </a:p>
        </p:txBody>
      </p:sp>
      <p:sp>
        <p:nvSpPr>
          <p:cNvPr id="6" name="フッター プレースホルダー 5"/>
          <p:cNvSpPr>
            <a:spLocks noGrp="1"/>
          </p:cNvSpPr>
          <p:nvPr>
            <p:ph type="ftr" sz="quarter" idx="11"/>
          </p:nvPr>
        </p:nvSpPr>
        <p:spPr/>
        <p:txBody>
          <a:bodyPr/>
          <a:lstStyle>
            <a:lvl1pPr>
              <a:defRPr/>
            </a:lvl1pPr>
          </a:lstStyle>
          <a:p>
            <a:endParaRPr lang="en-US" altLang="ja-JP"/>
          </a:p>
        </p:txBody>
      </p:sp>
      <p:sp>
        <p:nvSpPr>
          <p:cNvPr id="7" name="スライド番号プレースホルダー 6"/>
          <p:cNvSpPr>
            <a:spLocks noGrp="1"/>
          </p:cNvSpPr>
          <p:nvPr>
            <p:ph type="sldNum" sz="quarter" idx="12"/>
          </p:nvPr>
        </p:nvSpPr>
        <p:spPr/>
        <p:txBody>
          <a:bodyPr/>
          <a:lstStyle>
            <a:lvl1pPr>
              <a:defRPr/>
            </a:lvl1pPr>
          </a:lstStyle>
          <a:p>
            <a:fld id="{865D1600-9FBF-45F7-B074-9C6012B97DED}" type="slidenum">
              <a:rPr lang="ja-JP" altLang="en-US"/>
              <a:pPr/>
              <a:t>‹#›</a:t>
            </a:fld>
            <a:endParaRPr lang="en-US" altLang="ja-JP"/>
          </a:p>
        </p:txBody>
      </p:sp>
    </p:spTree>
    <p:extLst>
      <p:ext uri="{BB962C8B-B14F-4D97-AF65-F5344CB8AC3E}">
        <p14:creationId xmlns:p14="http://schemas.microsoft.com/office/powerpoint/2010/main" val="42553057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fld id="{394E061F-B891-412B-8610-5F6DD6E9CA31}" type="datetimeFigureOut">
              <a:rPr lang="en-US" altLang="ja-JP"/>
              <a:pPr/>
              <a:t>12/7/2020</a:t>
            </a:fld>
            <a:endParaRPr lang="en-US" altLang="ja-JP"/>
          </a:p>
        </p:txBody>
      </p:sp>
      <p:sp>
        <p:nvSpPr>
          <p:cNvPr id="5" name="フッター プレースホルダー 4"/>
          <p:cNvSpPr>
            <a:spLocks noGrp="1"/>
          </p:cNvSpPr>
          <p:nvPr>
            <p:ph type="ftr" sz="quarter" idx="11"/>
          </p:nvPr>
        </p:nvSpPr>
        <p:spPr/>
        <p:txBody>
          <a:bodyPr/>
          <a:lstStyle>
            <a:lvl1pPr>
              <a:defRPr/>
            </a:lvl1pPr>
          </a:lstStyle>
          <a:p>
            <a:endParaRPr lang="en-US" altLang="ja-JP"/>
          </a:p>
        </p:txBody>
      </p:sp>
      <p:sp>
        <p:nvSpPr>
          <p:cNvPr id="6" name="スライド番号プレースホルダー 5"/>
          <p:cNvSpPr>
            <a:spLocks noGrp="1"/>
          </p:cNvSpPr>
          <p:nvPr>
            <p:ph type="sldNum" sz="quarter" idx="12"/>
          </p:nvPr>
        </p:nvSpPr>
        <p:spPr/>
        <p:txBody>
          <a:bodyPr/>
          <a:lstStyle>
            <a:lvl1pPr>
              <a:defRPr/>
            </a:lvl1pPr>
          </a:lstStyle>
          <a:p>
            <a:fld id="{5BBACD67-0FC2-4DE6-8CAE-D6C002486827}" type="slidenum">
              <a:rPr lang="ja-JP" altLang="en-US"/>
              <a:pPr/>
              <a:t>‹#›</a:t>
            </a:fld>
            <a:endParaRPr lang="en-US" altLang="ja-JP"/>
          </a:p>
        </p:txBody>
      </p:sp>
    </p:spTree>
    <p:extLst>
      <p:ext uri="{BB962C8B-B14F-4D97-AF65-F5344CB8AC3E}">
        <p14:creationId xmlns:p14="http://schemas.microsoft.com/office/powerpoint/2010/main" val="26135819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fld id="{A6D1E65F-4A14-4D99-9150-5A2927941697}" type="datetimeFigureOut">
              <a:rPr lang="en-US" altLang="ja-JP"/>
              <a:pPr/>
              <a:t>12/7/2020</a:t>
            </a:fld>
            <a:endParaRPr lang="en-US" altLang="ja-JP"/>
          </a:p>
        </p:txBody>
      </p:sp>
      <p:sp>
        <p:nvSpPr>
          <p:cNvPr id="5" name="フッター プレースホルダー 4"/>
          <p:cNvSpPr>
            <a:spLocks noGrp="1"/>
          </p:cNvSpPr>
          <p:nvPr>
            <p:ph type="ftr" sz="quarter" idx="11"/>
          </p:nvPr>
        </p:nvSpPr>
        <p:spPr/>
        <p:txBody>
          <a:bodyPr/>
          <a:lstStyle>
            <a:lvl1pPr>
              <a:defRPr/>
            </a:lvl1pPr>
          </a:lstStyle>
          <a:p>
            <a:endParaRPr lang="en-US" altLang="ja-JP"/>
          </a:p>
        </p:txBody>
      </p:sp>
      <p:sp>
        <p:nvSpPr>
          <p:cNvPr id="6" name="スライド番号プレースホルダー 5"/>
          <p:cNvSpPr>
            <a:spLocks noGrp="1"/>
          </p:cNvSpPr>
          <p:nvPr>
            <p:ph type="sldNum" sz="quarter" idx="12"/>
          </p:nvPr>
        </p:nvSpPr>
        <p:spPr/>
        <p:txBody>
          <a:bodyPr/>
          <a:lstStyle>
            <a:lvl1pPr>
              <a:defRPr/>
            </a:lvl1pPr>
          </a:lstStyle>
          <a:p>
            <a:fld id="{C9DF0321-5A79-48FA-8E11-EF1E0DE0F8F2}" type="slidenum">
              <a:rPr lang="ja-JP" altLang="en-US"/>
              <a:pPr/>
              <a:t>‹#›</a:t>
            </a:fld>
            <a:endParaRPr lang="en-US" altLang="ja-JP"/>
          </a:p>
        </p:txBody>
      </p:sp>
    </p:spTree>
    <p:extLst>
      <p:ext uri="{BB962C8B-B14F-4D97-AF65-F5344CB8AC3E}">
        <p14:creationId xmlns:p14="http://schemas.microsoft.com/office/powerpoint/2010/main" val="354120450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6000"/>
            </a:lvl1pPr>
          </a:lstStyle>
          <a:p>
            <a:r>
              <a:rPr lang="ja-JP" altLang="en-US" smtClean="0"/>
              <a:t>マスター タイトルの書式設定</a:t>
            </a:r>
            <a:endParaRPr lang="ja-JP" altLang="en-US"/>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ja-JP" altLang="en-US"/>
          </a:p>
        </p:txBody>
      </p:sp>
      <p:sp>
        <p:nvSpPr>
          <p:cNvPr id="4" name="日付プレースホルダー 3"/>
          <p:cNvSpPr>
            <a:spLocks noGrp="1"/>
          </p:cNvSpPr>
          <p:nvPr>
            <p:ph type="dt" sz="half" idx="10"/>
          </p:nvPr>
        </p:nvSpPr>
        <p:spPr/>
        <p:txBody>
          <a:bodyPr/>
          <a:lstStyle>
            <a:lvl1pPr>
              <a:defRPr/>
            </a:lvl1pPr>
          </a:lstStyle>
          <a:p>
            <a:fld id="{C550A4BF-913B-4273-9F61-12BCB1011AE0}" type="datetimeFigureOut">
              <a:rPr lang="en-US" altLang="ja-JP"/>
              <a:pPr/>
              <a:t>12/7/2020</a:t>
            </a:fld>
            <a:endParaRPr lang="en-US" altLang="ja-JP"/>
          </a:p>
        </p:txBody>
      </p:sp>
      <p:sp>
        <p:nvSpPr>
          <p:cNvPr id="5" name="フッター プレースホルダー 4"/>
          <p:cNvSpPr>
            <a:spLocks noGrp="1"/>
          </p:cNvSpPr>
          <p:nvPr>
            <p:ph type="ftr" sz="quarter" idx="11"/>
          </p:nvPr>
        </p:nvSpPr>
        <p:spPr/>
        <p:txBody>
          <a:bodyPr/>
          <a:lstStyle>
            <a:lvl1pPr>
              <a:defRPr/>
            </a:lvl1pPr>
          </a:lstStyle>
          <a:p>
            <a:endParaRPr lang="en-US" altLang="ja-JP"/>
          </a:p>
        </p:txBody>
      </p:sp>
      <p:sp>
        <p:nvSpPr>
          <p:cNvPr id="6" name="スライド番号プレースホルダー 5"/>
          <p:cNvSpPr>
            <a:spLocks noGrp="1"/>
          </p:cNvSpPr>
          <p:nvPr>
            <p:ph type="sldNum" sz="quarter" idx="12"/>
          </p:nvPr>
        </p:nvSpPr>
        <p:spPr/>
        <p:txBody>
          <a:bodyPr/>
          <a:lstStyle>
            <a:lvl1pPr>
              <a:defRPr/>
            </a:lvl1pPr>
          </a:lstStyle>
          <a:p>
            <a:fld id="{79018887-4FC8-40C8-A7F5-62F879144E66}" type="slidenum">
              <a:rPr lang="ja-JP" altLang="en-US"/>
              <a:pPr/>
              <a:t>‹#›</a:t>
            </a:fld>
            <a:endParaRPr lang="en-US" altLang="ja-JP"/>
          </a:p>
        </p:txBody>
      </p:sp>
    </p:spTree>
    <p:extLst>
      <p:ext uri="{BB962C8B-B14F-4D97-AF65-F5344CB8AC3E}">
        <p14:creationId xmlns:p14="http://schemas.microsoft.com/office/powerpoint/2010/main" val="55091052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fld id="{35ACA1D6-8E78-4DF9-9285-8DD067DC49F1}" type="datetimeFigureOut">
              <a:rPr lang="en-US" altLang="ja-JP"/>
              <a:pPr/>
              <a:t>12/7/2020</a:t>
            </a:fld>
            <a:endParaRPr lang="en-US" altLang="ja-JP"/>
          </a:p>
        </p:txBody>
      </p:sp>
      <p:sp>
        <p:nvSpPr>
          <p:cNvPr id="5" name="フッター プレースホルダー 4"/>
          <p:cNvSpPr>
            <a:spLocks noGrp="1"/>
          </p:cNvSpPr>
          <p:nvPr>
            <p:ph type="ftr" sz="quarter" idx="11"/>
          </p:nvPr>
        </p:nvSpPr>
        <p:spPr/>
        <p:txBody>
          <a:bodyPr/>
          <a:lstStyle>
            <a:lvl1pPr>
              <a:defRPr/>
            </a:lvl1pPr>
          </a:lstStyle>
          <a:p>
            <a:endParaRPr lang="en-US" altLang="ja-JP"/>
          </a:p>
        </p:txBody>
      </p:sp>
      <p:sp>
        <p:nvSpPr>
          <p:cNvPr id="6" name="スライド番号プレースホルダー 5"/>
          <p:cNvSpPr>
            <a:spLocks noGrp="1"/>
          </p:cNvSpPr>
          <p:nvPr>
            <p:ph type="sldNum" sz="quarter" idx="12"/>
          </p:nvPr>
        </p:nvSpPr>
        <p:spPr/>
        <p:txBody>
          <a:bodyPr/>
          <a:lstStyle>
            <a:lvl1pPr>
              <a:defRPr/>
            </a:lvl1pPr>
          </a:lstStyle>
          <a:p>
            <a:fld id="{F1FF6EAE-7D3A-4CC2-8E7E-1EB470CB852D}" type="slidenum">
              <a:rPr lang="ja-JP" altLang="en-US"/>
              <a:pPr/>
              <a:t>‹#›</a:t>
            </a:fld>
            <a:endParaRPr lang="en-US" altLang="ja-JP"/>
          </a:p>
        </p:txBody>
      </p:sp>
    </p:spTree>
    <p:extLst>
      <p:ext uri="{BB962C8B-B14F-4D97-AF65-F5344CB8AC3E}">
        <p14:creationId xmlns:p14="http://schemas.microsoft.com/office/powerpoint/2010/main" val="222030700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nchor="b"/>
          <a:lstStyle>
            <a:lvl1pPr>
              <a:defRPr sz="6000"/>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smtClean="0"/>
              <a:t>マスター テキストの書式設定</a:t>
            </a:r>
          </a:p>
        </p:txBody>
      </p:sp>
      <p:sp>
        <p:nvSpPr>
          <p:cNvPr id="4" name="日付プレースホルダー 3"/>
          <p:cNvSpPr>
            <a:spLocks noGrp="1"/>
          </p:cNvSpPr>
          <p:nvPr>
            <p:ph type="dt" sz="half" idx="10"/>
          </p:nvPr>
        </p:nvSpPr>
        <p:spPr/>
        <p:txBody>
          <a:bodyPr/>
          <a:lstStyle>
            <a:lvl1pPr>
              <a:defRPr/>
            </a:lvl1pPr>
          </a:lstStyle>
          <a:p>
            <a:fld id="{31F31B9E-0C13-4AB0-B2BF-77CE60576B80}" type="datetimeFigureOut">
              <a:rPr lang="en-US" altLang="ja-JP"/>
              <a:pPr/>
              <a:t>12/7/2020</a:t>
            </a:fld>
            <a:endParaRPr lang="en-US" altLang="ja-JP"/>
          </a:p>
        </p:txBody>
      </p:sp>
      <p:sp>
        <p:nvSpPr>
          <p:cNvPr id="5" name="フッター プレースホルダー 4"/>
          <p:cNvSpPr>
            <a:spLocks noGrp="1"/>
          </p:cNvSpPr>
          <p:nvPr>
            <p:ph type="ftr" sz="quarter" idx="11"/>
          </p:nvPr>
        </p:nvSpPr>
        <p:spPr/>
        <p:txBody>
          <a:bodyPr/>
          <a:lstStyle>
            <a:lvl1pPr>
              <a:defRPr/>
            </a:lvl1pPr>
          </a:lstStyle>
          <a:p>
            <a:endParaRPr lang="en-US" altLang="ja-JP"/>
          </a:p>
        </p:txBody>
      </p:sp>
      <p:sp>
        <p:nvSpPr>
          <p:cNvPr id="6" name="スライド番号プレースホルダー 5"/>
          <p:cNvSpPr>
            <a:spLocks noGrp="1"/>
          </p:cNvSpPr>
          <p:nvPr>
            <p:ph type="sldNum" sz="quarter" idx="12"/>
          </p:nvPr>
        </p:nvSpPr>
        <p:spPr/>
        <p:txBody>
          <a:bodyPr/>
          <a:lstStyle>
            <a:lvl1pPr>
              <a:defRPr/>
            </a:lvl1pPr>
          </a:lstStyle>
          <a:p>
            <a:fld id="{55B7B8FE-C67E-4EFB-BE6E-50616F31D497}" type="slidenum">
              <a:rPr lang="ja-JP" altLang="en-US"/>
              <a:pPr/>
              <a:t>‹#›</a:t>
            </a:fld>
            <a:endParaRPr lang="en-US" altLang="ja-JP"/>
          </a:p>
        </p:txBody>
      </p:sp>
    </p:spTree>
    <p:extLst>
      <p:ext uri="{BB962C8B-B14F-4D97-AF65-F5344CB8AC3E}">
        <p14:creationId xmlns:p14="http://schemas.microsoft.com/office/powerpoint/2010/main" val="386542631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457200" y="1600200"/>
            <a:ext cx="4038600" cy="452596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4648200" y="1600200"/>
            <a:ext cx="4038600" cy="452596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ー 4"/>
          <p:cNvSpPr>
            <a:spLocks noGrp="1"/>
          </p:cNvSpPr>
          <p:nvPr>
            <p:ph type="dt" sz="half" idx="10"/>
          </p:nvPr>
        </p:nvSpPr>
        <p:spPr/>
        <p:txBody>
          <a:bodyPr/>
          <a:lstStyle>
            <a:lvl1pPr>
              <a:defRPr/>
            </a:lvl1pPr>
          </a:lstStyle>
          <a:p>
            <a:fld id="{4D53E6EA-1526-4DBC-B584-E0111AE6EA4D}" type="datetimeFigureOut">
              <a:rPr lang="en-US" altLang="ja-JP"/>
              <a:pPr/>
              <a:t>12/7/2020</a:t>
            </a:fld>
            <a:endParaRPr lang="en-US" altLang="ja-JP"/>
          </a:p>
        </p:txBody>
      </p:sp>
      <p:sp>
        <p:nvSpPr>
          <p:cNvPr id="6" name="フッター プレースホルダー 5"/>
          <p:cNvSpPr>
            <a:spLocks noGrp="1"/>
          </p:cNvSpPr>
          <p:nvPr>
            <p:ph type="ftr" sz="quarter" idx="11"/>
          </p:nvPr>
        </p:nvSpPr>
        <p:spPr/>
        <p:txBody>
          <a:bodyPr/>
          <a:lstStyle>
            <a:lvl1pPr>
              <a:defRPr/>
            </a:lvl1pPr>
          </a:lstStyle>
          <a:p>
            <a:endParaRPr lang="en-US" altLang="ja-JP"/>
          </a:p>
        </p:txBody>
      </p:sp>
      <p:sp>
        <p:nvSpPr>
          <p:cNvPr id="7" name="スライド番号プレースホルダー 6"/>
          <p:cNvSpPr>
            <a:spLocks noGrp="1"/>
          </p:cNvSpPr>
          <p:nvPr>
            <p:ph type="sldNum" sz="quarter" idx="12"/>
          </p:nvPr>
        </p:nvSpPr>
        <p:spPr/>
        <p:txBody>
          <a:bodyPr/>
          <a:lstStyle>
            <a:lvl1pPr>
              <a:defRPr/>
            </a:lvl1pPr>
          </a:lstStyle>
          <a:p>
            <a:fld id="{3A25052E-583A-4F1B-91AC-7A9AA5923662}" type="slidenum">
              <a:rPr lang="ja-JP" altLang="en-US"/>
              <a:pPr/>
              <a:t>‹#›</a:t>
            </a:fld>
            <a:endParaRPr lang="en-US" altLang="ja-JP"/>
          </a:p>
        </p:txBody>
      </p:sp>
    </p:spTree>
    <p:extLst>
      <p:ext uri="{BB962C8B-B14F-4D97-AF65-F5344CB8AC3E}">
        <p14:creationId xmlns:p14="http://schemas.microsoft.com/office/powerpoint/2010/main" val="224180756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ー 6"/>
          <p:cNvSpPr>
            <a:spLocks noGrp="1"/>
          </p:cNvSpPr>
          <p:nvPr>
            <p:ph type="dt" sz="half" idx="10"/>
          </p:nvPr>
        </p:nvSpPr>
        <p:spPr/>
        <p:txBody>
          <a:bodyPr/>
          <a:lstStyle>
            <a:lvl1pPr>
              <a:defRPr/>
            </a:lvl1pPr>
          </a:lstStyle>
          <a:p>
            <a:fld id="{1892D1DC-D741-4F8E-966E-33D0DB1BEC9E}" type="datetimeFigureOut">
              <a:rPr lang="en-US" altLang="ja-JP"/>
              <a:pPr/>
              <a:t>12/7/2020</a:t>
            </a:fld>
            <a:endParaRPr lang="en-US" altLang="ja-JP"/>
          </a:p>
        </p:txBody>
      </p:sp>
      <p:sp>
        <p:nvSpPr>
          <p:cNvPr id="8" name="フッター プレースホルダー 7"/>
          <p:cNvSpPr>
            <a:spLocks noGrp="1"/>
          </p:cNvSpPr>
          <p:nvPr>
            <p:ph type="ftr" sz="quarter" idx="11"/>
          </p:nvPr>
        </p:nvSpPr>
        <p:spPr/>
        <p:txBody>
          <a:bodyPr/>
          <a:lstStyle>
            <a:lvl1pPr>
              <a:defRPr/>
            </a:lvl1pPr>
          </a:lstStyle>
          <a:p>
            <a:endParaRPr lang="en-US" altLang="ja-JP"/>
          </a:p>
        </p:txBody>
      </p:sp>
      <p:sp>
        <p:nvSpPr>
          <p:cNvPr id="9" name="スライド番号プレースホルダー 8"/>
          <p:cNvSpPr>
            <a:spLocks noGrp="1"/>
          </p:cNvSpPr>
          <p:nvPr>
            <p:ph type="sldNum" sz="quarter" idx="12"/>
          </p:nvPr>
        </p:nvSpPr>
        <p:spPr/>
        <p:txBody>
          <a:bodyPr/>
          <a:lstStyle>
            <a:lvl1pPr>
              <a:defRPr/>
            </a:lvl1pPr>
          </a:lstStyle>
          <a:p>
            <a:fld id="{EF5D6ACA-B2C0-4C12-B070-110BB596AF75}" type="slidenum">
              <a:rPr lang="ja-JP" altLang="en-US"/>
              <a:pPr/>
              <a:t>‹#›</a:t>
            </a:fld>
            <a:endParaRPr lang="en-US" altLang="ja-JP"/>
          </a:p>
        </p:txBody>
      </p:sp>
    </p:spTree>
    <p:extLst>
      <p:ext uri="{BB962C8B-B14F-4D97-AF65-F5344CB8AC3E}">
        <p14:creationId xmlns:p14="http://schemas.microsoft.com/office/powerpoint/2010/main" val="58165738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ー 2"/>
          <p:cNvSpPr>
            <a:spLocks noGrp="1"/>
          </p:cNvSpPr>
          <p:nvPr>
            <p:ph type="dt" sz="half" idx="10"/>
          </p:nvPr>
        </p:nvSpPr>
        <p:spPr/>
        <p:txBody>
          <a:bodyPr/>
          <a:lstStyle>
            <a:lvl1pPr>
              <a:defRPr/>
            </a:lvl1pPr>
          </a:lstStyle>
          <a:p>
            <a:fld id="{A4E3F993-F394-491F-8AD8-BD598103021A}" type="datetimeFigureOut">
              <a:rPr lang="en-US" altLang="ja-JP"/>
              <a:pPr/>
              <a:t>12/7/2020</a:t>
            </a:fld>
            <a:endParaRPr lang="en-US" altLang="ja-JP"/>
          </a:p>
        </p:txBody>
      </p:sp>
      <p:sp>
        <p:nvSpPr>
          <p:cNvPr id="4" name="フッター プレースホルダー 3"/>
          <p:cNvSpPr>
            <a:spLocks noGrp="1"/>
          </p:cNvSpPr>
          <p:nvPr>
            <p:ph type="ftr" sz="quarter" idx="11"/>
          </p:nvPr>
        </p:nvSpPr>
        <p:spPr/>
        <p:txBody>
          <a:bodyPr/>
          <a:lstStyle>
            <a:lvl1pPr>
              <a:defRPr/>
            </a:lvl1pPr>
          </a:lstStyle>
          <a:p>
            <a:endParaRPr lang="en-US" altLang="ja-JP"/>
          </a:p>
        </p:txBody>
      </p:sp>
      <p:sp>
        <p:nvSpPr>
          <p:cNvPr id="5" name="スライド番号プレースホルダー 4"/>
          <p:cNvSpPr>
            <a:spLocks noGrp="1"/>
          </p:cNvSpPr>
          <p:nvPr>
            <p:ph type="sldNum" sz="quarter" idx="12"/>
          </p:nvPr>
        </p:nvSpPr>
        <p:spPr/>
        <p:txBody>
          <a:bodyPr/>
          <a:lstStyle>
            <a:lvl1pPr>
              <a:defRPr/>
            </a:lvl1pPr>
          </a:lstStyle>
          <a:p>
            <a:fld id="{0169B313-85B7-46E7-B3F5-C7D9E253CFD0}" type="slidenum">
              <a:rPr lang="ja-JP" altLang="en-US"/>
              <a:pPr/>
              <a:t>‹#›</a:t>
            </a:fld>
            <a:endParaRPr lang="en-US" altLang="ja-JP"/>
          </a:p>
        </p:txBody>
      </p:sp>
    </p:spTree>
    <p:extLst>
      <p:ext uri="{BB962C8B-B14F-4D97-AF65-F5344CB8AC3E}">
        <p14:creationId xmlns:p14="http://schemas.microsoft.com/office/powerpoint/2010/main" val="62731795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lvl1pPr>
              <a:defRPr/>
            </a:lvl1pPr>
          </a:lstStyle>
          <a:p>
            <a:fld id="{6AD359A0-1B44-4D15-B012-675153A6A966}" type="datetimeFigureOut">
              <a:rPr lang="en-US" altLang="ja-JP"/>
              <a:pPr/>
              <a:t>12/7/2020</a:t>
            </a:fld>
            <a:endParaRPr lang="en-US" altLang="ja-JP"/>
          </a:p>
        </p:txBody>
      </p:sp>
      <p:sp>
        <p:nvSpPr>
          <p:cNvPr id="3" name="フッター プレースホルダー 2"/>
          <p:cNvSpPr>
            <a:spLocks noGrp="1"/>
          </p:cNvSpPr>
          <p:nvPr>
            <p:ph type="ftr" sz="quarter" idx="11"/>
          </p:nvPr>
        </p:nvSpPr>
        <p:spPr/>
        <p:txBody>
          <a:bodyPr/>
          <a:lstStyle>
            <a:lvl1pPr>
              <a:defRPr/>
            </a:lvl1pPr>
          </a:lstStyle>
          <a:p>
            <a:endParaRPr lang="en-US" altLang="ja-JP"/>
          </a:p>
        </p:txBody>
      </p:sp>
      <p:sp>
        <p:nvSpPr>
          <p:cNvPr id="4" name="スライド番号プレースホルダー 3"/>
          <p:cNvSpPr>
            <a:spLocks noGrp="1"/>
          </p:cNvSpPr>
          <p:nvPr>
            <p:ph type="sldNum" sz="quarter" idx="12"/>
          </p:nvPr>
        </p:nvSpPr>
        <p:spPr/>
        <p:txBody>
          <a:bodyPr/>
          <a:lstStyle>
            <a:lvl1pPr>
              <a:defRPr/>
            </a:lvl1pPr>
          </a:lstStyle>
          <a:p>
            <a:fld id="{C2709493-E1BD-4469-B7D8-62ADEC0F035B}" type="slidenum">
              <a:rPr lang="ja-JP" altLang="en-US"/>
              <a:pPr/>
              <a:t>‹#›</a:t>
            </a:fld>
            <a:endParaRPr lang="en-US" altLang="ja-JP"/>
          </a:p>
        </p:txBody>
      </p:sp>
    </p:spTree>
    <p:extLst>
      <p:ext uri="{BB962C8B-B14F-4D97-AF65-F5344CB8AC3E}">
        <p14:creationId xmlns:p14="http://schemas.microsoft.com/office/powerpoint/2010/main" val="7935742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Rectangle 4"/>
          <p:cNvSpPr>
            <a:spLocks noGrp="1" noChangeArrowheads="1"/>
          </p:cNvSpPr>
          <p:nvPr>
            <p:ph type="dt" sz="half" idx="10"/>
          </p:nvPr>
        </p:nvSpPr>
        <p:spPr>
          <a:ln/>
        </p:spPr>
        <p:txBody>
          <a:bodyPr/>
          <a:lstStyle>
            <a:lvl1pPr>
              <a:defRPr/>
            </a:lvl1pPr>
          </a:lstStyle>
          <a:p>
            <a:fld id="{233EB1E7-268D-47DF-B82C-9B471781D66A}" type="datetimeFigureOut">
              <a:rPr lang="en-US" altLang="ja-JP"/>
              <a:pPr/>
              <a:t>12/7/2020</a:t>
            </a:fld>
            <a:endParaRPr lang="en-US" altLang="ja-JP"/>
          </a:p>
        </p:txBody>
      </p:sp>
      <p:sp>
        <p:nvSpPr>
          <p:cNvPr id="5" name="Rectangle 5"/>
          <p:cNvSpPr>
            <a:spLocks noGrp="1" noChangeArrowheads="1"/>
          </p:cNvSpPr>
          <p:nvPr>
            <p:ph type="ftr" sz="quarter" idx="11"/>
          </p:nvPr>
        </p:nvSpPr>
        <p:spPr>
          <a:ln/>
        </p:spPr>
        <p:txBody>
          <a:bodyPr/>
          <a:lstStyle>
            <a:lvl1pPr>
              <a:defRPr/>
            </a:lvl1pPr>
          </a:lstStyle>
          <a:p>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348BD673-9245-4503-B1BF-0360FF45E8D1}" type="slidenum">
              <a:rPr lang="en-US" altLang="ja-JP"/>
              <a:pPr/>
              <a:t>‹#›</a:t>
            </a:fld>
            <a:endParaRPr lang="en-US" altLang="ja-JP"/>
          </a:p>
        </p:txBody>
      </p:sp>
    </p:spTree>
    <p:extLst>
      <p:ext uri="{BB962C8B-B14F-4D97-AF65-F5344CB8AC3E}">
        <p14:creationId xmlns:p14="http://schemas.microsoft.com/office/powerpoint/2010/main" val="711572940"/>
      </p:ext>
    </p:extLst>
  </p:cSld>
  <p:clrMapOvr>
    <a:masterClrMapping/>
  </p:clrMapOvr>
  <p:transition advTm="8000"/>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nchor="b"/>
          <a:lstStyle>
            <a:lvl1pPr>
              <a:defRPr sz="3200"/>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日付プレースホルダー 4"/>
          <p:cNvSpPr>
            <a:spLocks noGrp="1"/>
          </p:cNvSpPr>
          <p:nvPr>
            <p:ph type="dt" sz="half" idx="10"/>
          </p:nvPr>
        </p:nvSpPr>
        <p:spPr/>
        <p:txBody>
          <a:bodyPr/>
          <a:lstStyle>
            <a:lvl1pPr>
              <a:defRPr/>
            </a:lvl1pPr>
          </a:lstStyle>
          <a:p>
            <a:fld id="{32DD275E-D79A-4E01-B33D-B47273B67C2F}" type="datetimeFigureOut">
              <a:rPr lang="en-US" altLang="ja-JP"/>
              <a:pPr/>
              <a:t>12/7/2020</a:t>
            </a:fld>
            <a:endParaRPr lang="en-US" altLang="ja-JP"/>
          </a:p>
        </p:txBody>
      </p:sp>
      <p:sp>
        <p:nvSpPr>
          <p:cNvPr id="6" name="フッター プレースホルダー 5"/>
          <p:cNvSpPr>
            <a:spLocks noGrp="1"/>
          </p:cNvSpPr>
          <p:nvPr>
            <p:ph type="ftr" sz="quarter" idx="11"/>
          </p:nvPr>
        </p:nvSpPr>
        <p:spPr/>
        <p:txBody>
          <a:bodyPr/>
          <a:lstStyle>
            <a:lvl1pPr>
              <a:defRPr/>
            </a:lvl1pPr>
          </a:lstStyle>
          <a:p>
            <a:endParaRPr lang="en-US" altLang="ja-JP"/>
          </a:p>
        </p:txBody>
      </p:sp>
      <p:sp>
        <p:nvSpPr>
          <p:cNvPr id="7" name="スライド番号プレースホルダー 6"/>
          <p:cNvSpPr>
            <a:spLocks noGrp="1"/>
          </p:cNvSpPr>
          <p:nvPr>
            <p:ph type="sldNum" sz="quarter" idx="12"/>
          </p:nvPr>
        </p:nvSpPr>
        <p:spPr/>
        <p:txBody>
          <a:bodyPr/>
          <a:lstStyle>
            <a:lvl1pPr>
              <a:defRPr/>
            </a:lvl1pPr>
          </a:lstStyle>
          <a:p>
            <a:fld id="{1C262E07-C760-47F6-AB35-1BCEC4D264B3}" type="slidenum">
              <a:rPr lang="ja-JP" altLang="en-US"/>
              <a:pPr/>
              <a:t>‹#›</a:t>
            </a:fld>
            <a:endParaRPr lang="en-US" altLang="ja-JP"/>
          </a:p>
        </p:txBody>
      </p:sp>
    </p:spTree>
    <p:extLst>
      <p:ext uri="{BB962C8B-B14F-4D97-AF65-F5344CB8AC3E}">
        <p14:creationId xmlns:p14="http://schemas.microsoft.com/office/powerpoint/2010/main" val="390693233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nchor="b"/>
          <a:lstStyle>
            <a:lvl1pPr>
              <a:defRPr sz="3200"/>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日付プレースホルダー 4"/>
          <p:cNvSpPr>
            <a:spLocks noGrp="1"/>
          </p:cNvSpPr>
          <p:nvPr>
            <p:ph type="dt" sz="half" idx="10"/>
          </p:nvPr>
        </p:nvSpPr>
        <p:spPr/>
        <p:txBody>
          <a:bodyPr/>
          <a:lstStyle>
            <a:lvl1pPr>
              <a:defRPr/>
            </a:lvl1pPr>
          </a:lstStyle>
          <a:p>
            <a:fld id="{A343F8AE-4BFB-45F6-95FE-E131DA3636FF}" type="datetimeFigureOut">
              <a:rPr lang="en-US" altLang="ja-JP"/>
              <a:pPr/>
              <a:t>12/7/2020</a:t>
            </a:fld>
            <a:endParaRPr lang="en-US" altLang="ja-JP"/>
          </a:p>
        </p:txBody>
      </p:sp>
      <p:sp>
        <p:nvSpPr>
          <p:cNvPr id="6" name="フッター プレースホルダー 5"/>
          <p:cNvSpPr>
            <a:spLocks noGrp="1"/>
          </p:cNvSpPr>
          <p:nvPr>
            <p:ph type="ftr" sz="quarter" idx="11"/>
          </p:nvPr>
        </p:nvSpPr>
        <p:spPr/>
        <p:txBody>
          <a:bodyPr/>
          <a:lstStyle>
            <a:lvl1pPr>
              <a:defRPr/>
            </a:lvl1pPr>
          </a:lstStyle>
          <a:p>
            <a:endParaRPr lang="en-US" altLang="ja-JP"/>
          </a:p>
        </p:txBody>
      </p:sp>
      <p:sp>
        <p:nvSpPr>
          <p:cNvPr id="7" name="スライド番号プレースホルダー 6"/>
          <p:cNvSpPr>
            <a:spLocks noGrp="1"/>
          </p:cNvSpPr>
          <p:nvPr>
            <p:ph type="sldNum" sz="quarter" idx="12"/>
          </p:nvPr>
        </p:nvSpPr>
        <p:spPr/>
        <p:txBody>
          <a:bodyPr/>
          <a:lstStyle>
            <a:lvl1pPr>
              <a:defRPr/>
            </a:lvl1pPr>
          </a:lstStyle>
          <a:p>
            <a:fld id="{A2565898-DB1A-4D1E-A2D8-E6AA15D75492}" type="slidenum">
              <a:rPr lang="ja-JP" altLang="en-US"/>
              <a:pPr/>
              <a:t>‹#›</a:t>
            </a:fld>
            <a:endParaRPr lang="en-US" altLang="ja-JP"/>
          </a:p>
        </p:txBody>
      </p:sp>
    </p:spTree>
    <p:extLst>
      <p:ext uri="{BB962C8B-B14F-4D97-AF65-F5344CB8AC3E}">
        <p14:creationId xmlns:p14="http://schemas.microsoft.com/office/powerpoint/2010/main" val="198070805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fld id="{7F8211B0-B311-47D4-B110-33DA781B2177}" type="datetimeFigureOut">
              <a:rPr lang="en-US" altLang="ja-JP"/>
              <a:pPr/>
              <a:t>12/7/2020</a:t>
            </a:fld>
            <a:endParaRPr lang="en-US" altLang="ja-JP"/>
          </a:p>
        </p:txBody>
      </p:sp>
      <p:sp>
        <p:nvSpPr>
          <p:cNvPr id="5" name="フッター プレースホルダー 4"/>
          <p:cNvSpPr>
            <a:spLocks noGrp="1"/>
          </p:cNvSpPr>
          <p:nvPr>
            <p:ph type="ftr" sz="quarter" idx="11"/>
          </p:nvPr>
        </p:nvSpPr>
        <p:spPr/>
        <p:txBody>
          <a:bodyPr/>
          <a:lstStyle>
            <a:lvl1pPr>
              <a:defRPr/>
            </a:lvl1pPr>
          </a:lstStyle>
          <a:p>
            <a:endParaRPr lang="en-US" altLang="ja-JP"/>
          </a:p>
        </p:txBody>
      </p:sp>
      <p:sp>
        <p:nvSpPr>
          <p:cNvPr id="6" name="スライド番号プレースホルダー 5"/>
          <p:cNvSpPr>
            <a:spLocks noGrp="1"/>
          </p:cNvSpPr>
          <p:nvPr>
            <p:ph type="sldNum" sz="quarter" idx="12"/>
          </p:nvPr>
        </p:nvSpPr>
        <p:spPr/>
        <p:txBody>
          <a:bodyPr/>
          <a:lstStyle>
            <a:lvl1pPr>
              <a:defRPr/>
            </a:lvl1pPr>
          </a:lstStyle>
          <a:p>
            <a:fld id="{AA411E24-831E-4C36-ABF4-494AB8735603}" type="slidenum">
              <a:rPr lang="ja-JP" altLang="en-US"/>
              <a:pPr/>
              <a:t>‹#›</a:t>
            </a:fld>
            <a:endParaRPr lang="en-US" altLang="ja-JP"/>
          </a:p>
        </p:txBody>
      </p:sp>
    </p:spTree>
    <p:extLst>
      <p:ext uri="{BB962C8B-B14F-4D97-AF65-F5344CB8AC3E}">
        <p14:creationId xmlns:p14="http://schemas.microsoft.com/office/powerpoint/2010/main" val="207008742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fld id="{88C92978-7E09-4261-95E3-0A9AB4E86B51}" type="datetimeFigureOut">
              <a:rPr lang="en-US" altLang="ja-JP"/>
              <a:pPr/>
              <a:t>12/7/2020</a:t>
            </a:fld>
            <a:endParaRPr lang="en-US" altLang="ja-JP"/>
          </a:p>
        </p:txBody>
      </p:sp>
      <p:sp>
        <p:nvSpPr>
          <p:cNvPr id="5" name="フッター プレースホルダー 4"/>
          <p:cNvSpPr>
            <a:spLocks noGrp="1"/>
          </p:cNvSpPr>
          <p:nvPr>
            <p:ph type="ftr" sz="quarter" idx="11"/>
          </p:nvPr>
        </p:nvSpPr>
        <p:spPr/>
        <p:txBody>
          <a:bodyPr/>
          <a:lstStyle>
            <a:lvl1pPr>
              <a:defRPr/>
            </a:lvl1pPr>
          </a:lstStyle>
          <a:p>
            <a:endParaRPr lang="en-US" altLang="ja-JP"/>
          </a:p>
        </p:txBody>
      </p:sp>
      <p:sp>
        <p:nvSpPr>
          <p:cNvPr id="6" name="スライド番号プレースホルダー 5"/>
          <p:cNvSpPr>
            <a:spLocks noGrp="1"/>
          </p:cNvSpPr>
          <p:nvPr>
            <p:ph type="sldNum" sz="quarter" idx="12"/>
          </p:nvPr>
        </p:nvSpPr>
        <p:spPr/>
        <p:txBody>
          <a:bodyPr/>
          <a:lstStyle>
            <a:lvl1pPr>
              <a:defRPr/>
            </a:lvl1pPr>
          </a:lstStyle>
          <a:p>
            <a:fld id="{D146A77D-D361-4412-9F44-901D6CC71013}" type="slidenum">
              <a:rPr lang="ja-JP" altLang="en-US"/>
              <a:pPr/>
              <a:t>‹#›</a:t>
            </a:fld>
            <a:endParaRPr lang="en-US" altLang="ja-JP"/>
          </a:p>
        </p:txBody>
      </p:sp>
    </p:spTree>
    <p:extLst>
      <p:ext uri="{BB962C8B-B14F-4D97-AF65-F5344CB8AC3E}">
        <p14:creationId xmlns:p14="http://schemas.microsoft.com/office/powerpoint/2010/main" val="25044200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a:ln/>
        </p:spPr>
        <p:txBody>
          <a:bodyPr/>
          <a:lstStyle>
            <a:lvl1pPr>
              <a:defRPr/>
            </a:lvl1pPr>
          </a:lstStyle>
          <a:p>
            <a:fld id="{5127E6D4-A384-459F-A07D-604215A92D3A}" type="datetimeFigureOut">
              <a:rPr lang="en-US" altLang="ja-JP"/>
              <a:pPr/>
              <a:t>12/7/2020</a:t>
            </a:fld>
            <a:endParaRPr lang="en-US" altLang="ja-JP"/>
          </a:p>
        </p:txBody>
      </p:sp>
      <p:sp>
        <p:nvSpPr>
          <p:cNvPr id="6" name="Rectangle 5"/>
          <p:cNvSpPr>
            <a:spLocks noGrp="1" noChangeArrowheads="1"/>
          </p:cNvSpPr>
          <p:nvPr>
            <p:ph type="ftr" sz="quarter" idx="11"/>
          </p:nvPr>
        </p:nvSpPr>
        <p:spPr>
          <a:ln/>
        </p:spPr>
        <p:txBody>
          <a:bodyPr/>
          <a:lstStyle>
            <a:lvl1pPr>
              <a:defRPr/>
            </a:lvl1pPr>
          </a:lstStyle>
          <a:p>
            <a:endParaRPr lang="en-US" altLang="ja-JP"/>
          </a:p>
        </p:txBody>
      </p:sp>
      <p:sp>
        <p:nvSpPr>
          <p:cNvPr id="7" name="Rectangle 6"/>
          <p:cNvSpPr>
            <a:spLocks noGrp="1" noChangeArrowheads="1"/>
          </p:cNvSpPr>
          <p:nvPr>
            <p:ph type="sldNum" sz="quarter" idx="12"/>
          </p:nvPr>
        </p:nvSpPr>
        <p:spPr>
          <a:ln/>
        </p:spPr>
        <p:txBody>
          <a:bodyPr/>
          <a:lstStyle>
            <a:lvl1pPr>
              <a:defRPr/>
            </a:lvl1pPr>
          </a:lstStyle>
          <a:p>
            <a:fld id="{F2AE8646-1BCC-4B5E-8050-36423DD49490}" type="slidenum">
              <a:rPr lang="en-US" altLang="ja-JP"/>
              <a:pPr/>
              <a:t>‹#›</a:t>
            </a:fld>
            <a:endParaRPr lang="en-US" altLang="ja-JP"/>
          </a:p>
        </p:txBody>
      </p:sp>
    </p:spTree>
    <p:extLst>
      <p:ext uri="{BB962C8B-B14F-4D97-AF65-F5344CB8AC3E}">
        <p14:creationId xmlns:p14="http://schemas.microsoft.com/office/powerpoint/2010/main" val="1632682696"/>
      </p:ext>
    </p:extLst>
  </p:cSld>
  <p:clrMapOvr>
    <a:masterClrMapping/>
  </p:clrMapOvr>
  <p:transition advTm="800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a:ln/>
        </p:spPr>
        <p:txBody>
          <a:bodyPr/>
          <a:lstStyle>
            <a:lvl1pPr>
              <a:defRPr/>
            </a:lvl1pPr>
          </a:lstStyle>
          <a:p>
            <a:fld id="{BB84A303-1DC9-45E7-A550-E253FF1FB9A1}" type="datetimeFigureOut">
              <a:rPr lang="en-US" altLang="ja-JP"/>
              <a:pPr/>
              <a:t>12/7/2020</a:t>
            </a:fld>
            <a:endParaRPr lang="en-US" altLang="ja-JP"/>
          </a:p>
        </p:txBody>
      </p:sp>
      <p:sp>
        <p:nvSpPr>
          <p:cNvPr id="8" name="Rectangle 5"/>
          <p:cNvSpPr>
            <a:spLocks noGrp="1" noChangeArrowheads="1"/>
          </p:cNvSpPr>
          <p:nvPr>
            <p:ph type="ftr" sz="quarter" idx="11"/>
          </p:nvPr>
        </p:nvSpPr>
        <p:spPr>
          <a:ln/>
        </p:spPr>
        <p:txBody>
          <a:bodyPr/>
          <a:lstStyle>
            <a:lvl1pPr>
              <a:defRPr/>
            </a:lvl1pPr>
          </a:lstStyle>
          <a:p>
            <a:endParaRPr lang="en-US" altLang="ja-JP"/>
          </a:p>
        </p:txBody>
      </p:sp>
      <p:sp>
        <p:nvSpPr>
          <p:cNvPr id="9" name="Rectangle 6"/>
          <p:cNvSpPr>
            <a:spLocks noGrp="1" noChangeArrowheads="1"/>
          </p:cNvSpPr>
          <p:nvPr>
            <p:ph type="sldNum" sz="quarter" idx="12"/>
          </p:nvPr>
        </p:nvSpPr>
        <p:spPr>
          <a:ln/>
        </p:spPr>
        <p:txBody>
          <a:bodyPr/>
          <a:lstStyle>
            <a:lvl1pPr>
              <a:defRPr/>
            </a:lvl1pPr>
          </a:lstStyle>
          <a:p>
            <a:fld id="{1F862F26-5EE6-4F60-8DBA-ED4630F7F585}" type="slidenum">
              <a:rPr lang="en-US" altLang="ja-JP"/>
              <a:pPr/>
              <a:t>‹#›</a:t>
            </a:fld>
            <a:endParaRPr lang="en-US" altLang="ja-JP"/>
          </a:p>
        </p:txBody>
      </p:sp>
    </p:spTree>
    <p:extLst>
      <p:ext uri="{BB962C8B-B14F-4D97-AF65-F5344CB8AC3E}">
        <p14:creationId xmlns:p14="http://schemas.microsoft.com/office/powerpoint/2010/main" val="3065139583"/>
      </p:ext>
    </p:extLst>
  </p:cSld>
  <p:clrMapOvr>
    <a:masterClrMapping/>
  </p:clrMapOvr>
  <p:transition advTm="800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Rectangle 4"/>
          <p:cNvSpPr>
            <a:spLocks noGrp="1" noChangeArrowheads="1"/>
          </p:cNvSpPr>
          <p:nvPr>
            <p:ph type="dt" sz="half" idx="10"/>
          </p:nvPr>
        </p:nvSpPr>
        <p:spPr>
          <a:ln/>
        </p:spPr>
        <p:txBody>
          <a:bodyPr/>
          <a:lstStyle>
            <a:lvl1pPr>
              <a:defRPr/>
            </a:lvl1pPr>
          </a:lstStyle>
          <a:p>
            <a:fld id="{75F871BE-7914-4CC9-A173-7233A1BF2162}" type="datetimeFigureOut">
              <a:rPr lang="en-US" altLang="ja-JP"/>
              <a:pPr/>
              <a:t>12/7/2020</a:t>
            </a:fld>
            <a:endParaRPr lang="en-US" altLang="ja-JP"/>
          </a:p>
        </p:txBody>
      </p:sp>
      <p:sp>
        <p:nvSpPr>
          <p:cNvPr id="4" name="Rectangle 5"/>
          <p:cNvSpPr>
            <a:spLocks noGrp="1" noChangeArrowheads="1"/>
          </p:cNvSpPr>
          <p:nvPr>
            <p:ph type="ftr" sz="quarter" idx="11"/>
          </p:nvPr>
        </p:nvSpPr>
        <p:spPr>
          <a:ln/>
        </p:spPr>
        <p:txBody>
          <a:bodyPr/>
          <a:lstStyle>
            <a:lvl1pPr>
              <a:defRPr/>
            </a:lvl1pPr>
          </a:lstStyle>
          <a:p>
            <a:endParaRPr lang="en-US" altLang="ja-JP"/>
          </a:p>
        </p:txBody>
      </p:sp>
      <p:sp>
        <p:nvSpPr>
          <p:cNvPr id="5" name="Rectangle 6"/>
          <p:cNvSpPr>
            <a:spLocks noGrp="1" noChangeArrowheads="1"/>
          </p:cNvSpPr>
          <p:nvPr>
            <p:ph type="sldNum" sz="quarter" idx="12"/>
          </p:nvPr>
        </p:nvSpPr>
        <p:spPr>
          <a:ln/>
        </p:spPr>
        <p:txBody>
          <a:bodyPr/>
          <a:lstStyle>
            <a:lvl1pPr>
              <a:defRPr/>
            </a:lvl1pPr>
          </a:lstStyle>
          <a:p>
            <a:fld id="{55882740-D44B-4E96-BFA5-50DC557C9FA9}" type="slidenum">
              <a:rPr lang="en-US" altLang="ja-JP"/>
              <a:pPr/>
              <a:t>‹#›</a:t>
            </a:fld>
            <a:endParaRPr lang="en-US" altLang="ja-JP"/>
          </a:p>
        </p:txBody>
      </p:sp>
    </p:spTree>
    <p:extLst>
      <p:ext uri="{BB962C8B-B14F-4D97-AF65-F5344CB8AC3E}">
        <p14:creationId xmlns:p14="http://schemas.microsoft.com/office/powerpoint/2010/main" val="2580950142"/>
      </p:ext>
    </p:extLst>
  </p:cSld>
  <p:clrMapOvr>
    <a:masterClrMapping/>
  </p:clrMapOvr>
  <p:transition advTm="800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fld id="{75196038-1BEC-4528-9BAD-71047B7AA30C}" type="datetimeFigureOut">
              <a:rPr lang="en-US" altLang="ja-JP"/>
              <a:pPr/>
              <a:t>12/7/2020</a:t>
            </a:fld>
            <a:endParaRPr lang="en-US" altLang="ja-JP"/>
          </a:p>
        </p:txBody>
      </p:sp>
      <p:sp>
        <p:nvSpPr>
          <p:cNvPr id="3" name="Rectangle 5"/>
          <p:cNvSpPr>
            <a:spLocks noGrp="1" noChangeArrowheads="1"/>
          </p:cNvSpPr>
          <p:nvPr>
            <p:ph type="ftr" sz="quarter" idx="11"/>
          </p:nvPr>
        </p:nvSpPr>
        <p:spPr>
          <a:ln/>
        </p:spPr>
        <p:txBody>
          <a:bodyPr/>
          <a:lstStyle>
            <a:lvl1pPr>
              <a:defRPr/>
            </a:lvl1pPr>
          </a:lstStyle>
          <a:p>
            <a:endParaRPr lang="en-US" altLang="ja-JP"/>
          </a:p>
        </p:txBody>
      </p:sp>
      <p:sp>
        <p:nvSpPr>
          <p:cNvPr id="4" name="Rectangle 6"/>
          <p:cNvSpPr>
            <a:spLocks noGrp="1" noChangeArrowheads="1"/>
          </p:cNvSpPr>
          <p:nvPr>
            <p:ph type="sldNum" sz="quarter" idx="12"/>
          </p:nvPr>
        </p:nvSpPr>
        <p:spPr>
          <a:ln/>
        </p:spPr>
        <p:txBody>
          <a:bodyPr/>
          <a:lstStyle>
            <a:lvl1pPr>
              <a:defRPr/>
            </a:lvl1pPr>
          </a:lstStyle>
          <a:p>
            <a:fld id="{73315568-4DAB-4896-96D2-843F87630004}" type="slidenum">
              <a:rPr lang="en-US" altLang="ja-JP"/>
              <a:pPr/>
              <a:t>‹#›</a:t>
            </a:fld>
            <a:endParaRPr lang="en-US" altLang="ja-JP"/>
          </a:p>
        </p:txBody>
      </p:sp>
    </p:spTree>
    <p:extLst>
      <p:ext uri="{BB962C8B-B14F-4D97-AF65-F5344CB8AC3E}">
        <p14:creationId xmlns:p14="http://schemas.microsoft.com/office/powerpoint/2010/main" val="1633091721"/>
      </p:ext>
    </p:extLst>
  </p:cSld>
  <p:clrMapOvr>
    <a:masterClrMapping/>
  </p:clrMapOvr>
  <p:transition advTm="800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fld id="{8EE41159-78DD-4EB0-996D-7671F9790F0A}" type="datetimeFigureOut">
              <a:rPr lang="en-US" altLang="ja-JP"/>
              <a:pPr/>
              <a:t>12/7/2020</a:t>
            </a:fld>
            <a:endParaRPr lang="en-US" altLang="ja-JP"/>
          </a:p>
        </p:txBody>
      </p:sp>
      <p:sp>
        <p:nvSpPr>
          <p:cNvPr id="6" name="Rectangle 5"/>
          <p:cNvSpPr>
            <a:spLocks noGrp="1" noChangeArrowheads="1"/>
          </p:cNvSpPr>
          <p:nvPr>
            <p:ph type="ftr" sz="quarter" idx="11"/>
          </p:nvPr>
        </p:nvSpPr>
        <p:spPr>
          <a:ln/>
        </p:spPr>
        <p:txBody>
          <a:bodyPr/>
          <a:lstStyle>
            <a:lvl1pPr>
              <a:defRPr/>
            </a:lvl1pPr>
          </a:lstStyle>
          <a:p>
            <a:endParaRPr lang="en-US" altLang="ja-JP"/>
          </a:p>
        </p:txBody>
      </p:sp>
      <p:sp>
        <p:nvSpPr>
          <p:cNvPr id="7" name="Rectangle 6"/>
          <p:cNvSpPr>
            <a:spLocks noGrp="1" noChangeArrowheads="1"/>
          </p:cNvSpPr>
          <p:nvPr>
            <p:ph type="sldNum" sz="quarter" idx="12"/>
          </p:nvPr>
        </p:nvSpPr>
        <p:spPr>
          <a:ln/>
        </p:spPr>
        <p:txBody>
          <a:bodyPr/>
          <a:lstStyle>
            <a:lvl1pPr>
              <a:defRPr/>
            </a:lvl1pPr>
          </a:lstStyle>
          <a:p>
            <a:fld id="{B3521E91-4ACA-4C8C-B58E-49FBD85D1B9C}" type="slidenum">
              <a:rPr lang="en-US" altLang="ja-JP"/>
              <a:pPr/>
              <a:t>‹#›</a:t>
            </a:fld>
            <a:endParaRPr lang="en-US" altLang="ja-JP"/>
          </a:p>
        </p:txBody>
      </p:sp>
    </p:spTree>
    <p:extLst>
      <p:ext uri="{BB962C8B-B14F-4D97-AF65-F5344CB8AC3E}">
        <p14:creationId xmlns:p14="http://schemas.microsoft.com/office/powerpoint/2010/main" val="3909056136"/>
      </p:ext>
    </p:extLst>
  </p:cSld>
  <p:clrMapOvr>
    <a:masterClrMapping/>
  </p:clrMapOvr>
  <p:transition advTm="800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fld id="{10586994-4BE7-444C-B117-D7E95D1F2ABB}" type="datetimeFigureOut">
              <a:rPr lang="en-US" altLang="ja-JP"/>
              <a:pPr/>
              <a:t>12/7/2020</a:t>
            </a:fld>
            <a:endParaRPr lang="en-US" altLang="ja-JP"/>
          </a:p>
        </p:txBody>
      </p:sp>
      <p:sp>
        <p:nvSpPr>
          <p:cNvPr id="6" name="Rectangle 5"/>
          <p:cNvSpPr>
            <a:spLocks noGrp="1" noChangeArrowheads="1"/>
          </p:cNvSpPr>
          <p:nvPr>
            <p:ph type="ftr" sz="quarter" idx="11"/>
          </p:nvPr>
        </p:nvSpPr>
        <p:spPr>
          <a:ln/>
        </p:spPr>
        <p:txBody>
          <a:bodyPr/>
          <a:lstStyle>
            <a:lvl1pPr>
              <a:defRPr/>
            </a:lvl1pPr>
          </a:lstStyle>
          <a:p>
            <a:endParaRPr lang="en-US" altLang="ja-JP"/>
          </a:p>
        </p:txBody>
      </p:sp>
      <p:sp>
        <p:nvSpPr>
          <p:cNvPr id="7" name="Rectangle 6"/>
          <p:cNvSpPr>
            <a:spLocks noGrp="1" noChangeArrowheads="1"/>
          </p:cNvSpPr>
          <p:nvPr>
            <p:ph type="sldNum" sz="quarter" idx="12"/>
          </p:nvPr>
        </p:nvSpPr>
        <p:spPr>
          <a:ln/>
        </p:spPr>
        <p:txBody>
          <a:bodyPr/>
          <a:lstStyle>
            <a:lvl1pPr>
              <a:defRPr/>
            </a:lvl1pPr>
          </a:lstStyle>
          <a:p>
            <a:fld id="{B47264D2-7890-4230-9A23-4FB5A79B1478}" type="slidenum">
              <a:rPr lang="en-US" altLang="ja-JP"/>
              <a:pPr/>
              <a:t>‹#›</a:t>
            </a:fld>
            <a:endParaRPr lang="en-US" altLang="ja-JP"/>
          </a:p>
        </p:txBody>
      </p:sp>
    </p:spTree>
    <p:extLst>
      <p:ext uri="{BB962C8B-B14F-4D97-AF65-F5344CB8AC3E}">
        <p14:creationId xmlns:p14="http://schemas.microsoft.com/office/powerpoint/2010/main" val="1415391080"/>
      </p:ext>
    </p:extLst>
  </p:cSld>
  <p:clrMapOvr>
    <a:masterClrMapping/>
  </p:clrMapOvr>
  <p:transition advTm="800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3.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image" Target="../media/image3.png"/><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fld id="{1E7FBFAC-BB4A-4C99-B800-6494E89B443C}" type="datetimeFigureOut">
              <a:rPr lang="en-US" altLang="ja-JP"/>
              <a:pPr/>
              <a:t>12/7/2020</a:t>
            </a:fld>
            <a:endParaRPr lang="en-US" altLang="ja-JP"/>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ltLang="ja-JP"/>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D8513C9C-BBF2-4CBB-BBCA-2AFF628D03E9}" type="slidenum">
              <a:rPr lang="en-US" altLang="ja-JP"/>
              <a:pPr/>
              <a:t>‹#›</a:t>
            </a:fld>
            <a:endParaRPr lang="en-US" altLang="ja-JP"/>
          </a:p>
        </p:txBody>
      </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transition advTm="8000"/>
  <p:timing>
    <p:tnLst>
      <p:par>
        <p:cTn id="1" dur="indefinite" restart="never" nodeType="tmRoot"/>
      </p:par>
    </p:tnLst>
  </p:timing>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24579"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24580"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fld id="{C5F5FF34-A6E1-4D6A-9D8E-163A55719AF0}" type="datetimeFigureOut">
              <a:rPr lang="en-US" altLang="ja-JP"/>
              <a:pPr/>
              <a:t>12/7/2020</a:t>
            </a:fld>
            <a:endParaRPr lang="en-US" altLang="ja-JP"/>
          </a:p>
        </p:txBody>
      </p:sp>
      <p:sp>
        <p:nvSpPr>
          <p:cNvPr id="24581"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ltLang="ja-JP"/>
          </a:p>
        </p:txBody>
      </p:sp>
      <p:sp>
        <p:nvSpPr>
          <p:cNvPr id="24582"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1FF155E3-E028-4FC0-9CC2-91B0995960A8}" type="slidenum">
              <a:rPr lang="ja-JP" altLang="en-US"/>
              <a:pPr/>
              <a:t>‹#›</a:t>
            </a:fld>
            <a:endParaRPr lang="en-US" altLang="ja-JP"/>
          </a:p>
        </p:txBody>
      </p:sp>
      <p:pic>
        <p:nvPicPr>
          <p:cNvPr id="24583" name="Picture 7" descr="kabu1"/>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8101013" y="6048375"/>
            <a:ext cx="407987" cy="620713"/>
          </a:xfrm>
          <a:prstGeom prst="rect">
            <a:avLst/>
          </a:prstGeom>
          <a:noFill/>
          <a:extLst>
            <a:ext uri="{909E8E84-426E-40DD-AFC4-6F175D3DCCD1}">
              <a14:hiddenFill xmlns:a14="http://schemas.microsoft.com/office/drawing/2010/main">
                <a:solidFill>
                  <a:srgbClr val="FFFFFF"/>
                </a:solidFill>
              </a14:hiddenFill>
            </a:ext>
          </a:extLst>
        </p:spPr>
      </p:pic>
      <p:pic>
        <p:nvPicPr>
          <p:cNvPr id="24584" name="Picture 8" descr="kabu2"/>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8545513" y="6146800"/>
            <a:ext cx="449262" cy="519113"/>
          </a:xfrm>
          <a:prstGeom prst="rect">
            <a:avLst/>
          </a:prstGeom>
          <a:noFill/>
          <a:extLst>
            <a:ext uri="{909E8E84-426E-40DD-AFC4-6F175D3DCCD1}">
              <a14:hiddenFill xmlns:a14="http://schemas.microsoft.com/office/drawing/2010/main">
                <a:solidFill>
                  <a:srgbClr val="FFFFFF"/>
                </a:solidFill>
              </a14:hiddenFill>
            </a:ext>
          </a:extLst>
        </p:spPr>
      </p:pic>
      <p:pic>
        <p:nvPicPr>
          <p:cNvPr id="24585" name="Picture 9" descr="logo"/>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7881938" y="6640513"/>
            <a:ext cx="1189037" cy="122237"/>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iming>
    <p:tnLst>
      <p:par>
        <p:cTn id="1" dur="indefinite" restart="never" nodeType="tmRoot"/>
      </p:par>
    </p:tnLst>
  </p:timing>
  <p:txStyles>
    <p:titleStyle>
      <a:lvl1pPr algn="ctr" rtl="0" fontAlgn="base">
        <a:spcBef>
          <a:spcPct val="0"/>
        </a:spcBef>
        <a:spcAft>
          <a:spcPct val="0"/>
        </a:spcAft>
        <a:defRPr kumimoji="1" sz="4400" kern="1200">
          <a:solidFill>
            <a:schemeClr val="tx2"/>
          </a:solidFill>
          <a:latin typeface="+mj-lt"/>
          <a:ea typeface="+mj-ea"/>
          <a:cs typeface="+mj-cs"/>
        </a:defRPr>
      </a:lvl1pPr>
      <a:lvl2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2pPr>
      <a:lvl3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3pPr>
      <a:lvl4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4pPr>
      <a:lvl5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5pPr>
      <a:lvl6pPr marL="4572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6pPr>
      <a:lvl7pPr marL="9144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7pPr>
      <a:lvl8pPr marL="13716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8pPr>
      <a:lvl9pPr marL="18288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9pPr>
    </p:titleStyle>
    <p:bodyStyle>
      <a:lvl1pPr marL="342900" indent="-342900" algn="l" rtl="0" fontAlgn="base">
        <a:spcBef>
          <a:spcPct val="20000"/>
        </a:spcBef>
        <a:spcAft>
          <a:spcPct val="0"/>
        </a:spcAft>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27651"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27652"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fld id="{0FFA11C5-1547-4276-BE88-FA49930DF537}" type="datetimeFigureOut">
              <a:rPr lang="en-US" altLang="ja-JP"/>
              <a:pPr/>
              <a:t>12/7/2020</a:t>
            </a:fld>
            <a:endParaRPr lang="en-US" altLang="ja-JP"/>
          </a:p>
        </p:txBody>
      </p:sp>
      <p:sp>
        <p:nvSpPr>
          <p:cNvPr id="27653"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ltLang="ja-JP"/>
          </a:p>
        </p:txBody>
      </p:sp>
      <p:sp>
        <p:nvSpPr>
          <p:cNvPr id="27654"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ADAB3DE4-8FE2-4439-8BE8-E9AD164652C3}" type="slidenum">
              <a:rPr lang="ja-JP" altLang="en-US"/>
              <a:pPr/>
              <a:t>‹#›</a:t>
            </a:fld>
            <a:endParaRPr lang="en-US" altLang="ja-JP"/>
          </a:p>
        </p:txBody>
      </p:sp>
      <p:pic>
        <p:nvPicPr>
          <p:cNvPr id="27655" name="Picture 7" descr="kabu1"/>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8101013" y="6048375"/>
            <a:ext cx="407987" cy="620713"/>
          </a:xfrm>
          <a:prstGeom prst="rect">
            <a:avLst/>
          </a:prstGeom>
          <a:noFill/>
          <a:extLst>
            <a:ext uri="{909E8E84-426E-40DD-AFC4-6F175D3DCCD1}">
              <a14:hiddenFill xmlns:a14="http://schemas.microsoft.com/office/drawing/2010/main">
                <a:solidFill>
                  <a:srgbClr val="FFFFFF"/>
                </a:solidFill>
              </a14:hiddenFill>
            </a:ext>
          </a:extLst>
        </p:spPr>
      </p:pic>
      <p:pic>
        <p:nvPicPr>
          <p:cNvPr id="27656" name="Picture 8" descr="kabu2"/>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8545513" y="6146800"/>
            <a:ext cx="449262" cy="519113"/>
          </a:xfrm>
          <a:prstGeom prst="rect">
            <a:avLst/>
          </a:prstGeom>
          <a:noFill/>
          <a:extLst>
            <a:ext uri="{909E8E84-426E-40DD-AFC4-6F175D3DCCD1}">
              <a14:hiddenFill xmlns:a14="http://schemas.microsoft.com/office/drawing/2010/main">
                <a:solidFill>
                  <a:srgbClr val="FFFFFF"/>
                </a:solidFill>
              </a14:hiddenFill>
            </a:ext>
          </a:extLst>
        </p:spPr>
      </p:pic>
      <p:pic>
        <p:nvPicPr>
          <p:cNvPr id="27657" name="Picture 9" descr="logo"/>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7881938" y="6640513"/>
            <a:ext cx="1189037" cy="122237"/>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algn="ctr" rtl="0" fontAlgn="base">
        <a:spcBef>
          <a:spcPct val="0"/>
        </a:spcBef>
        <a:spcAft>
          <a:spcPct val="0"/>
        </a:spcAft>
        <a:defRPr kumimoji="1" sz="4400" kern="1200">
          <a:solidFill>
            <a:schemeClr val="tx2"/>
          </a:solidFill>
          <a:latin typeface="+mj-lt"/>
          <a:ea typeface="+mj-ea"/>
          <a:cs typeface="+mj-cs"/>
        </a:defRPr>
      </a:lvl1pPr>
      <a:lvl2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2pPr>
      <a:lvl3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3pPr>
      <a:lvl4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4pPr>
      <a:lvl5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5pPr>
      <a:lvl6pPr marL="4572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6pPr>
      <a:lvl7pPr marL="9144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7pPr>
      <a:lvl8pPr marL="13716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8pPr>
      <a:lvl9pPr marL="18288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9pPr>
    </p:titleStyle>
    <p:bodyStyle>
      <a:lvl1pPr marL="342900" indent="-342900" algn="l" rtl="0" fontAlgn="base">
        <a:spcBef>
          <a:spcPct val="20000"/>
        </a:spcBef>
        <a:spcAft>
          <a:spcPct val="0"/>
        </a:spcAft>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idx="4294967295"/>
          </p:nvPr>
        </p:nvSpPr>
        <p:spPr>
          <a:xfrm>
            <a:off x="755650" y="333375"/>
            <a:ext cx="7777163" cy="1511300"/>
          </a:xfrm>
        </p:spPr>
        <p:txBody>
          <a:bodyPr/>
          <a:lstStyle/>
          <a:p>
            <a:r>
              <a:rPr lang="ja-JP" altLang="en-US" sz="9600">
                <a:ea typeface="HG創英角ﾎﾟｯﾌﾟ体" panose="040B0A09000000000000" pitchFamily="49" charset="-128"/>
              </a:rPr>
              <a:t>凸レンズの像</a:t>
            </a:r>
          </a:p>
        </p:txBody>
      </p:sp>
      <p:grpSp>
        <p:nvGrpSpPr>
          <p:cNvPr id="2087" name="Group 39"/>
          <p:cNvGrpSpPr>
            <a:grpSpLocks/>
          </p:cNvGrpSpPr>
          <p:nvPr/>
        </p:nvGrpSpPr>
        <p:grpSpPr bwMode="auto">
          <a:xfrm>
            <a:off x="2339975" y="4149725"/>
            <a:ext cx="144463" cy="649288"/>
            <a:chOff x="4195" y="1434"/>
            <a:chExt cx="454" cy="1919"/>
          </a:xfrm>
        </p:grpSpPr>
        <p:sp>
          <p:nvSpPr>
            <p:cNvPr id="2073" name="Rectangle 36"/>
            <p:cNvSpPr>
              <a:spLocks noChangeArrowheads="1"/>
            </p:cNvSpPr>
            <p:nvPr/>
          </p:nvSpPr>
          <p:spPr bwMode="auto">
            <a:xfrm>
              <a:off x="4195" y="2024"/>
              <a:ext cx="453" cy="1329"/>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2074" name="Freeform 37"/>
            <p:cNvSpPr>
              <a:spLocks/>
            </p:cNvSpPr>
            <p:nvPr/>
          </p:nvSpPr>
          <p:spPr bwMode="auto">
            <a:xfrm rot="4555265">
              <a:off x="4173" y="1502"/>
              <a:ext cx="544" cy="408"/>
            </a:xfrm>
            <a:custGeom>
              <a:avLst/>
              <a:gdLst>
                <a:gd name="T0" fmla="*/ 1022 w 352"/>
                <a:gd name="T1" fmla="*/ 190 h 523"/>
                <a:gd name="T2" fmla="*/ 556 w 352"/>
                <a:gd name="T3" fmla="*/ 173 h 523"/>
                <a:gd name="T4" fmla="*/ 198 w 352"/>
                <a:gd name="T5" fmla="*/ 137 h 523"/>
                <a:gd name="T6" fmla="*/ 148 w 352"/>
                <a:gd name="T7" fmla="*/ 66 h 523"/>
                <a:gd name="T8" fmla="*/ 303 w 352"/>
                <a:gd name="T9" fmla="*/ 63 h 523"/>
                <a:gd name="T10" fmla="*/ 556 w 352"/>
                <a:gd name="T11" fmla="*/ 59 h 523"/>
                <a:gd name="T12" fmla="*/ 969 w 352"/>
                <a:gd name="T13" fmla="*/ 23 h 523"/>
                <a:gd name="T14" fmla="*/ 1074 w 352"/>
                <a:gd name="T15" fmla="*/ 13 h 523"/>
                <a:gd name="T16" fmla="*/ 1433 w 352"/>
                <a:gd name="T17" fmla="*/ 23 h 523"/>
                <a:gd name="T18" fmla="*/ 1484 w 352"/>
                <a:gd name="T19" fmla="*/ 13 h 523"/>
                <a:gd name="T20" fmla="*/ 1433 w 352"/>
                <a:gd name="T21" fmla="*/ 3 h 523"/>
                <a:gd name="T22" fmla="*/ 1484 w 352"/>
                <a:gd name="T23" fmla="*/ 57 h 523"/>
                <a:gd name="T24" fmla="*/ 1791 w 352"/>
                <a:gd name="T25" fmla="*/ 83 h 523"/>
                <a:gd name="T26" fmla="*/ 1895 w 352"/>
                <a:gd name="T27" fmla="*/ 104 h 523"/>
                <a:gd name="T28" fmla="*/ 1895 w 352"/>
                <a:gd name="T29" fmla="*/ 180 h 523"/>
                <a:gd name="T30" fmla="*/ 1589 w 352"/>
                <a:gd name="T31" fmla="*/ 186 h 523"/>
                <a:gd name="T32" fmla="*/ 1022 w 352"/>
                <a:gd name="T33" fmla="*/ 190 h 52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52" h="523">
                  <a:moveTo>
                    <a:pt x="179" y="513"/>
                  </a:moveTo>
                  <a:cubicBezTo>
                    <a:pt x="150" y="503"/>
                    <a:pt x="98" y="468"/>
                    <a:pt x="98" y="468"/>
                  </a:cubicBezTo>
                  <a:cubicBezTo>
                    <a:pt x="81" y="418"/>
                    <a:pt x="79" y="398"/>
                    <a:pt x="35" y="369"/>
                  </a:cubicBezTo>
                  <a:cubicBezTo>
                    <a:pt x="10" y="293"/>
                    <a:pt x="0" y="286"/>
                    <a:pt x="26" y="180"/>
                  </a:cubicBezTo>
                  <a:cubicBezTo>
                    <a:pt x="28" y="171"/>
                    <a:pt x="44" y="173"/>
                    <a:pt x="53" y="171"/>
                  </a:cubicBezTo>
                  <a:cubicBezTo>
                    <a:pt x="68" y="167"/>
                    <a:pt x="83" y="165"/>
                    <a:pt x="98" y="162"/>
                  </a:cubicBezTo>
                  <a:cubicBezTo>
                    <a:pt x="110" y="80"/>
                    <a:pt x="102" y="97"/>
                    <a:pt x="170" y="63"/>
                  </a:cubicBezTo>
                  <a:cubicBezTo>
                    <a:pt x="176" y="54"/>
                    <a:pt x="177" y="38"/>
                    <a:pt x="188" y="36"/>
                  </a:cubicBezTo>
                  <a:cubicBezTo>
                    <a:pt x="211" y="32"/>
                    <a:pt x="229" y="56"/>
                    <a:pt x="251" y="63"/>
                  </a:cubicBezTo>
                  <a:cubicBezTo>
                    <a:pt x="254" y="54"/>
                    <a:pt x="260" y="45"/>
                    <a:pt x="260" y="36"/>
                  </a:cubicBezTo>
                  <a:cubicBezTo>
                    <a:pt x="260" y="27"/>
                    <a:pt x="251" y="0"/>
                    <a:pt x="251" y="9"/>
                  </a:cubicBezTo>
                  <a:cubicBezTo>
                    <a:pt x="251" y="57"/>
                    <a:pt x="249" y="106"/>
                    <a:pt x="260" y="153"/>
                  </a:cubicBezTo>
                  <a:cubicBezTo>
                    <a:pt x="267" y="182"/>
                    <a:pt x="302" y="198"/>
                    <a:pt x="314" y="225"/>
                  </a:cubicBezTo>
                  <a:cubicBezTo>
                    <a:pt x="322" y="242"/>
                    <a:pt x="332" y="279"/>
                    <a:pt x="332" y="279"/>
                  </a:cubicBezTo>
                  <a:cubicBezTo>
                    <a:pt x="335" y="314"/>
                    <a:pt x="352" y="448"/>
                    <a:pt x="332" y="486"/>
                  </a:cubicBezTo>
                  <a:cubicBezTo>
                    <a:pt x="323" y="503"/>
                    <a:pt x="296" y="498"/>
                    <a:pt x="278" y="504"/>
                  </a:cubicBezTo>
                  <a:cubicBezTo>
                    <a:pt x="231" y="520"/>
                    <a:pt x="228" y="523"/>
                    <a:pt x="179" y="513"/>
                  </a:cubicBezTo>
                  <a:close/>
                </a:path>
              </a:pathLst>
            </a:custGeom>
            <a:solidFill>
              <a:srgbClr val="FF6600"/>
            </a:solidFill>
            <a:ln w="9525">
              <a:solidFill>
                <a:srgbClr val="FF66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75" name="Line 38"/>
            <p:cNvSpPr>
              <a:spLocks noChangeShapeType="1"/>
            </p:cNvSpPr>
            <p:nvPr/>
          </p:nvSpPr>
          <p:spPr bwMode="auto">
            <a:xfrm>
              <a:off x="4422" y="1842"/>
              <a:ext cx="0" cy="18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2110" name="WordArt 62"/>
          <p:cNvSpPr>
            <a:spLocks noChangeArrowheads="1" noChangeShapeType="1" noTextEdit="1"/>
          </p:cNvSpPr>
          <p:nvPr/>
        </p:nvSpPr>
        <p:spPr bwMode="auto">
          <a:xfrm>
            <a:off x="3851275" y="4581525"/>
            <a:ext cx="4608513" cy="719138"/>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ja-JP" altLang="en-US" sz="3600" kern="10">
                <a:solidFill>
                  <a:srgbClr val="0000FF"/>
                </a:solidFill>
                <a:latin typeface="ＭＳ Ｐゴシック" panose="020B0600070205080204" pitchFamily="50" charset="-128"/>
              </a:rPr>
              <a:t>虫めがねで大きく見えるわけ？</a:t>
            </a:r>
          </a:p>
        </p:txBody>
      </p:sp>
      <p:sp>
        <p:nvSpPr>
          <p:cNvPr id="2067" name="WordArt 63"/>
          <p:cNvSpPr>
            <a:spLocks noChangeArrowheads="1" noChangeShapeType="1" noTextEdit="1"/>
          </p:cNvSpPr>
          <p:nvPr/>
        </p:nvSpPr>
        <p:spPr bwMode="auto">
          <a:xfrm>
            <a:off x="1187450" y="1916113"/>
            <a:ext cx="720725" cy="360362"/>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ja-JP" altLang="en-US" sz="3600" kern="10">
                <a:solidFill>
                  <a:schemeClr val="bg2"/>
                </a:solidFill>
                <a:latin typeface="ＭＳ Ｐゴシック" panose="020B0600070205080204" pitchFamily="50" charset="-128"/>
              </a:rPr>
              <a:t>とつ</a:t>
            </a:r>
          </a:p>
        </p:txBody>
      </p:sp>
      <p:grpSp>
        <p:nvGrpSpPr>
          <p:cNvPr id="2081" name="Group 33"/>
          <p:cNvGrpSpPr>
            <a:grpSpLocks/>
          </p:cNvGrpSpPr>
          <p:nvPr/>
        </p:nvGrpSpPr>
        <p:grpSpPr bwMode="auto">
          <a:xfrm rot="-1902506">
            <a:off x="1835150" y="2133600"/>
            <a:ext cx="2376488" cy="4248150"/>
            <a:chOff x="2290" y="1570"/>
            <a:chExt cx="952" cy="1588"/>
          </a:xfrm>
        </p:grpSpPr>
        <p:sp>
          <p:nvSpPr>
            <p:cNvPr id="2079" name="Oval 31"/>
            <p:cNvSpPr>
              <a:spLocks noChangeArrowheads="1"/>
            </p:cNvSpPr>
            <p:nvPr/>
          </p:nvSpPr>
          <p:spPr bwMode="auto">
            <a:xfrm>
              <a:off x="2290" y="1570"/>
              <a:ext cx="952" cy="862"/>
            </a:xfrm>
            <a:prstGeom prst="ellipse">
              <a:avLst/>
            </a:prstGeom>
            <a:noFill/>
            <a:ln w="381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080" name="Rectangle 32"/>
            <p:cNvSpPr>
              <a:spLocks noChangeArrowheads="1"/>
            </p:cNvSpPr>
            <p:nvPr/>
          </p:nvSpPr>
          <p:spPr bwMode="auto">
            <a:xfrm>
              <a:off x="2699" y="2432"/>
              <a:ext cx="91" cy="726"/>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grpSp>
        <p:nvGrpSpPr>
          <p:cNvPr id="2097" name="Group 49"/>
          <p:cNvGrpSpPr>
            <a:grpSpLocks/>
          </p:cNvGrpSpPr>
          <p:nvPr/>
        </p:nvGrpSpPr>
        <p:grpSpPr bwMode="auto">
          <a:xfrm>
            <a:off x="1835150" y="2133600"/>
            <a:ext cx="2376488" cy="4246563"/>
            <a:chOff x="2789" y="1434"/>
            <a:chExt cx="1135" cy="1950"/>
          </a:xfrm>
        </p:grpSpPr>
        <p:grpSp>
          <p:nvGrpSpPr>
            <p:cNvPr id="2086" name="Group 38"/>
            <p:cNvGrpSpPr>
              <a:grpSpLocks/>
            </p:cNvGrpSpPr>
            <p:nvPr/>
          </p:nvGrpSpPr>
          <p:grpSpPr bwMode="auto">
            <a:xfrm rot="-1902506">
              <a:off x="2789" y="1434"/>
              <a:ext cx="1135" cy="1950"/>
              <a:chOff x="2290" y="1570"/>
              <a:chExt cx="952" cy="1588"/>
            </a:xfrm>
          </p:grpSpPr>
          <p:sp>
            <p:nvSpPr>
              <p:cNvPr id="2" name="Oval 39"/>
              <p:cNvSpPr>
                <a:spLocks noChangeArrowheads="1"/>
              </p:cNvSpPr>
              <p:nvPr/>
            </p:nvSpPr>
            <p:spPr bwMode="auto">
              <a:xfrm>
                <a:off x="2290" y="1570"/>
                <a:ext cx="952" cy="862"/>
              </a:xfrm>
              <a:prstGeom prst="ellipse">
                <a:avLst/>
              </a:prstGeom>
              <a:noFill/>
              <a:ln w="381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088" name="Rectangle 40"/>
              <p:cNvSpPr>
                <a:spLocks noChangeArrowheads="1"/>
              </p:cNvSpPr>
              <p:nvPr/>
            </p:nvSpPr>
            <p:spPr bwMode="auto">
              <a:xfrm>
                <a:off x="2699" y="2432"/>
                <a:ext cx="91" cy="726"/>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grpSp>
          <p:nvGrpSpPr>
            <p:cNvPr id="2096" name="Group 48"/>
            <p:cNvGrpSpPr>
              <a:grpSpLocks/>
            </p:cNvGrpSpPr>
            <p:nvPr/>
          </p:nvGrpSpPr>
          <p:grpSpPr bwMode="auto">
            <a:xfrm>
              <a:off x="2925" y="1797"/>
              <a:ext cx="318" cy="771"/>
              <a:chOff x="2925" y="1797"/>
              <a:chExt cx="318" cy="771"/>
            </a:xfrm>
          </p:grpSpPr>
          <p:sp>
            <p:nvSpPr>
              <p:cNvPr id="2084" name="Freeform 37"/>
              <p:cNvSpPr>
                <a:spLocks/>
              </p:cNvSpPr>
              <p:nvPr/>
            </p:nvSpPr>
            <p:spPr bwMode="auto">
              <a:xfrm rot="4555265">
                <a:off x="2932" y="1822"/>
                <a:ext cx="335" cy="285"/>
              </a:xfrm>
              <a:custGeom>
                <a:avLst/>
                <a:gdLst>
                  <a:gd name="T0" fmla="*/ 1022 w 352"/>
                  <a:gd name="T1" fmla="*/ 190 h 523"/>
                  <a:gd name="T2" fmla="*/ 556 w 352"/>
                  <a:gd name="T3" fmla="*/ 173 h 523"/>
                  <a:gd name="T4" fmla="*/ 198 w 352"/>
                  <a:gd name="T5" fmla="*/ 137 h 523"/>
                  <a:gd name="T6" fmla="*/ 148 w 352"/>
                  <a:gd name="T7" fmla="*/ 66 h 523"/>
                  <a:gd name="T8" fmla="*/ 303 w 352"/>
                  <a:gd name="T9" fmla="*/ 63 h 523"/>
                  <a:gd name="T10" fmla="*/ 556 w 352"/>
                  <a:gd name="T11" fmla="*/ 59 h 523"/>
                  <a:gd name="T12" fmla="*/ 969 w 352"/>
                  <a:gd name="T13" fmla="*/ 23 h 523"/>
                  <a:gd name="T14" fmla="*/ 1074 w 352"/>
                  <a:gd name="T15" fmla="*/ 13 h 523"/>
                  <a:gd name="T16" fmla="*/ 1433 w 352"/>
                  <a:gd name="T17" fmla="*/ 23 h 523"/>
                  <a:gd name="T18" fmla="*/ 1484 w 352"/>
                  <a:gd name="T19" fmla="*/ 13 h 523"/>
                  <a:gd name="T20" fmla="*/ 1433 w 352"/>
                  <a:gd name="T21" fmla="*/ 3 h 523"/>
                  <a:gd name="T22" fmla="*/ 1484 w 352"/>
                  <a:gd name="T23" fmla="*/ 57 h 523"/>
                  <a:gd name="T24" fmla="*/ 1791 w 352"/>
                  <a:gd name="T25" fmla="*/ 83 h 523"/>
                  <a:gd name="T26" fmla="*/ 1895 w 352"/>
                  <a:gd name="T27" fmla="*/ 104 h 523"/>
                  <a:gd name="T28" fmla="*/ 1895 w 352"/>
                  <a:gd name="T29" fmla="*/ 180 h 523"/>
                  <a:gd name="T30" fmla="*/ 1589 w 352"/>
                  <a:gd name="T31" fmla="*/ 186 h 523"/>
                  <a:gd name="T32" fmla="*/ 1022 w 352"/>
                  <a:gd name="T33" fmla="*/ 190 h 52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52" h="523">
                    <a:moveTo>
                      <a:pt x="179" y="513"/>
                    </a:moveTo>
                    <a:cubicBezTo>
                      <a:pt x="150" y="503"/>
                      <a:pt x="98" y="468"/>
                      <a:pt x="98" y="468"/>
                    </a:cubicBezTo>
                    <a:cubicBezTo>
                      <a:pt x="81" y="418"/>
                      <a:pt x="79" y="398"/>
                      <a:pt x="35" y="369"/>
                    </a:cubicBezTo>
                    <a:cubicBezTo>
                      <a:pt x="10" y="293"/>
                      <a:pt x="0" y="286"/>
                      <a:pt x="26" y="180"/>
                    </a:cubicBezTo>
                    <a:cubicBezTo>
                      <a:pt x="28" y="171"/>
                      <a:pt x="44" y="173"/>
                      <a:pt x="53" y="171"/>
                    </a:cubicBezTo>
                    <a:cubicBezTo>
                      <a:pt x="68" y="167"/>
                      <a:pt x="83" y="165"/>
                      <a:pt x="98" y="162"/>
                    </a:cubicBezTo>
                    <a:cubicBezTo>
                      <a:pt x="110" y="80"/>
                      <a:pt x="102" y="97"/>
                      <a:pt x="170" y="63"/>
                    </a:cubicBezTo>
                    <a:cubicBezTo>
                      <a:pt x="176" y="54"/>
                      <a:pt x="177" y="38"/>
                      <a:pt x="188" y="36"/>
                    </a:cubicBezTo>
                    <a:cubicBezTo>
                      <a:pt x="211" y="32"/>
                      <a:pt x="229" y="56"/>
                      <a:pt x="251" y="63"/>
                    </a:cubicBezTo>
                    <a:cubicBezTo>
                      <a:pt x="254" y="54"/>
                      <a:pt x="260" y="45"/>
                      <a:pt x="260" y="36"/>
                    </a:cubicBezTo>
                    <a:cubicBezTo>
                      <a:pt x="260" y="27"/>
                      <a:pt x="251" y="0"/>
                      <a:pt x="251" y="9"/>
                    </a:cubicBezTo>
                    <a:cubicBezTo>
                      <a:pt x="251" y="57"/>
                      <a:pt x="249" y="106"/>
                      <a:pt x="260" y="153"/>
                    </a:cubicBezTo>
                    <a:cubicBezTo>
                      <a:pt x="267" y="182"/>
                      <a:pt x="302" y="198"/>
                      <a:pt x="314" y="225"/>
                    </a:cubicBezTo>
                    <a:cubicBezTo>
                      <a:pt x="322" y="242"/>
                      <a:pt x="332" y="279"/>
                      <a:pt x="332" y="279"/>
                    </a:cubicBezTo>
                    <a:cubicBezTo>
                      <a:pt x="335" y="314"/>
                      <a:pt x="352" y="448"/>
                      <a:pt x="332" y="486"/>
                    </a:cubicBezTo>
                    <a:cubicBezTo>
                      <a:pt x="323" y="503"/>
                      <a:pt x="296" y="498"/>
                      <a:pt x="278" y="504"/>
                    </a:cubicBezTo>
                    <a:cubicBezTo>
                      <a:pt x="231" y="520"/>
                      <a:pt x="228" y="523"/>
                      <a:pt x="179" y="513"/>
                    </a:cubicBezTo>
                    <a:close/>
                  </a:path>
                </a:pathLst>
              </a:custGeom>
              <a:solidFill>
                <a:srgbClr val="FF6600"/>
              </a:solidFill>
              <a:ln w="9525">
                <a:solidFill>
                  <a:srgbClr val="FF66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91" name="Line 43"/>
              <p:cNvSpPr>
                <a:spLocks noChangeShapeType="1"/>
              </p:cNvSpPr>
              <p:nvPr/>
            </p:nvSpPr>
            <p:spPr bwMode="auto">
              <a:xfrm>
                <a:off x="2925" y="2160"/>
                <a:ext cx="0" cy="3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93" name="Line 38"/>
              <p:cNvSpPr>
                <a:spLocks noChangeShapeType="1"/>
              </p:cNvSpPr>
              <p:nvPr/>
            </p:nvSpPr>
            <p:spPr bwMode="auto">
              <a:xfrm>
                <a:off x="3084" y="2048"/>
                <a:ext cx="0" cy="11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94" name="Line 46"/>
              <p:cNvSpPr>
                <a:spLocks noChangeShapeType="1"/>
              </p:cNvSpPr>
              <p:nvPr/>
            </p:nvSpPr>
            <p:spPr bwMode="auto">
              <a:xfrm>
                <a:off x="2925" y="2160"/>
                <a:ext cx="31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95" name="Line 47"/>
              <p:cNvSpPr>
                <a:spLocks noChangeShapeType="1"/>
              </p:cNvSpPr>
              <p:nvPr/>
            </p:nvSpPr>
            <p:spPr bwMode="auto">
              <a:xfrm>
                <a:off x="3243" y="2160"/>
                <a:ext cx="0" cy="40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sp>
        <p:nvSpPr>
          <p:cNvPr id="2099" name="Rectangle 51"/>
          <p:cNvSpPr>
            <a:spLocks noChangeArrowheads="1"/>
          </p:cNvSpPr>
          <p:nvPr/>
        </p:nvSpPr>
        <p:spPr bwMode="auto">
          <a:xfrm>
            <a:off x="2339975" y="4581525"/>
            <a:ext cx="144463"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Tree>
  </p:cSld>
  <p:clrMapOvr>
    <a:masterClrMapping/>
  </p:clrMapOvr>
  <p:transition advTm="8000"/>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2087"/>
                                        </p:tgtEl>
                                        <p:attrNameLst>
                                          <p:attrName>style.visibility</p:attrName>
                                        </p:attrNameLst>
                                      </p:cBhvr>
                                      <p:to>
                                        <p:strVal val="visible"/>
                                      </p:to>
                                    </p:set>
                                    <p:animEffect transition="in" filter="fade">
                                      <p:cBhvr>
                                        <p:cTn id="7" dur="2000"/>
                                        <p:tgtEl>
                                          <p:spTgt spid="208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12" fill="hold" nodeType="clickEffect">
                                  <p:stCondLst>
                                    <p:cond delay="0"/>
                                  </p:stCondLst>
                                  <p:childTnLst>
                                    <p:set>
                                      <p:cBhvr>
                                        <p:cTn id="11" dur="1" fill="hold">
                                          <p:stCondLst>
                                            <p:cond delay="0"/>
                                          </p:stCondLst>
                                        </p:cTn>
                                        <p:tgtEl>
                                          <p:spTgt spid="2081"/>
                                        </p:tgtEl>
                                        <p:attrNameLst>
                                          <p:attrName>style.visibility</p:attrName>
                                        </p:attrNameLst>
                                      </p:cBhvr>
                                      <p:to>
                                        <p:strVal val="visible"/>
                                      </p:to>
                                    </p:set>
                                    <p:anim calcmode="lin" valueType="num">
                                      <p:cBhvr additive="base">
                                        <p:cTn id="12" dur="3000" fill="hold"/>
                                        <p:tgtEl>
                                          <p:spTgt spid="2081"/>
                                        </p:tgtEl>
                                        <p:attrNameLst>
                                          <p:attrName>ppt_x</p:attrName>
                                        </p:attrNameLst>
                                      </p:cBhvr>
                                      <p:tavLst>
                                        <p:tav tm="0">
                                          <p:val>
                                            <p:strVal val="0-#ppt_w/2"/>
                                          </p:val>
                                        </p:tav>
                                        <p:tav tm="100000">
                                          <p:val>
                                            <p:strVal val="#ppt_x"/>
                                          </p:val>
                                        </p:tav>
                                      </p:tavLst>
                                    </p:anim>
                                    <p:anim calcmode="lin" valueType="num">
                                      <p:cBhvr additive="base">
                                        <p:cTn id="13" dur="3000" fill="hold"/>
                                        <p:tgtEl>
                                          <p:spTgt spid="2081"/>
                                        </p:tgtEl>
                                        <p:attrNameLst>
                                          <p:attrName>ppt_y</p:attrName>
                                        </p:attrNameLst>
                                      </p:cBhvr>
                                      <p:tavLst>
                                        <p:tav tm="0">
                                          <p:val>
                                            <p:strVal val="1+#ppt_h/2"/>
                                          </p:val>
                                        </p:tav>
                                        <p:tav tm="100000">
                                          <p:val>
                                            <p:strVal val="#ppt_y"/>
                                          </p:val>
                                        </p:tav>
                                      </p:tavLst>
                                    </p:anim>
                                  </p:childTnLst>
                                </p:cTn>
                              </p:par>
                              <p:par>
                                <p:cTn id="14" presetID="10" presetClass="exit" presetSubtype="0" fill="hold" nodeType="withEffect">
                                  <p:stCondLst>
                                    <p:cond delay="0"/>
                                  </p:stCondLst>
                                  <p:childTnLst>
                                    <p:animEffect transition="out" filter="fade">
                                      <p:cBhvr>
                                        <p:cTn id="15" dur="5000"/>
                                        <p:tgtEl>
                                          <p:spTgt spid="2087"/>
                                        </p:tgtEl>
                                      </p:cBhvr>
                                    </p:animEffect>
                                    <p:set>
                                      <p:cBhvr>
                                        <p:cTn id="16" dur="1" fill="hold">
                                          <p:stCondLst>
                                            <p:cond delay="4999"/>
                                          </p:stCondLst>
                                        </p:cTn>
                                        <p:tgtEl>
                                          <p:spTgt spid="2087"/>
                                        </p:tgtEl>
                                        <p:attrNameLst>
                                          <p:attrName>style.visibility</p:attrName>
                                        </p:attrNameLst>
                                      </p:cBhvr>
                                      <p:to>
                                        <p:strVal val="hidden"/>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0" presetClass="exit" presetSubtype="0" fill="hold" nodeType="clickEffect">
                                  <p:stCondLst>
                                    <p:cond delay="0"/>
                                  </p:stCondLst>
                                  <p:childTnLst>
                                    <p:animEffect transition="out" filter="fade">
                                      <p:cBhvr>
                                        <p:cTn id="20" dur="500"/>
                                        <p:tgtEl>
                                          <p:spTgt spid="2081"/>
                                        </p:tgtEl>
                                      </p:cBhvr>
                                    </p:animEffect>
                                    <p:set>
                                      <p:cBhvr>
                                        <p:cTn id="21" dur="1" fill="hold">
                                          <p:stCondLst>
                                            <p:cond delay="499"/>
                                          </p:stCondLst>
                                        </p:cTn>
                                        <p:tgtEl>
                                          <p:spTgt spid="2081"/>
                                        </p:tgtEl>
                                        <p:attrNameLst>
                                          <p:attrName>style.visibility</p:attrName>
                                        </p:attrNameLst>
                                      </p:cBhvr>
                                      <p:to>
                                        <p:strVal val="hidden"/>
                                      </p:to>
                                    </p:set>
                                  </p:childTnLst>
                                </p:cTn>
                              </p:par>
                            </p:childTnLst>
                          </p:cTn>
                        </p:par>
                      </p:childTnLst>
                    </p:cTn>
                  </p:par>
                  <p:par>
                    <p:cTn id="22" fill="hold" nodeType="clickPar">
                      <p:stCondLst>
                        <p:cond delay="indefinite"/>
                      </p:stCondLst>
                      <p:childTnLst>
                        <p:par>
                          <p:cTn id="23" fill="hold" nodeType="withGroup">
                            <p:stCondLst>
                              <p:cond delay="0"/>
                            </p:stCondLst>
                            <p:childTnLst>
                              <p:par>
                                <p:cTn id="24" presetID="10" presetClass="entr" presetSubtype="0" fill="hold" nodeType="clickEffect">
                                  <p:stCondLst>
                                    <p:cond delay="0"/>
                                  </p:stCondLst>
                                  <p:childTnLst>
                                    <p:set>
                                      <p:cBhvr>
                                        <p:cTn id="25" dur="1" fill="hold">
                                          <p:stCondLst>
                                            <p:cond delay="0"/>
                                          </p:stCondLst>
                                        </p:cTn>
                                        <p:tgtEl>
                                          <p:spTgt spid="2097"/>
                                        </p:tgtEl>
                                        <p:attrNameLst>
                                          <p:attrName>style.visibility</p:attrName>
                                        </p:attrNameLst>
                                      </p:cBhvr>
                                      <p:to>
                                        <p:strVal val="visible"/>
                                      </p:to>
                                    </p:set>
                                    <p:animEffect transition="in" filter="fade">
                                      <p:cBhvr>
                                        <p:cTn id="26" dur="2000"/>
                                        <p:tgtEl>
                                          <p:spTgt spid="2097"/>
                                        </p:tgtEl>
                                      </p:cBhvr>
                                    </p:animEffect>
                                  </p:childTnLst>
                                </p:cTn>
                              </p:par>
                              <p:par>
                                <p:cTn id="27" presetID="10" presetClass="entr" presetSubtype="0" fill="hold" nodeType="withEffect">
                                  <p:stCondLst>
                                    <p:cond delay="0"/>
                                  </p:stCondLst>
                                  <p:childTnLst>
                                    <p:set>
                                      <p:cBhvr>
                                        <p:cTn id="28" dur="1" fill="hold">
                                          <p:stCondLst>
                                            <p:cond delay="0"/>
                                          </p:stCondLst>
                                        </p:cTn>
                                        <p:tgtEl>
                                          <p:spTgt spid="2099"/>
                                        </p:tgtEl>
                                        <p:attrNameLst>
                                          <p:attrName>style.visibility</p:attrName>
                                        </p:attrNameLst>
                                      </p:cBhvr>
                                      <p:to>
                                        <p:strVal val="visible"/>
                                      </p:to>
                                    </p:set>
                                    <p:animEffect transition="in" filter="fade">
                                      <p:cBhvr>
                                        <p:cTn id="29" dur="2000"/>
                                        <p:tgtEl>
                                          <p:spTgt spid="2099"/>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10" presetClass="entr" presetSubtype="0" fill="hold" nodeType="clickEffect">
                                  <p:stCondLst>
                                    <p:cond delay="0"/>
                                  </p:stCondLst>
                                  <p:childTnLst>
                                    <p:set>
                                      <p:cBhvr>
                                        <p:cTn id="33" dur="1" fill="hold">
                                          <p:stCondLst>
                                            <p:cond delay="0"/>
                                          </p:stCondLst>
                                        </p:cTn>
                                        <p:tgtEl>
                                          <p:spTgt spid="2110"/>
                                        </p:tgtEl>
                                        <p:attrNameLst>
                                          <p:attrName>style.visibility</p:attrName>
                                        </p:attrNameLst>
                                      </p:cBhvr>
                                      <p:to>
                                        <p:strVal val="visible"/>
                                      </p:to>
                                    </p:set>
                                    <p:animEffect transition="in" filter="fade">
                                      <p:cBhvr>
                                        <p:cTn id="34" dur="5000"/>
                                        <p:tgtEl>
                                          <p:spTgt spid="21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WordArt 17"/>
          <p:cNvSpPr>
            <a:spLocks noChangeArrowheads="1" noChangeShapeType="1" noTextEdit="1"/>
          </p:cNvSpPr>
          <p:nvPr/>
        </p:nvSpPr>
        <p:spPr bwMode="auto">
          <a:xfrm>
            <a:off x="827088" y="549275"/>
            <a:ext cx="7273925" cy="576263"/>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ja-JP" altLang="en-US" sz="3600" kern="10">
                <a:solidFill>
                  <a:schemeClr val="bg2"/>
                </a:solidFill>
                <a:latin typeface="ＭＳ Ｐゴシック" panose="020B0600070205080204" pitchFamily="50" charset="-128"/>
              </a:rPr>
              <a:t>凸レンズに太陽光をあてると</a:t>
            </a:r>
          </a:p>
        </p:txBody>
      </p:sp>
      <p:sp>
        <p:nvSpPr>
          <p:cNvPr id="3108" name="AutoShape 36"/>
          <p:cNvSpPr>
            <a:spLocks noChangeArrowheads="1"/>
          </p:cNvSpPr>
          <p:nvPr/>
        </p:nvSpPr>
        <p:spPr bwMode="auto">
          <a:xfrm>
            <a:off x="5435600" y="4508500"/>
            <a:ext cx="2016125" cy="1657350"/>
          </a:xfrm>
          <a:prstGeom prst="parallelogram">
            <a:avLst>
              <a:gd name="adj" fmla="val 30412"/>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109" name="Oval 37"/>
          <p:cNvSpPr>
            <a:spLocks noChangeArrowheads="1"/>
          </p:cNvSpPr>
          <p:nvPr/>
        </p:nvSpPr>
        <p:spPr bwMode="auto">
          <a:xfrm>
            <a:off x="6299200" y="5229225"/>
            <a:ext cx="144463" cy="144463"/>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110" name="Freeform 38"/>
          <p:cNvSpPr>
            <a:spLocks/>
          </p:cNvSpPr>
          <p:nvPr/>
        </p:nvSpPr>
        <p:spPr bwMode="auto">
          <a:xfrm>
            <a:off x="6443663" y="4005263"/>
            <a:ext cx="647700" cy="1295400"/>
          </a:xfrm>
          <a:custGeom>
            <a:avLst/>
            <a:gdLst>
              <a:gd name="T0" fmla="*/ 0 w 408"/>
              <a:gd name="T1" fmla="*/ 2147483647 h 816"/>
              <a:gd name="T2" fmla="*/ 2147483647 w 408"/>
              <a:gd name="T3" fmla="*/ 2147483647 h 816"/>
              <a:gd name="T4" fmla="*/ 2147483647 w 408"/>
              <a:gd name="T5" fmla="*/ 2147483647 h 816"/>
              <a:gd name="T6" fmla="*/ 2147483647 w 408"/>
              <a:gd name="T7" fmla="*/ 2147483647 h 816"/>
              <a:gd name="T8" fmla="*/ 2147483647 w 408"/>
              <a:gd name="T9" fmla="*/ 2147483647 h 816"/>
              <a:gd name="T10" fmla="*/ 2147483647 w 408"/>
              <a:gd name="T11" fmla="*/ 2147483647 h 816"/>
              <a:gd name="T12" fmla="*/ 2147483647 w 408"/>
              <a:gd name="T13" fmla="*/ 2147483647 h 816"/>
              <a:gd name="T14" fmla="*/ 2147483647 w 408"/>
              <a:gd name="T15" fmla="*/ 2147483647 h 816"/>
              <a:gd name="T16" fmla="*/ 2147483647 w 408"/>
              <a:gd name="T17" fmla="*/ 0 h 81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08" h="816">
                <a:moveTo>
                  <a:pt x="0" y="816"/>
                </a:moveTo>
                <a:cubicBezTo>
                  <a:pt x="64" y="767"/>
                  <a:pt x="129" y="718"/>
                  <a:pt x="136" y="680"/>
                </a:cubicBezTo>
                <a:cubicBezTo>
                  <a:pt x="143" y="642"/>
                  <a:pt x="45" y="612"/>
                  <a:pt x="45" y="589"/>
                </a:cubicBezTo>
                <a:cubicBezTo>
                  <a:pt x="45" y="566"/>
                  <a:pt x="121" y="574"/>
                  <a:pt x="136" y="544"/>
                </a:cubicBezTo>
                <a:cubicBezTo>
                  <a:pt x="151" y="514"/>
                  <a:pt x="144" y="446"/>
                  <a:pt x="136" y="408"/>
                </a:cubicBezTo>
                <a:cubicBezTo>
                  <a:pt x="128" y="370"/>
                  <a:pt x="67" y="340"/>
                  <a:pt x="90" y="317"/>
                </a:cubicBezTo>
                <a:cubicBezTo>
                  <a:pt x="113" y="294"/>
                  <a:pt x="242" y="302"/>
                  <a:pt x="272" y="272"/>
                </a:cubicBezTo>
                <a:cubicBezTo>
                  <a:pt x="302" y="242"/>
                  <a:pt x="249" y="181"/>
                  <a:pt x="272" y="136"/>
                </a:cubicBezTo>
                <a:cubicBezTo>
                  <a:pt x="295" y="91"/>
                  <a:pt x="385" y="45"/>
                  <a:pt x="408" y="0"/>
                </a:cubicBezTo>
              </a:path>
            </a:pathLst>
          </a:custGeom>
          <a:solidFill>
            <a:srgbClr val="FF9900"/>
          </a:solidFill>
          <a:ln w="9525">
            <a:solidFill>
              <a:srgbClr val="FFFF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117" name="AutoShape 45"/>
          <p:cNvSpPr>
            <a:spLocks noChangeArrowheads="1"/>
          </p:cNvSpPr>
          <p:nvPr/>
        </p:nvSpPr>
        <p:spPr bwMode="auto">
          <a:xfrm>
            <a:off x="4500563" y="2060575"/>
            <a:ext cx="1871662" cy="71438"/>
          </a:xfrm>
          <a:prstGeom prst="leftRightArrow">
            <a:avLst>
              <a:gd name="adj1" fmla="val 50000"/>
              <a:gd name="adj2" fmla="val 523996"/>
            </a:avLst>
          </a:prstGeom>
          <a:solidFill>
            <a:srgbClr val="FF0000"/>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118" name="WordArt 46"/>
          <p:cNvSpPr>
            <a:spLocks noChangeArrowheads="1" noChangeShapeType="1" noTextEdit="1"/>
          </p:cNvSpPr>
          <p:nvPr/>
        </p:nvSpPr>
        <p:spPr bwMode="auto">
          <a:xfrm>
            <a:off x="5003800" y="1700213"/>
            <a:ext cx="1008063" cy="312737"/>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ja-JP" altLang="en-US" sz="3600" kern="10">
                <a:latin typeface="ＭＳ Ｐゴシック" panose="020B0600070205080204" pitchFamily="50" charset="-128"/>
              </a:rPr>
              <a:t>焦点距離</a:t>
            </a:r>
          </a:p>
        </p:txBody>
      </p:sp>
      <p:sp>
        <p:nvSpPr>
          <p:cNvPr id="3119" name="WordArt 47"/>
          <p:cNvSpPr>
            <a:spLocks noChangeArrowheads="1" noChangeShapeType="1" noTextEdit="1"/>
          </p:cNvSpPr>
          <p:nvPr/>
        </p:nvSpPr>
        <p:spPr bwMode="auto">
          <a:xfrm>
            <a:off x="1476375" y="5084763"/>
            <a:ext cx="3816350" cy="457200"/>
          </a:xfrm>
          <a:prstGeom prst="rect">
            <a:avLst/>
          </a:prstGeom>
        </p:spPr>
        <p:txBody>
          <a:bodyPr wrap="none" fromWordArt="1">
            <a:prstTxWarp prst="textPlain">
              <a:avLst>
                <a:gd name="adj" fmla="val 50000"/>
              </a:avLst>
            </a:prstTxWarp>
          </a:bodyPr>
          <a:lstStyle/>
          <a:p>
            <a:pPr algn="ctr"/>
            <a:r>
              <a:rPr lang="ja-JP" altLang="en-US" sz="3600" kern="10">
                <a:ln w="9525">
                  <a:solidFill>
                    <a:srgbClr val="000000"/>
                  </a:solidFill>
                  <a:round/>
                  <a:headEnd/>
                  <a:tailEnd/>
                </a:ln>
                <a:solidFill>
                  <a:srgbClr val="000000"/>
                </a:solidFill>
                <a:latin typeface="ＭＳ Ｐゴシック" panose="020B0600070205080204" pitchFamily="50" charset="-128"/>
              </a:rPr>
              <a:t>黒い紙が焦げて燃える</a:t>
            </a:r>
          </a:p>
        </p:txBody>
      </p:sp>
      <p:sp>
        <p:nvSpPr>
          <p:cNvPr id="3120" name="WordArt 48"/>
          <p:cNvSpPr>
            <a:spLocks noChangeArrowheads="1" noChangeShapeType="1" noTextEdit="1"/>
          </p:cNvSpPr>
          <p:nvPr/>
        </p:nvSpPr>
        <p:spPr bwMode="auto">
          <a:xfrm>
            <a:off x="7164388" y="2924175"/>
            <a:ext cx="1439862" cy="576263"/>
          </a:xfrm>
          <a:prstGeom prst="rect">
            <a:avLst/>
          </a:prstGeom>
        </p:spPr>
        <p:txBody>
          <a:bodyPr wrap="none" fromWordArt="1">
            <a:prstTxWarp prst="textPlain">
              <a:avLst>
                <a:gd name="adj" fmla="val 50000"/>
              </a:avLst>
            </a:prstTxWarp>
          </a:bodyPr>
          <a:lstStyle/>
          <a:p>
            <a:pPr algn="ctr"/>
            <a:r>
              <a:rPr lang="ja-JP" altLang="en-US" sz="3600" kern="10">
                <a:ln w="9525">
                  <a:solidFill>
                    <a:srgbClr val="FF0000"/>
                  </a:solidFill>
                  <a:round/>
                  <a:headEnd/>
                  <a:tailEnd/>
                </a:ln>
                <a:solidFill>
                  <a:srgbClr val="FF0000"/>
                </a:solidFill>
                <a:latin typeface="ＭＳ Ｐゴシック" panose="020B0600070205080204" pitchFamily="50" charset="-128"/>
              </a:rPr>
              <a:t>焦点</a:t>
            </a:r>
          </a:p>
        </p:txBody>
      </p:sp>
      <p:sp>
        <p:nvSpPr>
          <p:cNvPr id="3121" name="AutoShape 49"/>
          <p:cNvSpPr>
            <a:spLocks noChangeArrowheads="1"/>
          </p:cNvSpPr>
          <p:nvPr/>
        </p:nvSpPr>
        <p:spPr bwMode="auto">
          <a:xfrm>
            <a:off x="6516688" y="3141663"/>
            <a:ext cx="495300" cy="166687"/>
          </a:xfrm>
          <a:prstGeom prst="leftArrow">
            <a:avLst>
              <a:gd name="adj1" fmla="val 50000"/>
              <a:gd name="adj2" fmla="val 74286"/>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123" name="WordArt 51"/>
          <p:cNvSpPr>
            <a:spLocks noChangeArrowheads="1" noChangeShapeType="1" noTextEdit="1"/>
          </p:cNvSpPr>
          <p:nvPr/>
        </p:nvSpPr>
        <p:spPr bwMode="auto">
          <a:xfrm>
            <a:off x="1476375" y="2205038"/>
            <a:ext cx="504825" cy="1800225"/>
          </a:xfrm>
          <a:prstGeom prst="rect">
            <a:avLst/>
          </a:prstGeom>
        </p:spPr>
        <p:txBody>
          <a:bodyPr wrap="none" fromWordArt="1">
            <a:prstTxWarp prst="textPlain">
              <a:avLst>
                <a:gd name="adj" fmla="val 50000"/>
              </a:avLst>
            </a:prstTxWarp>
          </a:bodyPr>
          <a:lstStyle/>
          <a:p>
            <a:pPr algn="ctr"/>
            <a:r>
              <a:rPr lang="ja-JP" altLang="en-US" sz="3600" kern="10">
                <a:ln w="9525">
                  <a:solidFill>
                    <a:srgbClr val="000000"/>
                  </a:solidFill>
                  <a:round/>
                  <a:headEnd/>
                  <a:tailEnd/>
                </a:ln>
                <a:solidFill>
                  <a:srgbClr val="FF9900"/>
                </a:solidFill>
                <a:latin typeface="ＭＳ Ｐゴシック" panose="020B0600070205080204" pitchFamily="50" charset="-128"/>
              </a:rPr>
              <a:t>太</a:t>
            </a:r>
          </a:p>
          <a:p>
            <a:pPr algn="ctr"/>
            <a:r>
              <a:rPr lang="ja-JP" altLang="en-US" sz="3600" kern="10">
                <a:ln w="9525">
                  <a:solidFill>
                    <a:srgbClr val="000000"/>
                  </a:solidFill>
                  <a:round/>
                  <a:headEnd/>
                  <a:tailEnd/>
                </a:ln>
                <a:solidFill>
                  <a:srgbClr val="FF9900"/>
                </a:solidFill>
                <a:latin typeface="ＭＳ Ｐゴシック" panose="020B0600070205080204" pitchFamily="50" charset="-128"/>
              </a:rPr>
              <a:t>陽</a:t>
            </a:r>
          </a:p>
          <a:p>
            <a:pPr algn="ctr"/>
            <a:r>
              <a:rPr lang="ja-JP" altLang="en-US" sz="3600" kern="10">
                <a:ln w="9525">
                  <a:solidFill>
                    <a:srgbClr val="000000"/>
                  </a:solidFill>
                  <a:round/>
                  <a:headEnd/>
                  <a:tailEnd/>
                </a:ln>
                <a:solidFill>
                  <a:srgbClr val="FF9900"/>
                </a:solidFill>
                <a:latin typeface="ＭＳ Ｐゴシック" panose="020B0600070205080204" pitchFamily="50" charset="-128"/>
              </a:rPr>
              <a:t>光</a:t>
            </a:r>
          </a:p>
        </p:txBody>
      </p:sp>
      <p:sp>
        <p:nvSpPr>
          <p:cNvPr id="3084" name="Line 52"/>
          <p:cNvSpPr>
            <a:spLocks noChangeShapeType="1"/>
          </p:cNvSpPr>
          <p:nvPr/>
        </p:nvSpPr>
        <p:spPr bwMode="auto">
          <a:xfrm>
            <a:off x="4643438" y="4365625"/>
            <a:ext cx="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nvGrpSpPr>
          <p:cNvPr id="3085" name="Group 57"/>
          <p:cNvGrpSpPr>
            <a:grpSpLocks/>
          </p:cNvGrpSpPr>
          <p:nvPr/>
        </p:nvGrpSpPr>
        <p:grpSpPr bwMode="auto">
          <a:xfrm>
            <a:off x="3924300" y="2349500"/>
            <a:ext cx="1223963" cy="1512888"/>
            <a:chOff x="2608" y="2205"/>
            <a:chExt cx="544" cy="635"/>
          </a:xfrm>
        </p:grpSpPr>
        <p:sp>
          <p:nvSpPr>
            <p:cNvPr id="3104" name="Arc 58"/>
            <p:cNvSpPr>
              <a:spLocks/>
            </p:cNvSpPr>
            <p:nvPr/>
          </p:nvSpPr>
          <p:spPr bwMode="auto">
            <a:xfrm rot="3089249">
              <a:off x="2562" y="2251"/>
              <a:ext cx="635" cy="544"/>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105" name="Arc 59"/>
            <p:cNvSpPr>
              <a:spLocks/>
            </p:cNvSpPr>
            <p:nvPr/>
          </p:nvSpPr>
          <p:spPr bwMode="auto">
            <a:xfrm rot="-7692111">
              <a:off x="2562" y="2251"/>
              <a:ext cx="635" cy="544"/>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grpSp>
        <p:nvGrpSpPr>
          <p:cNvPr id="3148" name="Group 76"/>
          <p:cNvGrpSpPr>
            <a:grpSpLocks/>
          </p:cNvGrpSpPr>
          <p:nvPr/>
        </p:nvGrpSpPr>
        <p:grpSpPr bwMode="auto">
          <a:xfrm>
            <a:off x="611188" y="2349500"/>
            <a:ext cx="3960812" cy="1511300"/>
            <a:chOff x="1565" y="1480"/>
            <a:chExt cx="1315" cy="952"/>
          </a:xfrm>
        </p:grpSpPr>
        <p:sp>
          <p:nvSpPr>
            <p:cNvPr id="3097" name="Line 60"/>
            <p:cNvSpPr>
              <a:spLocks noChangeShapeType="1"/>
            </p:cNvSpPr>
            <p:nvPr/>
          </p:nvSpPr>
          <p:spPr bwMode="auto">
            <a:xfrm>
              <a:off x="1565" y="1616"/>
              <a:ext cx="1315" cy="0"/>
            </a:xfrm>
            <a:prstGeom prst="line">
              <a:avLst/>
            </a:prstGeom>
            <a:noFill/>
            <a:ln w="9525">
              <a:solidFill>
                <a:srgbClr val="FF00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98" name="Line 61"/>
            <p:cNvSpPr>
              <a:spLocks noChangeShapeType="1"/>
            </p:cNvSpPr>
            <p:nvPr/>
          </p:nvSpPr>
          <p:spPr bwMode="auto">
            <a:xfrm>
              <a:off x="1565" y="1797"/>
              <a:ext cx="1315" cy="0"/>
            </a:xfrm>
            <a:prstGeom prst="line">
              <a:avLst/>
            </a:prstGeom>
            <a:noFill/>
            <a:ln w="9525">
              <a:solidFill>
                <a:srgbClr val="FF00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99" name="Line 62"/>
            <p:cNvSpPr>
              <a:spLocks noChangeShapeType="1"/>
            </p:cNvSpPr>
            <p:nvPr/>
          </p:nvSpPr>
          <p:spPr bwMode="auto">
            <a:xfrm>
              <a:off x="1565" y="1979"/>
              <a:ext cx="1315" cy="0"/>
            </a:xfrm>
            <a:prstGeom prst="line">
              <a:avLst/>
            </a:prstGeom>
            <a:noFill/>
            <a:ln w="9525">
              <a:solidFill>
                <a:srgbClr val="FF00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100" name="Line 63"/>
            <p:cNvSpPr>
              <a:spLocks noChangeShapeType="1"/>
            </p:cNvSpPr>
            <p:nvPr/>
          </p:nvSpPr>
          <p:spPr bwMode="auto">
            <a:xfrm>
              <a:off x="1565" y="2115"/>
              <a:ext cx="1315" cy="0"/>
            </a:xfrm>
            <a:prstGeom prst="line">
              <a:avLst/>
            </a:prstGeom>
            <a:noFill/>
            <a:ln w="9525">
              <a:solidFill>
                <a:srgbClr val="FF00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101" name="Line 64"/>
            <p:cNvSpPr>
              <a:spLocks noChangeShapeType="1"/>
            </p:cNvSpPr>
            <p:nvPr/>
          </p:nvSpPr>
          <p:spPr bwMode="auto">
            <a:xfrm>
              <a:off x="1565" y="2296"/>
              <a:ext cx="1315" cy="0"/>
            </a:xfrm>
            <a:prstGeom prst="line">
              <a:avLst/>
            </a:prstGeom>
            <a:noFill/>
            <a:ln w="9525">
              <a:solidFill>
                <a:srgbClr val="FF00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102" name="Line 71"/>
            <p:cNvSpPr>
              <a:spLocks noChangeShapeType="1"/>
            </p:cNvSpPr>
            <p:nvPr/>
          </p:nvSpPr>
          <p:spPr bwMode="auto">
            <a:xfrm>
              <a:off x="1565" y="2432"/>
              <a:ext cx="1315" cy="0"/>
            </a:xfrm>
            <a:prstGeom prst="line">
              <a:avLst/>
            </a:prstGeom>
            <a:noFill/>
            <a:ln w="9525">
              <a:solidFill>
                <a:srgbClr val="FF00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103" name="Line 72"/>
            <p:cNvSpPr>
              <a:spLocks noChangeShapeType="1"/>
            </p:cNvSpPr>
            <p:nvPr/>
          </p:nvSpPr>
          <p:spPr bwMode="auto">
            <a:xfrm>
              <a:off x="1565" y="1480"/>
              <a:ext cx="1315" cy="0"/>
            </a:xfrm>
            <a:prstGeom prst="line">
              <a:avLst/>
            </a:prstGeom>
            <a:noFill/>
            <a:ln w="9525">
              <a:solidFill>
                <a:srgbClr val="FF00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3145" name="Rectangle 73"/>
          <p:cNvSpPr>
            <a:spLocks noChangeArrowheads="1"/>
          </p:cNvSpPr>
          <p:nvPr/>
        </p:nvSpPr>
        <p:spPr bwMode="auto">
          <a:xfrm>
            <a:off x="6372225" y="1916113"/>
            <a:ext cx="73025" cy="2305050"/>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nvGrpSpPr>
          <p:cNvPr id="3149" name="Group 77"/>
          <p:cNvGrpSpPr>
            <a:grpSpLocks/>
          </p:cNvGrpSpPr>
          <p:nvPr/>
        </p:nvGrpSpPr>
        <p:grpSpPr bwMode="auto">
          <a:xfrm>
            <a:off x="4500563" y="2349500"/>
            <a:ext cx="1871662" cy="1511300"/>
            <a:chOff x="2835" y="1480"/>
            <a:chExt cx="1179" cy="952"/>
          </a:xfrm>
        </p:grpSpPr>
        <p:sp>
          <p:nvSpPr>
            <p:cNvPr id="3090" name="Line 65"/>
            <p:cNvSpPr>
              <a:spLocks noChangeShapeType="1"/>
            </p:cNvSpPr>
            <p:nvPr/>
          </p:nvSpPr>
          <p:spPr bwMode="auto">
            <a:xfrm>
              <a:off x="2835" y="1616"/>
              <a:ext cx="1179" cy="408"/>
            </a:xfrm>
            <a:prstGeom prst="line">
              <a:avLst/>
            </a:prstGeom>
            <a:noFill/>
            <a:ln w="9525">
              <a:solidFill>
                <a:srgbClr val="FF00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91" name="Line 67"/>
            <p:cNvSpPr>
              <a:spLocks noChangeShapeType="1"/>
            </p:cNvSpPr>
            <p:nvPr/>
          </p:nvSpPr>
          <p:spPr bwMode="auto">
            <a:xfrm>
              <a:off x="2835" y="1797"/>
              <a:ext cx="1179" cy="227"/>
            </a:xfrm>
            <a:prstGeom prst="line">
              <a:avLst/>
            </a:prstGeom>
            <a:noFill/>
            <a:ln w="9525">
              <a:solidFill>
                <a:srgbClr val="FF00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92" name="Line 68"/>
            <p:cNvSpPr>
              <a:spLocks noChangeShapeType="1"/>
            </p:cNvSpPr>
            <p:nvPr/>
          </p:nvSpPr>
          <p:spPr bwMode="auto">
            <a:xfrm>
              <a:off x="2880" y="1979"/>
              <a:ext cx="1134" cy="45"/>
            </a:xfrm>
            <a:prstGeom prst="line">
              <a:avLst/>
            </a:prstGeom>
            <a:noFill/>
            <a:ln w="9525">
              <a:solidFill>
                <a:srgbClr val="FF00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93" name="Line 69"/>
            <p:cNvSpPr>
              <a:spLocks noChangeShapeType="1"/>
            </p:cNvSpPr>
            <p:nvPr/>
          </p:nvSpPr>
          <p:spPr bwMode="auto">
            <a:xfrm flipV="1">
              <a:off x="2835" y="2024"/>
              <a:ext cx="1179" cy="91"/>
            </a:xfrm>
            <a:prstGeom prst="line">
              <a:avLst/>
            </a:prstGeom>
            <a:noFill/>
            <a:ln w="9525">
              <a:solidFill>
                <a:srgbClr val="FF00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94" name="Line 70"/>
            <p:cNvSpPr>
              <a:spLocks noChangeShapeType="1"/>
            </p:cNvSpPr>
            <p:nvPr/>
          </p:nvSpPr>
          <p:spPr bwMode="auto">
            <a:xfrm flipV="1">
              <a:off x="2835" y="2024"/>
              <a:ext cx="1179" cy="272"/>
            </a:xfrm>
            <a:prstGeom prst="line">
              <a:avLst/>
            </a:prstGeom>
            <a:noFill/>
            <a:ln w="9525">
              <a:solidFill>
                <a:srgbClr val="FF00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95" name="Line 74"/>
            <p:cNvSpPr>
              <a:spLocks noChangeShapeType="1"/>
            </p:cNvSpPr>
            <p:nvPr/>
          </p:nvSpPr>
          <p:spPr bwMode="auto">
            <a:xfrm>
              <a:off x="2835" y="1480"/>
              <a:ext cx="1179" cy="544"/>
            </a:xfrm>
            <a:prstGeom prst="line">
              <a:avLst/>
            </a:prstGeom>
            <a:noFill/>
            <a:ln w="9525">
              <a:solidFill>
                <a:srgbClr val="FF00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96" name="Line 75"/>
            <p:cNvSpPr>
              <a:spLocks noChangeShapeType="1"/>
            </p:cNvSpPr>
            <p:nvPr/>
          </p:nvSpPr>
          <p:spPr bwMode="auto">
            <a:xfrm flipV="1">
              <a:off x="2835" y="2024"/>
              <a:ext cx="1179" cy="408"/>
            </a:xfrm>
            <a:prstGeom prst="line">
              <a:avLst/>
            </a:prstGeom>
            <a:noFill/>
            <a:ln w="9525">
              <a:solidFill>
                <a:srgbClr val="FF00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3150" name="AutoShape 78"/>
          <p:cNvSpPr>
            <a:spLocks noChangeArrowheads="1"/>
          </p:cNvSpPr>
          <p:nvPr/>
        </p:nvSpPr>
        <p:spPr bwMode="auto">
          <a:xfrm rot="7948875" flipH="1">
            <a:off x="6227763" y="4365625"/>
            <a:ext cx="2376487" cy="214313"/>
          </a:xfrm>
          <a:prstGeom prst="leftArrow">
            <a:avLst>
              <a:gd name="adj1" fmla="val 50000"/>
              <a:gd name="adj2" fmla="val 277222"/>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Tree>
  </p:cSld>
  <p:clrMapOvr>
    <a:masterClrMapping/>
  </p:clrMapOvr>
  <p:transition advTm="8000"/>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3123"/>
                                        </p:tgtEl>
                                        <p:attrNameLst>
                                          <p:attrName>style.visibility</p:attrName>
                                        </p:attrNameLst>
                                      </p:cBhvr>
                                      <p:to>
                                        <p:strVal val="visible"/>
                                      </p:to>
                                    </p:set>
                                    <p:anim calcmode="lin" valueType="num">
                                      <p:cBhvr additive="base">
                                        <p:cTn id="7" dur="2000" fill="hold"/>
                                        <p:tgtEl>
                                          <p:spTgt spid="3123"/>
                                        </p:tgtEl>
                                        <p:attrNameLst>
                                          <p:attrName>ppt_x</p:attrName>
                                        </p:attrNameLst>
                                      </p:cBhvr>
                                      <p:tavLst>
                                        <p:tav tm="0">
                                          <p:val>
                                            <p:strVal val="0-#ppt_w/2"/>
                                          </p:val>
                                        </p:tav>
                                        <p:tav tm="100000">
                                          <p:val>
                                            <p:strVal val="#ppt_x"/>
                                          </p:val>
                                        </p:tav>
                                      </p:tavLst>
                                    </p:anim>
                                    <p:anim calcmode="lin" valueType="num">
                                      <p:cBhvr additive="base">
                                        <p:cTn id="8" dur="2000" fill="hold"/>
                                        <p:tgtEl>
                                          <p:spTgt spid="3123"/>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3145"/>
                                        </p:tgtEl>
                                        <p:attrNameLst>
                                          <p:attrName>style.visibility</p:attrName>
                                        </p:attrNameLst>
                                      </p:cBhvr>
                                      <p:to>
                                        <p:strVal val="visible"/>
                                      </p:to>
                                    </p:set>
                                    <p:animEffect transition="in" filter="fade">
                                      <p:cBhvr>
                                        <p:cTn id="13" dur="2000"/>
                                        <p:tgtEl>
                                          <p:spTgt spid="3145"/>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10" presetClass="entr" presetSubtype="0" fill="hold" nodeType="clickEffect">
                                  <p:stCondLst>
                                    <p:cond delay="0"/>
                                  </p:stCondLst>
                                  <p:childTnLst>
                                    <p:set>
                                      <p:cBhvr>
                                        <p:cTn id="17" dur="1" fill="hold">
                                          <p:stCondLst>
                                            <p:cond delay="0"/>
                                          </p:stCondLst>
                                        </p:cTn>
                                        <p:tgtEl>
                                          <p:spTgt spid="3148"/>
                                        </p:tgtEl>
                                        <p:attrNameLst>
                                          <p:attrName>style.visibility</p:attrName>
                                        </p:attrNameLst>
                                      </p:cBhvr>
                                      <p:to>
                                        <p:strVal val="visible"/>
                                      </p:to>
                                    </p:set>
                                    <p:animEffect transition="in" filter="fade">
                                      <p:cBhvr>
                                        <p:cTn id="18" dur="2000"/>
                                        <p:tgtEl>
                                          <p:spTgt spid="3148"/>
                                        </p:tgtEl>
                                      </p:cBhvr>
                                    </p:animEffect>
                                  </p:childTnLst>
                                </p:cTn>
                              </p:par>
                              <p:par>
                                <p:cTn id="19" presetID="10" presetClass="entr" presetSubtype="0" fill="hold" nodeType="withEffect">
                                  <p:stCondLst>
                                    <p:cond delay="0"/>
                                  </p:stCondLst>
                                  <p:childTnLst>
                                    <p:set>
                                      <p:cBhvr>
                                        <p:cTn id="20" dur="1" fill="hold">
                                          <p:stCondLst>
                                            <p:cond delay="0"/>
                                          </p:stCondLst>
                                        </p:cTn>
                                        <p:tgtEl>
                                          <p:spTgt spid="3149"/>
                                        </p:tgtEl>
                                        <p:attrNameLst>
                                          <p:attrName>style.visibility</p:attrName>
                                        </p:attrNameLst>
                                      </p:cBhvr>
                                      <p:to>
                                        <p:strVal val="visible"/>
                                      </p:to>
                                    </p:set>
                                    <p:animEffect transition="in" filter="fade">
                                      <p:cBhvr>
                                        <p:cTn id="21" dur="2000"/>
                                        <p:tgtEl>
                                          <p:spTgt spid="3149"/>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3108"/>
                                        </p:tgtEl>
                                        <p:attrNameLst>
                                          <p:attrName>style.visibility</p:attrName>
                                        </p:attrNameLst>
                                      </p:cBhvr>
                                      <p:to>
                                        <p:strVal val="visible"/>
                                      </p:to>
                                    </p:set>
                                    <p:animEffect transition="in" filter="fade">
                                      <p:cBhvr>
                                        <p:cTn id="26" dur="2000"/>
                                        <p:tgtEl>
                                          <p:spTgt spid="3108"/>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3109"/>
                                        </p:tgtEl>
                                        <p:attrNameLst>
                                          <p:attrName>style.visibility</p:attrName>
                                        </p:attrNameLst>
                                      </p:cBhvr>
                                      <p:to>
                                        <p:strVal val="visible"/>
                                      </p:to>
                                    </p:set>
                                    <p:animEffect transition="in" filter="fade">
                                      <p:cBhvr>
                                        <p:cTn id="29" dur="2000"/>
                                        <p:tgtEl>
                                          <p:spTgt spid="3109"/>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10" presetClass="entr" presetSubtype="0" fill="hold" nodeType="clickEffect">
                                  <p:stCondLst>
                                    <p:cond delay="0"/>
                                  </p:stCondLst>
                                  <p:childTnLst>
                                    <p:set>
                                      <p:cBhvr>
                                        <p:cTn id="33" dur="1" fill="hold">
                                          <p:stCondLst>
                                            <p:cond delay="0"/>
                                          </p:stCondLst>
                                        </p:cTn>
                                        <p:tgtEl>
                                          <p:spTgt spid="3110"/>
                                        </p:tgtEl>
                                        <p:attrNameLst>
                                          <p:attrName>style.visibility</p:attrName>
                                        </p:attrNameLst>
                                      </p:cBhvr>
                                      <p:to>
                                        <p:strVal val="visible"/>
                                      </p:to>
                                    </p:set>
                                    <p:animEffect transition="in" filter="fade">
                                      <p:cBhvr>
                                        <p:cTn id="34" dur="2000"/>
                                        <p:tgtEl>
                                          <p:spTgt spid="3110"/>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0" presetClass="entr" presetSubtype="0" fill="hold" nodeType="clickEffect">
                                  <p:stCondLst>
                                    <p:cond delay="0"/>
                                  </p:stCondLst>
                                  <p:childTnLst>
                                    <p:set>
                                      <p:cBhvr>
                                        <p:cTn id="38" dur="1" fill="hold">
                                          <p:stCondLst>
                                            <p:cond delay="0"/>
                                          </p:stCondLst>
                                        </p:cTn>
                                        <p:tgtEl>
                                          <p:spTgt spid="3119"/>
                                        </p:tgtEl>
                                        <p:attrNameLst>
                                          <p:attrName>style.visibility</p:attrName>
                                        </p:attrNameLst>
                                      </p:cBhvr>
                                      <p:to>
                                        <p:strVal val="visible"/>
                                      </p:to>
                                    </p:set>
                                    <p:animEffect transition="in" filter="fade">
                                      <p:cBhvr>
                                        <p:cTn id="39" dur="2000"/>
                                        <p:tgtEl>
                                          <p:spTgt spid="3119"/>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10" presetClass="entr" presetSubtype="0" fill="hold" nodeType="clickEffect">
                                  <p:stCondLst>
                                    <p:cond delay="0"/>
                                  </p:stCondLst>
                                  <p:childTnLst>
                                    <p:set>
                                      <p:cBhvr>
                                        <p:cTn id="43" dur="1" fill="hold">
                                          <p:stCondLst>
                                            <p:cond delay="0"/>
                                          </p:stCondLst>
                                        </p:cTn>
                                        <p:tgtEl>
                                          <p:spTgt spid="3120"/>
                                        </p:tgtEl>
                                        <p:attrNameLst>
                                          <p:attrName>style.visibility</p:attrName>
                                        </p:attrNameLst>
                                      </p:cBhvr>
                                      <p:to>
                                        <p:strVal val="visible"/>
                                      </p:to>
                                    </p:set>
                                    <p:animEffect transition="in" filter="fade">
                                      <p:cBhvr>
                                        <p:cTn id="44" dur="2000"/>
                                        <p:tgtEl>
                                          <p:spTgt spid="3120"/>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10" presetClass="entr" presetSubtype="0" fill="hold" grpId="0" nodeType="clickEffect">
                                  <p:stCondLst>
                                    <p:cond delay="0"/>
                                  </p:stCondLst>
                                  <p:childTnLst>
                                    <p:set>
                                      <p:cBhvr>
                                        <p:cTn id="48" dur="1" fill="hold">
                                          <p:stCondLst>
                                            <p:cond delay="0"/>
                                          </p:stCondLst>
                                        </p:cTn>
                                        <p:tgtEl>
                                          <p:spTgt spid="3121"/>
                                        </p:tgtEl>
                                        <p:attrNameLst>
                                          <p:attrName>style.visibility</p:attrName>
                                        </p:attrNameLst>
                                      </p:cBhvr>
                                      <p:to>
                                        <p:strVal val="visible"/>
                                      </p:to>
                                    </p:set>
                                    <p:animEffect transition="in" filter="fade">
                                      <p:cBhvr>
                                        <p:cTn id="49" dur="2000"/>
                                        <p:tgtEl>
                                          <p:spTgt spid="3121"/>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3150"/>
                                        </p:tgtEl>
                                        <p:attrNameLst>
                                          <p:attrName>style.visibility</p:attrName>
                                        </p:attrNameLst>
                                      </p:cBhvr>
                                      <p:to>
                                        <p:strVal val="visible"/>
                                      </p:to>
                                    </p:set>
                                    <p:animEffect transition="in" filter="fade">
                                      <p:cBhvr>
                                        <p:cTn id="52" dur="2000"/>
                                        <p:tgtEl>
                                          <p:spTgt spid="3150"/>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3117"/>
                                        </p:tgtEl>
                                        <p:attrNameLst>
                                          <p:attrName>style.visibility</p:attrName>
                                        </p:attrNameLst>
                                      </p:cBhvr>
                                      <p:to>
                                        <p:strVal val="visible"/>
                                      </p:to>
                                    </p:set>
                                    <p:anim calcmode="lin" valueType="num">
                                      <p:cBhvr additive="base">
                                        <p:cTn id="57" dur="2000" fill="hold"/>
                                        <p:tgtEl>
                                          <p:spTgt spid="3117"/>
                                        </p:tgtEl>
                                        <p:attrNameLst>
                                          <p:attrName>ppt_x</p:attrName>
                                        </p:attrNameLst>
                                      </p:cBhvr>
                                      <p:tavLst>
                                        <p:tav tm="0">
                                          <p:val>
                                            <p:strVal val="#ppt_x"/>
                                          </p:val>
                                        </p:tav>
                                        <p:tav tm="100000">
                                          <p:val>
                                            <p:strVal val="#ppt_x"/>
                                          </p:val>
                                        </p:tav>
                                      </p:tavLst>
                                    </p:anim>
                                    <p:anim calcmode="lin" valueType="num">
                                      <p:cBhvr additive="base">
                                        <p:cTn id="58" dur="2000" fill="hold"/>
                                        <p:tgtEl>
                                          <p:spTgt spid="3117"/>
                                        </p:tgtEl>
                                        <p:attrNameLst>
                                          <p:attrName>ppt_y</p:attrName>
                                        </p:attrNameLst>
                                      </p:cBhvr>
                                      <p:tavLst>
                                        <p:tav tm="0">
                                          <p:val>
                                            <p:strVal val="1+#ppt_h/2"/>
                                          </p:val>
                                        </p:tav>
                                        <p:tav tm="100000">
                                          <p:val>
                                            <p:strVal val="#ppt_y"/>
                                          </p:val>
                                        </p:tav>
                                      </p:tavLst>
                                    </p:anim>
                                  </p:childTnLst>
                                </p:cTn>
                              </p:par>
                            </p:childTnLst>
                          </p:cTn>
                        </p:par>
                      </p:childTnLst>
                    </p:cTn>
                  </p:par>
                  <p:par>
                    <p:cTn id="59" fill="hold" nodeType="clickPar">
                      <p:stCondLst>
                        <p:cond delay="indefinite"/>
                      </p:stCondLst>
                      <p:childTnLst>
                        <p:par>
                          <p:cTn id="60" fill="hold" nodeType="withGroup">
                            <p:stCondLst>
                              <p:cond delay="0"/>
                            </p:stCondLst>
                            <p:childTnLst>
                              <p:par>
                                <p:cTn id="61" presetID="10" presetClass="entr" presetSubtype="0" fill="hold" nodeType="clickEffect">
                                  <p:stCondLst>
                                    <p:cond delay="0"/>
                                  </p:stCondLst>
                                  <p:childTnLst>
                                    <p:set>
                                      <p:cBhvr>
                                        <p:cTn id="62" dur="1" fill="hold">
                                          <p:stCondLst>
                                            <p:cond delay="0"/>
                                          </p:stCondLst>
                                        </p:cTn>
                                        <p:tgtEl>
                                          <p:spTgt spid="3118"/>
                                        </p:tgtEl>
                                        <p:attrNameLst>
                                          <p:attrName>style.visibility</p:attrName>
                                        </p:attrNameLst>
                                      </p:cBhvr>
                                      <p:to>
                                        <p:strVal val="visible"/>
                                      </p:to>
                                    </p:set>
                                    <p:animEffect transition="in" filter="fade">
                                      <p:cBhvr>
                                        <p:cTn id="63" dur="2000"/>
                                        <p:tgtEl>
                                          <p:spTgt spid="3118"/>
                                        </p:tgtEl>
                                      </p:cBhvr>
                                    </p:animEffect>
                                  </p:childTnLst>
                                </p:cTn>
                              </p:par>
                            </p:childTnLst>
                          </p:cTn>
                        </p:par>
                      </p:childTnLst>
                    </p:cTn>
                  </p:par>
                  <p:par>
                    <p:cTn id="64" fill="hold" nodeType="clickPar">
                      <p:stCondLst>
                        <p:cond delay="indefinite"/>
                      </p:stCondLst>
                      <p:childTnLst>
                        <p:par>
                          <p:cTn id="65" fill="hold" nodeType="withGroup">
                            <p:stCondLst>
                              <p:cond delay="0"/>
                            </p:stCondLst>
                            <p:childTnLst>
                              <p:par>
                                <p:cTn id="66" presetID="10" presetClass="exit" presetSubtype="0" fill="hold" nodeType="clickEffect">
                                  <p:stCondLst>
                                    <p:cond delay="0"/>
                                  </p:stCondLst>
                                  <p:childTnLst>
                                    <p:animEffect transition="out" filter="fade">
                                      <p:cBhvr>
                                        <p:cTn id="67" dur="5000"/>
                                        <p:tgtEl>
                                          <p:spTgt spid="3119"/>
                                        </p:tgtEl>
                                      </p:cBhvr>
                                    </p:animEffect>
                                    <p:set>
                                      <p:cBhvr>
                                        <p:cTn id="68" dur="1" fill="hold">
                                          <p:stCondLst>
                                            <p:cond delay="4999"/>
                                          </p:stCondLst>
                                        </p:cTn>
                                        <p:tgtEl>
                                          <p:spTgt spid="311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08" grpId="0" animBg="1"/>
      <p:bldP spid="3109" grpId="0" animBg="1"/>
      <p:bldP spid="3117" grpId="0" animBg="1"/>
      <p:bldP spid="3121" grpId="0" animBg="1"/>
      <p:bldP spid="3145" grpId="0" animBg="1"/>
      <p:bldP spid="315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755650" y="333375"/>
            <a:ext cx="6840538" cy="1079500"/>
          </a:xfrm>
        </p:spPr>
        <p:txBody>
          <a:bodyPr/>
          <a:lstStyle/>
          <a:p>
            <a:pPr eaLnBrk="1" hangingPunct="1"/>
            <a:r>
              <a:rPr lang="ja-JP" altLang="en-US" sz="2800" smtClean="0">
                <a:latin typeface="HGSｺﾞｼｯｸE" panose="020B0900000000000000" pitchFamily="50" charset="-128"/>
                <a:ea typeface="HGSｺﾞｼｯｸE" panose="020B0900000000000000" pitchFamily="50" charset="-128"/>
              </a:rPr>
              <a:t>光線は</a:t>
            </a:r>
            <a:r>
              <a:rPr lang="ja-JP" altLang="en-US" sz="2800" smtClean="0">
                <a:solidFill>
                  <a:srgbClr val="0070C0"/>
                </a:solidFill>
                <a:latin typeface="HGSｺﾞｼｯｸE" panose="020B0900000000000000" pitchFamily="50" charset="-128"/>
                <a:ea typeface="HGSｺﾞｼｯｸE" panose="020B0900000000000000" pitchFamily="50" charset="-128"/>
              </a:rPr>
              <a:t>青線</a:t>
            </a:r>
            <a:r>
              <a:rPr lang="ja-JP" altLang="en-US" sz="2800" smtClean="0">
                <a:latin typeface="HGSｺﾞｼｯｸE" panose="020B0900000000000000" pitchFamily="50" charset="-128"/>
                <a:ea typeface="HGSｺﾞｼｯｸE" panose="020B0900000000000000" pitchFamily="50" charset="-128"/>
              </a:rPr>
              <a:t>のように空気中からレンズに入る時と空気中に出る時の２度屈折する</a:t>
            </a:r>
          </a:p>
        </p:txBody>
      </p:sp>
      <p:grpSp>
        <p:nvGrpSpPr>
          <p:cNvPr id="8196" name="Group 53"/>
          <p:cNvGrpSpPr>
            <a:grpSpLocks/>
          </p:cNvGrpSpPr>
          <p:nvPr/>
        </p:nvGrpSpPr>
        <p:grpSpPr bwMode="auto">
          <a:xfrm>
            <a:off x="2735263" y="2414588"/>
            <a:ext cx="2905125" cy="3435350"/>
            <a:chOff x="2608" y="2205"/>
            <a:chExt cx="544" cy="635"/>
          </a:xfrm>
        </p:grpSpPr>
        <p:sp>
          <p:nvSpPr>
            <p:cNvPr id="4108" name="Arc 51"/>
            <p:cNvSpPr>
              <a:spLocks/>
            </p:cNvSpPr>
            <p:nvPr/>
          </p:nvSpPr>
          <p:spPr bwMode="auto">
            <a:xfrm rot="3089249">
              <a:off x="2562" y="2251"/>
              <a:ext cx="635" cy="544"/>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109" name="Arc 52"/>
            <p:cNvSpPr>
              <a:spLocks/>
            </p:cNvSpPr>
            <p:nvPr/>
          </p:nvSpPr>
          <p:spPr bwMode="auto">
            <a:xfrm rot="-7692111">
              <a:off x="2562" y="2251"/>
              <a:ext cx="635" cy="544"/>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cxnSp>
        <p:nvCxnSpPr>
          <p:cNvPr id="9" name="直線矢印コネクタ 8"/>
          <p:cNvCxnSpPr/>
          <p:nvPr/>
        </p:nvCxnSpPr>
        <p:spPr>
          <a:xfrm>
            <a:off x="4184650" y="2797175"/>
            <a:ext cx="3411538" cy="2000250"/>
          </a:xfrm>
          <a:prstGeom prst="straightConnector1">
            <a:avLst/>
          </a:prstGeom>
          <a:ln>
            <a:solidFill>
              <a:srgbClr val="FF0066"/>
            </a:solidFill>
            <a:tailEnd type="arrow"/>
          </a:ln>
        </p:spPr>
        <p:style>
          <a:lnRef idx="2">
            <a:schemeClr val="dk1"/>
          </a:lnRef>
          <a:fillRef idx="0">
            <a:schemeClr val="dk1"/>
          </a:fillRef>
          <a:effectRef idx="1">
            <a:schemeClr val="dk1"/>
          </a:effectRef>
          <a:fontRef idx="minor">
            <a:schemeClr val="tx1"/>
          </a:fontRef>
        </p:style>
      </p:cxnSp>
      <p:cxnSp>
        <p:nvCxnSpPr>
          <p:cNvPr id="11" name="直線コネクタ 10"/>
          <p:cNvCxnSpPr/>
          <p:nvPr/>
        </p:nvCxnSpPr>
        <p:spPr>
          <a:xfrm flipH="1">
            <a:off x="-180975" y="2797175"/>
            <a:ext cx="4365625"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cxnSp>
        <p:nvCxnSpPr>
          <p:cNvPr id="13" name="直線コネクタ 12"/>
          <p:cNvCxnSpPr/>
          <p:nvPr/>
        </p:nvCxnSpPr>
        <p:spPr>
          <a:xfrm>
            <a:off x="-180975" y="2868613"/>
            <a:ext cx="3708400" cy="0"/>
          </a:xfrm>
          <a:prstGeom prst="line">
            <a:avLst/>
          </a:prstGeom>
          <a:ln>
            <a:solidFill>
              <a:srgbClr val="0070C0"/>
            </a:solidFill>
          </a:ln>
        </p:spPr>
        <p:style>
          <a:lnRef idx="2">
            <a:schemeClr val="dk1"/>
          </a:lnRef>
          <a:fillRef idx="0">
            <a:schemeClr val="dk1"/>
          </a:fillRef>
          <a:effectRef idx="1">
            <a:schemeClr val="dk1"/>
          </a:effectRef>
          <a:fontRef idx="minor">
            <a:schemeClr val="tx1"/>
          </a:fontRef>
        </p:style>
      </p:cxnSp>
      <p:cxnSp>
        <p:nvCxnSpPr>
          <p:cNvPr id="16" name="直線コネクタ 15"/>
          <p:cNvCxnSpPr/>
          <p:nvPr/>
        </p:nvCxnSpPr>
        <p:spPr>
          <a:xfrm>
            <a:off x="3527425" y="2868613"/>
            <a:ext cx="1511300" cy="484187"/>
          </a:xfrm>
          <a:prstGeom prst="line">
            <a:avLst/>
          </a:prstGeom>
          <a:ln>
            <a:solidFill>
              <a:srgbClr val="0070C0"/>
            </a:solidFill>
          </a:ln>
        </p:spPr>
        <p:style>
          <a:lnRef idx="2">
            <a:schemeClr val="dk1"/>
          </a:lnRef>
          <a:fillRef idx="0">
            <a:schemeClr val="dk1"/>
          </a:fillRef>
          <a:effectRef idx="1">
            <a:schemeClr val="dk1"/>
          </a:effectRef>
          <a:fontRef idx="minor">
            <a:schemeClr val="tx1"/>
          </a:fontRef>
        </p:style>
      </p:cxnSp>
      <p:cxnSp>
        <p:nvCxnSpPr>
          <p:cNvPr id="2048" name="直線矢印コネクタ 2047"/>
          <p:cNvCxnSpPr/>
          <p:nvPr/>
        </p:nvCxnSpPr>
        <p:spPr>
          <a:xfrm>
            <a:off x="5038725" y="3352800"/>
            <a:ext cx="2846388" cy="1674813"/>
          </a:xfrm>
          <a:prstGeom prst="straightConnector1">
            <a:avLst/>
          </a:prstGeom>
          <a:ln>
            <a:solidFill>
              <a:srgbClr val="0070C0"/>
            </a:solidFill>
            <a:tailEnd type="arrow"/>
          </a:ln>
        </p:spPr>
        <p:style>
          <a:lnRef idx="2">
            <a:schemeClr val="dk1"/>
          </a:lnRef>
          <a:fillRef idx="0">
            <a:schemeClr val="dk1"/>
          </a:fillRef>
          <a:effectRef idx="1">
            <a:schemeClr val="dk1"/>
          </a:effectRef>
          <a:fontRef idx="minor">
            <a:schemeClr val="tx1"/>
          </a:fontRef>
        </p:style>
      </p:cxnSp>
      <p:sp>
        <p:nvSpPr>
          <p:cNvPr id="14" name="テキスト ボックス 13"/>
          <p:cNvSpPr txBox="1">
            <a:spLocks noChangeArrowheads="1"/>
          </p:cNvSpPr>
          <p:nvPr/>
        </p:nvSpPr>
        <p:spPr bwMode="auto">
          <a:xfrm>
            <a:off x="3708400" y="4797425"/>
            <a:ext cx="10795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2400" b="1"/>
              <a:t>レンズ</a:t>
            </a:r>
          </a:p>
        </p:txBody>
      </p:sp>
      <p:sp>
        <p:nvSpPr>
          <p:cNvPr id="15" name="テキスト ボックス 14"/>
          <p:cNvSpPr txBox="1">
            <a:spLocks noChangeArrowheads="1"/>
          </p:cNvSpPr>
          <p:nvPr/>
        </p:nvSpPr>
        <p:spPr bwMode="auto">
          <a:xfrm>
            <a:off x="5651500" y="5027613"/>
            <a:ext cx="100806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2800"/>
              <a:t>空気</a:t>
            </a:r>
          </a:p>
        </p:txBody>
      </p:sp>
      <p:sp>
        <p:nvSpPr>
          <p:cNvPr id="53" name="Rectangle 2"/>
          <p:cNvSpPr txBox="1">
            <a:spLocks noChangeArrowheads="1"/>
          </p:cNvSpPr>
          <p:nvPr/>
        </p:nvSpPr>
        <p:spPr bwMode="auto">
          <a:xfrm>
            <a:off x="5651500" y="1851025"/>
            <a:ext cx="3133725" cy="1146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sz="2800">
                <a:solidFill>
                  <a:schemeClr val="tx2"/>
                </a:solidFill>
                <a:latin typeface="HGSｺﾞｼｯｸE" panose="020B0900000000000000" pitchFamily="50" charset="-128"/>
                <a:ea typeface="HGSｺﾞｼｯｸE" panose="020B0900000000000000" pitchFamily="50" charset="-128"/>
              </a:rPr>
              <a:t>作図では簡便に</a:t>
            </a:r>
            <a:endParaRPr lang="en-US" altLang="ja-JP" sz="2800">
              <a:solidFill>
                <a:schemeClr val="tx2"/>
              </a:solidFill>
              <a:latin typeface="HGSｺﾞｼｯｸE" panose="020B0900000000000000" pitchFamily="50" charset="-128"/>
              <a:ea typeface="HGSｺﾞｼｯｸE" panose="020B0900000000000000" pitchFamily="50" charset="-128"/>
            </a:endParaRPr>
          </a:p>
          <a:p>
            <a:pPr algn="ctr" eaLnBrk="1" hangingPunct="1"/>
            <a:r>
              <a:rPr lang="ja-JP" altLang="en-US" sz="2800">
                <a:solidFill>
                  <a:srgbClr val="FF0066"/>
                </a:solidFill>
                <a:latin typeface="HGSｺﾞｼｯｸE" panose="020B0900000000000000" pitchFamily="50" charset="-128"/>
                <a:ea typeface="HGSｺﾞｼｯｸE" panose="020B0900000000000000" pitchFamily="50" charset="-128"/>
              </a:rPr>
              <a:t>赤線</a:t>
            </a:r>
            <a:r>
              <a:rPr lang="ja-JP" altLang="en-US" sz="2800">
                <a:solidFill>
                  <a:schemeClr val="tx2"/>
                </a:solidFill>
                <a:latin typeface="HGSｺﾞｼｯｸE" panose="020B0900000000000000" pitchFamily="50" charset="-128"/>
                <a:ea typeface="HGSｺﾞｼｯｸE" panose="020B0900000000000000" pitchFamily="50" charset="-128"/>
              </a:rPr>
              <a:t>のように表す</a:t>
            </a:r>
          </a:p>
        </p:txBody>
      </p:sp>
    </p:spTree>
  </p:cSld>
  <p:clrMapOvr>
    <a:masterClrMapping/>
  </p:clrMapOvr>
  <p:transition advTm="8000"/>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8196"/>
                                        </p:tgtEl>
                                        <p:attrNameLst>
                                          <p:attrName>style.visibility</p:attrName>
                                        </p:attrNameLst>
                                      </p:cBhvr>
                                      <p:to>
                                        <p:strVal val="visible"/>
                                      </p:to>
                                    </p:set>
                                    <p:animEffect transition="in" filter="fade">
                                      <p:cBhvr>
                                        <p:cTn id="7" dur="2000"/>
                                        <p:tgtEl>
                                          <p:spTgt spid="819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fade">
                                      <p:cBhvr>
                                        <p:cTn id="12" dur="2000"/>
                                        <p:tgtEl>
                                          <p:spTgt spid="1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fade">
                                      <p:cBhvr>
                                        <p:cTn id="17" dur="2000"/>
                                        <p:tgtEl>
                                          <p:spTgt spid="1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 presetClass="entr" presetSubtype="8" fill="hold" nodeType="clickEffect">
                                  <p:stCondLst>
                                    <p:cond delay="0"/>
                                  </p:stCondLst>
                                  <p:childTnLst>
                                    <p:set>
                                      <p:cBhvr>
                                        <p:cTn id="21" dur="1" fill="hold">
                                          <p:stCondLst>
                                            <p:cond delay="0"/>
                                          </p:stCondLst>
                                        </p:cTn>
                                        <p:tgtEl>
                                          <p:spTgt spid="13"/>
                                        </p:tgtEl>
                                        <p:attrNameLst>
                                          <p:attrName>style.visibility</p:attrName>
                                        </p:attrNameLst>
                                      </p:cBhvr>
                                      <p:to>
                                        <p:strVal val="visible"/>
                                      </p:to>
                                    </p:set>
                                    <p:anim calcmode="lin" valueType="num">
                                      <p:cBhvr additive="base">
                                        <p:cTn id="22" dur="1000" fill="hold"/>
                                        <p:tgtEl>
                                          <p:spTgt spid="13"/>
                                        </p:tgtEl>
                                        <p:attrNameLst>
                                          <p:attrName>ppt_x</p:attrName>
                                        </p:attrNameLst>
                                      </p:cBhvr>
                                      <p:tavLst>
                                        <p:tav tm="0">
                                          <p:val>
                                            <p:strVal val="0-#ppt_w/2"/>
                                          </p:val>
                                        </p:tav>
                                        <p:tav tm="100000">
                                          <p:val>
                                            <p:strVal val="#ppt_x"/>
                                          </p:val>
                                        </p:tav>
                                      </p:tavLst>
                                    </p:anim>
                                    <p:anim calcmode="lin" valueType="num">
                                      <p:cBhvr additive="base">
                                        <p:cTn id="23" dur="1000" fill="hold"/>
                                        <p:tgtEl>
                                          <p:spTgt spid="13"/>
                                        </p:tgtEl>
                                        <p:attrNameLst>
                                          <p:attrName>ppt_y</p:attrName>
                                        </p:attrNameLst>
                                      </p:cBhvr>
                                      <p:tavLst>
                                        <p:tav tm="0">
                                          <p:val>
                                            <p:strVal val="#ppt_y"/>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10" presetClass="entr" presetSubtype="0" fill="hold" nodeType="clickEffect">
                                  <p:stCondLst>
                                    <p:cond delay="0"/>
                                  </p:stCondLst>
                                  <p:childTnLst>
                                    <p:set>
                                      <p:cBhvr>
                                        <p:cTn id="27" dur="1" fill="hold">
                                          <p:stCondLst>
                                            <p:cond delay="0"/>
                                          </p:stCondLst>
                                        </p:cTn>
                                        <p:tgtEl>
                                          <p:spTgt spid="16"/>
                                        </p:tgtEl>
                                        <p:attrNameLst>
                                          <p:attrName>style.visibility</p:attrName>
                                        </p:attrNameLst>
                                      </p:cBhvr>
                                      <p:to>
                                        <p:strVal val="visible"/>
                                      </p:to>
                                    </p:set>
                                    <p:animEffect transition="in" filter="fade">
                                      <p:cBhvr>
                                        <p:cTn id="28" dur="1000"/>
                                        <p:tgtEl>
                                          <p:spTgt spid="16"/>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10" presetClass="entr" presetSubtype="0" fill="hold" nodeType="clickEffect">
                                  <p:stCondLst>
                                    <p:cond delay="0"/>
                                  </p:stCondLst>
                                  <p:childTnLst>
                                    <p:set>
                                      <p:cBhvr>
                                        <p:cTn id="32" dur="1" fill="hold">
                                          <p:stCondLst>
                                            <p:cond delay="0"/>
                                          </p:stCondLst>
                                        </p:cTn>
                                        <p:tgtEl>
                                          <p:spTgt spid="2048"/>
                                        </p:tgtEl>
                                        <p:attrNameLst>
                                          <p:attrName>style.visibility</p:attrName>
                                        </p:attrNameLst>
                                      </p:cBhvr>
                                      <p:to>
                                        <p:strVal val="visible"/>
                                      </p:to>
                                    </p:set>
                                    <p:animEffect transition="in" filter="fade">
                                      <p:cBhvr>
                                        <p:cTn id="33" dur="1000"/>
                                        <p:tgtEl>
                                          <p:spTgt spid="2048"/>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8194"/>
                                        </p:tgtEl>
                                        <p:attrNameLst>
                                          <p:attrName>style.visibility</p:attrName>
                                        </p:attrNameLst>
                                      </p:cBhvr>
                                      <p:to>
                                        <p:strVal val="visible"/>
                                      </p:to>
                                    </p:set>
                                    <p:animEffect transition="in" filter="fade">
                                      <p:cBhvr>
                                        <p:cTn id="38" dur="5000"/>
                                        <p:tgtEl>
                                          <p:spTgt spid="8194"/>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53"/>
                                        </p:tgtEl>
                                        <p:attrNameLst>
                                          <p:attrName>style.visibility</p:attrName>
                                        </p:attrNameLst>
                                      </p:cBhvr>
                                      <p:to>
                                        <p:strVal val="visible"/>
                                      </p:to>
                                    </p:set>
                                    <p:animEffect transition="in" filter="fade">
                                      <p:cBhvr>
                                        <p:cTn id="43" dur="5000"/>
                                        <p:tgtEl>
                                          <p:spTgt spid="53"/>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2" presetClass="entr" presetSubtype="8" fill="hold" nodeType="clickEffect">
                                  <p:stCondLst>
                                    <p:cond delay="0"/>
                                  </p:stCondLst>
                                  <p:childTnLst>
                                    <p:set>
                                      <p:cBhvr>
                                        <p:cTn id="47" dur="1" fill="hold">
                                          <p:stCondLst>
                                            <p:cond delay="0"/>
                                          </p:stCondLst>
                                        </p:cTn>
                                        <p:tgtEl>
                                          <p:spTgt spid="11"/>
                                        </p:tgtEl>
                                        <p:attrNameLst>
                                          <p:attrName>style.visibility</p:attrName>
                                        </p:attrNameLst>
                                      </p:cBhvr>
                                      <p:to>
                                        <p:strVal val="visible"/>
                                      </p:to>
                                    </p:set>
                                    <p:anim calcmode="lin" valueType="num">
                                      <p:cBhvr additive="base">
                                        <p:cTn id="48" dur="1000" fill="hold"/>
                                        <p:tgtEl>
                                          <p:spTgt spid="11"/>
                                        </p:tgtEl>
                                        <p:attrNameLst>
                                          <p:attrName>ppt_x</p:attrName>
                                        </p:attrNameLst>
                                      </p:cBhvr>
                                      <p:tavLst>
                                        <p:tav tm="0">
                                          <p:val>
                                            <p:strVal val="0-#ppt_w/2"/>
                                          </p:val>
                                        </p:tav>
                                        <p:tav tm="100000">
                                          <p:val>
                                            <p:strVal val="#ppt_x"/>
                                          </p:val>
                                        </p:tav>
                                      </p:tavLst>
                                    </p:anim>
                                    <p:anim calcmode="lin" valueType="num">
                                      <p:cBhvr additive="base">
                                        <p:cTn id="49" dur="1000" fill="hold"/>
                                        <p:tgtEl>
                                          <p:spTgt spid="11"/>
                                        </p:tgtEl>
                                        <p:attrNameLst>
                                          <p:attrName>ppt_y</p:attrName>
                                        </p:attrNameLst>
                                      </p:cBhvr>
                                      <p:tavLst>
                                        <p:tav tm="0">
                                          <p:val>
                                            <p:strVal val="#ppt_y"/>
                                          </p:val>
                                        </p:tav>
                                        <p:tav tm="100000">
                                          <p:val>
                                            <p:strVal val="#ppt_y"/>
                                          </p:val>
                                        </p:tav>
                                      </p:tavLst>
                                    </p:anim>
                                  </p:childTnLst>
                                </p:cTn>
                              </p:par>
                            </p:childTnLst>
                          </p:cTn>
                        </p:par>
                      </p:childTnLst>
                    </p:cTn>
                  </p:par>
                  <p:par>
                    <p:cTn id="50" fill="hold" nodeType="clickPar">
                      <p:stCondLst>
                        <p:cond delay="indefinite"/>
                      </p:stCondLst>
                      <p:childTnLst>
                        <p:par>
                          <p:cTn id="51" fill="hold" nodeType="withGroup">
                            <p:stCondLst>
                              <p:cond delay="0"/>
                            </p:stCondLst>
                            <p:childTnLst>
                              <p:par>
                                <p:cTn id="52" presetID="10" presetClass="entr" presetSubtype="0" fill="hold" nodeType="clickEffect">
                                  <p:stCondLst>
                                    <p:cond delay="0"/>
                                  </p:stCondLst>
                                  <p:childTnLst>
                                    <p:set>
                                      <p:cBhvr>
                                        <p:cTn id="53" dur="1" fill="hold">
                                          <p:stCondLst>
                                            <p:cond delay="0"/>
                                          </p:stCondLst>
                                        </p:cTn>
                                        <p:tgtEl>
                                          <p:spTgt spid="9"/>
                                        </p:tgtEl>
                                        <p:attrNameLst>
                                          <p:attrName>style.visibility</p:attrName>
                                        </p:attrNameLst>
                                      </p:cBhvr>
                                      <p:to>
                                        <p:strVal val="visible"/>
                                      </p:to>
                                    </p:set>
                                    <p:animEffect transition="in" filter="fade">
                                      <p:cBhvr>
                                        <p:cTn id="54" dur="1000"/>
                                        <p:tgtEl>
                                          <p:spTgt spid="9"/>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10" presetClass="exit" presetSubtype="0" fill="hold" nodeType="clickEffect">
                                  <p:stCondLst>
                                    <p:cond delay="0"/>
                                  </p:stCondLst>
                                  <p:childTnLst>
                                    <p:animEffect transition="out" filter="fade">
                                      <p:cBhvr>
                                        <p:cTn id="58" dur="2000"/>
                                        <p:tgtEl>
                                          <p:spTgt spid="13"/>
                                        </p:tgtEl>
                                      </p:cBhvr>
                                    </p:animEffect>
                                    <p:set>
                                      <p:cBhvr>
                                        <p:cTn id="59" dur="1" fill="hold">
                                          <p:stCondLst>
                                            <p:cond delay="1999"/>
                                          </p:stCondLst>
                                        </p:cTn>
                                        <p:tgtEl>
                                          <p:spTgt spid="13"/>
                                        </p:tgtEl>
                                        <p:attrNameLst>
                                          <p:attrName>style.visibility</p:attrName>
                                        </p:attrNameLst>
                                      </p:cBhvr>
                                      <p:to>
                                        <p:strVal val="hidden"/>
                                      </p:to>
                                    </p:set>
                                  </p:childTnLst>
                                </p:cTn>
                              </p:par>
                              <p:par>
                                <p:cTn id="60" presetID="10" presetClass="exit" presetSubtype="0" fill="hold" nodeType="withEffect">
                                  <p:stCondLst>
                                    <p:cond delay="0"/>
                                  </p:stCondLst>
                                  <p:childTnLst>
                                    <p:animEffect transition="out" filter="fade">
                                      <p:cBhvr>
                                        <p:cTn id="61" dur="2500"/>
                                        <p:tgtEl>
                                          <p:spTgt spid="16"/>
                                        </p:tgtEl>
                                      </p:cBhvr>
                                    </p:animEffect>
                                    <p:set>
                                      <p:cBhvr>
                                        <p:cTn id="62" dur="1" fill="hold">
                                          <p:stCondLst>
                                            <p:cond delay="2499"/>
                                          </p:stCondLst>
                                        </p:cTn>
                                        <p:tgtEl>
                                          <p:spTgt spid="16"/>
                                        </p:tgtEl>
                                        <p:attrNameLst>
                                          <p:attrName>style.visibility</p:attrName>
                                        </p:attrNameLst>
                                      </p:cBhvr>
                                      <p:to>
                                        <p:strVal val="hidden"/>
                                      </p:to>
                                    </p:set>
                                  </p:childTnLst>
                                </p:cTn>
                              </p:par>
                              <p:par>
                                <p:cTn id="63" presetID="10" presetClass="exit" presetSubtype="0" fill="hold" nodeType="withEffect">
                                  <p:stCondLst>
                                    <p:cond delay="0"/>
                                  </p:stCondLst>
                                  <p:childTnLst>
                                    <p:animEffect transition="out" filter="fade">
                                      <p:cBhvr>
                                        <p:cTn id="64" dur="3000"/>
                                        <p:tgtEl>
                                          <p:spTgt spid="2048"/>
                                        </p:tgtEl>
                                      </p:cBhvr>
                                    </p:animEffect>
                                    <p:set>
                                      <p:cBhvr>
                                        <p:cTn id="65" dur="1" fill="hold">
                                          <p:stCondLst>
                                            <p:cond delay="2999"/>
                                          </p:stCondLst>
                                        </p:cTn>
                                        <p:tgtEl>
                                          <p:spTgt spid="204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p:bldP spid="14" grpId="0"/>
      <p:bldP spid="15" grpId="0"/>
      <p:bldP spid="5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10"/>
          <p:cNvSpPr>
            <a:spLocks noChangeArrowheads="1"/>
          </p:cNvSpPr>
          <p:nvPr/>
        </p:nvSpPr>
        <p:spPr bwMode="auto">
          <a:xfrm>
            <a:off x="4500563" y="3141663"/>
            <a:ext cx="71437" cy="73025"/>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123" name="WordArt 12"/>
          <p:cNvSpPr>
            <a:spLocks noChangeArrowheads="1" noChangeShapeType="1" noTextEdit="1"/>
          </p:cNvSpPr>
          <p:nvPr/>
        </p:nvSpPr>
        <p:spPr bwMode="auto">
          <a:xfrm>
            <a:off x="827088" y="549275"/>
            <a:ext cx="6553200" cy="6477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ja-JP" altLang="en-US" sz="3600" kern="10">
                <a:solidFill>
                  <a:schemeClr val="bg2"/>
                </a:solidFill>
                <a:latin typeface="ＭＳ Ｐゴシック" panose="020B0600070205080204" pitchFamily="50" charset="-128"/>
              </a:rPr>
              <a:t>凸レンズの焦点と光軸</a:t>
            </a:r>
          </a:p>
        </p:txBody>
      </p:sp>
      <p:sp>
        <p:nvSpPr>
          <p:cNvPr id="4109" name="WordArt 13"/>
          <p:cNvSpPr>
            <a:spLocks noChangeArrowheads="1" noChangeShapeType="1" noTextEdit="1"/>
          </p:cNvSpPr>
          <p:nvPr/>
        </p:nvSpPr>
        <p:spPr bwMode="auto">
          <a:xfrm>
            <a:off x="7308850" y="2492375"/>
            <a:ext cx="1079500" cy="504825"/>
          </a:xfrm>
          <a:prstGeom prst="rect">
            <a:avLst/>
          </a:prstGeom>
        </p:spPr>
        <p:txBody>
          <a:bodyPr wrap="none" fromWordArt="1">
            <a:prstTxWarp prst="textPlain">
              <a:avLst>
                <a:gd name="adj" fmla="val 50000"/>
              </a:avLst>
            </a:prstTxWarp>
          </a:bodyPr>
          <a:lstStyle/>
          <a:p>
            <a:pPr algn="ctr"/>
            <a:r>
              <a:rPr lang="ja-JP" altLang="en-US" sz="3600" kern="10">
                <a:ln w="9525">
                  <a:solidFill>
                    <a:srgbClr val="FF0000"/>
                  </a:solidFill>
                  <a:round/>
                  <a:headEnd/>
                  <a:tailEnd/>
                </a:ln>
                <a:solidFill>
                  <a:srgbClr val="FF0000"/>
                </a:solidFill>
                <a:latin typeface="ＭＳ Ｐゴシック" panose="020B0600070205080204" pitchFamily="50" charset="-128"/>
              </a:rPr>
              <a:t>光軸</a:t>
            </a:r>
          </a:p>
        </p:txBody>
      </p:sp>
      <p:sp>
        <p:nvSpPr>
          <p:cNvPr id="4113" name="WordArt 17"/>
          <p:cNvSpPr>
            <a:spLocks noChangeArrowheads="1" noChangeShapeType="1" noTextEdit="1"/>
          </p:cNvSpPr>
          <p:nvPr/>
        </p:nvSpPr>
        <p:spPr bwMode="auto">
          <a:xfrm>
            <a:off x="1331913" y="5013325"/>
            <a:ext cx="6911975" cy="504825"/>
          </a:xfrm>
          <a:prstGeom prst="rect">
            <a:avLst/>
          </a:prstGeom>
        </p:spPr>
        <p:txBody>
          <a:bodyPr wrap="none" fromWordArt="1">
            <a:prstTxWarp prst="textPlain">
              <a:avLst>
                <a:gd name="adj" fmla="val 50000"/>
              </a:avLst>
            </a:prstTxWarp>
          </a:bodyPr>
          <a:lstStyle/>
          <a:p>
            <a:pPr algn="ctr"/>
            <a:r>
              <a:rPr lang="ja-JP" altLang="en-US" sz="3600" kern="10">
                <a:ln w="9525">
                  <a:solidFill>
                    <a:srgbClr val="000000"/>
                  </a:solidFill>
                  <a:round/>
                  <a:headEnd/>
                  <a:tailEnd/>
                </a:ln>
                <a:latin typeface="ＭＳ Ｐゴシック" panose="020B0600070205080204" pitchFamily="50" charset="-128"/>
              </a:rPr>
              <a:t>光軸とはレンズ面に垂直で中心を通る線</a:t>
            </a:r>
          </a:p>
        </p:txBody>
      </p:sp>
      <p:sp>
        <p:nvSpPr>
          <p:cNvPr id="4115" name="WordArt 19"/>
          <p:cNvSpPr>
            <a:spLocks noChangeArrowheads="1" noChangeShapeType="1" noTextEdit="1"/>
          </p:cNvSpPr>
          <p:nvPr/>
        </p:nvSpPr>
        <p:spPr bwMode="auto">
          <a:xfrm>
            <a:off x="6011863" y="3500438"/>
            <a:ext cx="914400" cy="457200"/>
          </a:xfrm>
          <a:prstGeom prst="rect">
            <a:avLst/>
          </a:prstGeom>
        </p:spPr>
        <p:txBody>
          <a:bodyPr wrap="none" fromWordArt="1">
            <a:prstTxWarp prst="textPlain">
              <a:avLst>
                <a:gd name="adj" fmla="val 50000"/>
              </a:avLst>
            </a:prstTxWarp>
          </a:bodyPr>
          <a:lstStyle/>
          <a:p>
            <a:pPr algn="ctr"/>
            <a:r>
              <a:rPr lang="ja-JP" altLang="en-US" sz="3600" kern="10">
                <a:ln w="9525">
                  <a:solidFill>
                    <a:srgbClr val="000000"/>
                  </a:solidFill>
                  <a:round/>
                  <a:headEnd/>
                  <a:tailEnd/>
                </a:ln>
                <a:latin typeface="ＭＳ Ｐゴシック" panose="020B0600070205080204" pitchFamily="50" charset="-128"/>
              </a:rPr>
              <a:t>焦点</a:t>
            </a:r>
          </a:p>
        </p:txBody>
      </p:sp>
      <p:sp>
        <p:nvSpPr>
          <p:cNvPr id="4120" name="WordArt 24"/>
          <p:cNvSpPr>
            <a:spLocks noChangeArrowheads="1" noChangeShapeType="1" noTextEdit="1"/>
          </p:cNvSpPr>
          <p:nvPr/>
        </p:nvSpPr>
        <p:spPr bwMode="auto">
          <a:xfrm>
            <a:off x="2339975" y="3500438"/>
            <a:ext cx="914400" cy="457200"/>
          </a:xfrm>
          <a:prstGeom prst="rect">
            <a:avLst/>
          </a:prstGeom>
        </p:spPr>
        <p:txBody>
          <a:bodyPr wrap="none" fromWordArt="1">
            <a:prstTxWarp prst="textPlain">
              <a:avLst>
                <a:gd name="adj" fmla="val 50000"/>
              </a:avLst>
            </a:prstTxWarp>
          </a:bodyPr>
          <a:lstStyle/>
          <a:p>
            <a:pPr algn="ctr"/>
            <a:r>
              <a:rPr lang="ja-JP" altLang="en-US" sz="3600" kern="10">
                <a:ln w="9525">
                  <a:solidFill>
                    <a:srgbClr val="000000"/>
                  </a:solidFill>
                  <a:round/>
                  <a:headEnd/>
                  <a:tailEnd/>
                </a:ln>
                <a:solidFill>
                  <a:srgbClr val="000000"/>
                </a:solidFill>
                <a:latin typeface="ＭＳ Ｐゴシック" panose="020B0600070205080204" pitchFamily="50" charset="-128"/>
              </a:rPr>
              <a:t>焦点</a:t>
            </a:r>
          </a:p>
        </p:txBody>
      </p:sp>
      <p:grpSp>
        <p:nvGrpSpPr>
          <p:cNvPr id="5128" name="Group 51"/>
          <p:cNvGrpSpPr>
            <a:grpSpLocks/>
          </p:cNvGrpSpPr>
          <p:nvPr/>
        </p:nvGrpSpPr>
        <p:grpSpPr bwMode="auto">
          <a:xfrm>
            <a:off x="3924300" y="2349500"/>
            <a:ext cx="1223963" cy="1512888"/>
            <a:chOff x="2608" y="2205"/>
            <a:chExt cx="544" cy="635"/>
          </a:xfrm>
        </p:grpSpPr>
        <p:sp>
          <p:nvSpPr>
            <p:cNvPr id="5134" name="Arc 52"/>
            <p:cNvSpPr>
              <a:spLocks/>
            </p:cNvSpPr>
            <p:nvPr/>
          </p:nvSpPr>
          <p:spPr bwMode="auto">
            <a:xfrm rot="3089249">
              <a:off x="2562" y="2251"/>
              <a:ext cx="635" cy="544"/>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5135" name="Arc 53"/>
            <p:cNvSpPr>
              <a:spLocks/>
            </p:cNvSpPr>
            <p:nvPr/>
          </p:nvSpPr>
          <p:spPr bwMode="auto">
            <a:xfrm rot="-7692111">
              <a:off x="2562" y="2251"/>
              <a:ext cx="635" cy="544"/>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4150" name="Line 54"/>
          <p:cNvSpPr>
            <a:spLocks noChangeShapeType="1"/>
          </p:cNvSpPr>
          <p:nvPr/>
        </p:nvSpPr>
        <p:spPr bwMode="auto">
          <a:xfrm>
            <a:off x="1116013" y="3213100"/>
            <a:ext cx="691197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51" name="Rectangle 55"/>
          <p:cNvSpPr>
            <a:spLocks noChangeArrowheads="1"/>
          </p:cNvSpPr>
          <p:nvPr/>
        </p:nvSpPr>
        <p:spPr bwMode="auto">
          <a:xfrm>
            <a:off x="6372225" y="3141663"/>
            <a:ext cx="71438" cy="73025"/>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152" name="Rectangle 56"/>
          <p:cNvSpPr>
            <a:spLocks noChangeArrowheads="1"/>
          </p:cNvSpPr>
          <p:nvPr/>
        </p:nvSpPr>
        <p:spPr bwMode="auto">
          <a:xfrm>
            <a:off x="4500563" y="3141663"/>
            <a:ext cx="71437" cy="73025"/>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153" name="Rectangle 57"/>
          <p:cNvSpPr>
            <a:spLocks noChangeArrowheads="1"/>
          </p:cNvSpPr>
          <p:nvPr/>
        </p:nvSpPr>
        <p:spPr bwMode="auto">
          <a:xfrm>
            <a:off x="2700338" y="3141663"/>
            <a:ext cx="71437" cy="73025"/>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154" name="WordArt 58"/>
          <p:cNvSpPr>
            <a:spLocks noChangeArrowheads="1" noChangeShapeType="1" noTextEdit="1"/>
          </p:cNvSpPr>
          <p:nvPr/>
        </p:nvSpPr>
        <p:spPr bwMode="auto">
          <a:xfrm>
            <a:off x="1403350" y="5876925"/>
            <a:ext cx="5667375" cy="457200"/>
          </a:xfrm>
          <a:prstGeom prst="rect">
            <a:avLst/>
          </a:prstGeom>
        </p:spPr>
        <p:txBody>
          <a:bodyPr wrap="none" fromWordArt="1">
            <a:prstTxWarp prst="textPlain">
              <a:avLst>
                <a:gd name="adj" fmla="val 50000"/>
              </a:avLst>
            </a:prstTxWarp>
          </a:bodyPr>
          <a:lstStyle/>
          <a:p>
            <a:pPr algn="ctr"/>
            <a:r>
              <a:rPr lang="ja-JP" altLang="en-US" sz="3600" kern="10">
                <a:ln w="9525">
                  <a:solidFill>
                    <a:srgbClr val="000000"/>
                  </a:solidFill>
                  <a:round/>
                  <a:headEnd/>
                  <a:tailEnd/>
                </a:ln>
                <a:latin typeface="ＭＳ Ｐゴシック" panose="020B0600070205080204" pitchFamily="50" charset="-128"/>
              </a:rPr>
              <a:t>焦点は凸レンズの両側にある</a:t>
            </a:r>
          </a:p>
        </p:txBody>
      </p:sp>
    </p:spTree>
  </p:cSld>
  <p:clrMapOvr>
    <a:masterClrMapping/>
  </p:clrMapOvr>
  <p:transition advTm="8000"/>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152"/>
                                        </p:tgtEl>
                                        <p:attrNameLst>
                                          <p:attrName>style.visibility</p:attrName>
                                        </p:attrNameLst>
                                      </p:cBhvr>
                                      <p:to>
                                        <p:strVal val="visible"/>
                                      </p:to>
                                    </p:set>
                                    <p:animEffect transition="in" filter="fade">
                                      <p:cBhvr>
                                        <p:cTn id="7" dur="2000"/>
                                        <p:tgtEl>
                                          <p:spTgt spid="415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8" fill="hold" nodeType="clickEffect">
                                  <p:stCondLst>
                                    <p:cond delay="0"/>
                                  </p:stCondLst>
                                  <p:childTnLst>
                                    <p:set>
                                      <p:cBhvr>
                                        <p:cTn id="11" dur="1" fill="hold">
                                          <p:stCondLst>
                                            <p:cond delay="0"/>
                                          </p:stCondLst>
                                        </p:cTn>
                                        <p:tgtEl>
                                          <p:spTgt spid="4150"/>
                                        </p:tgtEl>
                                        <p:attrNameLst>
                                          <p:attrName>style.visibility</p:attrName>
                                        </p:attrNameLst>
                                      </p:cBhvr>
                                      <p:to>
                                        <p:strVal val="visible"/>
                                      </p:to>
                                    </p:set>
                                    <p:anim calcmode="lin" valueType="num">
                                      <p:cBhvr additive="base">
                                        <p:cTn id="12" dur="2000" fill="hold"/>
                                        <p:tgtEl>
                                          <p:spTgt spid="4150"/>
                                        </p:tgtEl>
                                        <p:attrNameLst>
                                          <p:attrName>ppt_x</p:attrName>
                                        </p:attrNameLst>
                                      </p:cBhvr>
                                      <p:tavLst>
                                        <p:tav tm="0">
                                          <p:val>
                                            <p:strVal val="0-#ppt_w/2"/>
                                          </p:val>
                                        </p:tav>
                                        <p:tav tm="100000">
                                          <p:val>
                                            <p:strVal val="#ppt_x"/>
                                          </p:val>
                                        </p:tav>
                                      </p:tavLst>
                                    </p:anim>
                                    <p:anim calcmode="lin" valueType="num">
                                      <p:cBhvr additive="base">
                                        <p:cTn id="13" dur="2000" fill="hold"/>
                                        <p:tgtEl>
                                          <p:spTgt spid="4150"/>
                                        </p:tgtEl>
                                        <p:attrNameLst>
                                          <p:attrName>ppt_y</p:attrName>
                                        </p:attrNameLst>
                                      </p:cBhvr>
                                      <p:tavLst>
                                        <p:tav tm="0">
                                          <p:val>
                                            <p:strVal val="#ppt_y"/>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10" presetClass="entr" presetSubtype="0" fill="hold" nodeType="clickEffect">
                                  <p:stCondLst>
                                    <p:cond delay="0"/>
                                  </p:stCondLst>
                                  <p:childTnLst>
                                    <p:set>
                                      <p:cBhvr>
                                        <p:cTn id="17" dur="1" fill="hold">
                                          <p:stCondLst>
                                            <p:cond delay="0"/>
                                          </p:stCondLst>
                                        </p:cTn>
                                        <p:tgtEl>
                                          <p:spTgt spid="4109"/>
                                        </p:tgtEl>
                                        <p:attrNameLst>
                                          <p:attrName>style.visibility</p:attrName>
                                        </p:attrNameLst>
                                      </p:cBhvr>
                                      <p:to>
                                        <p:strVal val="visible"/>
                                      </p:to>
                                    </p:set>
                                    <p:animEffect transition="in" filter="fade">
                                      <p:cBhvr>
                                        <p:cTn id="18" dur="2000"/>
                                        <p:tgtEl>
                                          <p:spTgt spid="4109"/>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2" fill="hold" nodeType="clickEffect">
                                  <p:stCondLst>
                                    <p:cond delay="0"/>
                                  </p:stCondLst>
                                  <p:childTnLst>
                                    <p:set>
                                      <p:cBhvr>
                                        <p:cTn id="22" dur="1" fill="hold">
                                          <p:stCondLst>
                                            <p:cond delay="0"/>
                                          </p:stCondLst>
                                        </p:cTn>
                                        <p:tgtEl>
                                          <p:spTgt spid="4113"/>
                                        </p:tgtEl>
                                        <p:attrNameLst>
                                          <p:attrName>style.visibility</p:attrName>
                                        </p:attrNameLst>
                                      </p:cBhvr>
                                      <p:to>
                                        <p:strVal val="visible"/>
                                      </p:to>
                                    </p:set>
                                    <p:anim calcmode="lin" valueType="num">
                                      <p:cBhvr additive="base">
                                        <p:cTn id="23" dur="2000" fill="hold"/>
                                        <p:tgtEl>
                                          <p:spTgt spid="4113"/>
                                        </p:tgtEl>
                                        <p:attrNameLst>
                                          <p:attrName>ppt_x</p:attrName>
                                        </p:attrNameLst>
                                      </p:cBhvr>
                                      <p:tavLst>
                                        <p:tav tm="0">
                                          <p:val>
                                            <p:strVal val="1+#ppt_w/2"/>
                                          </p:val>
                                        </p:tav>
                                        <p:tav tm="100000">
                                          <p:val>
                                            <p:strVal val="#ppt_x"/>
                                          </p:val>
                                        </p:tav>
                                      </p:tavLst>
                                    </p:anim>
                                    <p:anim calcmode="lin" valueType="num">
                                      <p:cBhvr additive="base">
                                        <p:cTn id="24" dur="2000" fill="hold"/>
                                        <p:tgtEl>
                                          <p:spTgt spid="4113"/>
                                        </p:tgtEl>
                                        <p:attrNameLst>
                                          <p:attrName>ppt_y</p:attrName>
                                        </p:attrNameLst>
                                      </p:cBhvr>
                                      <p:tavLst>
                                        <p:tav tm="0">
                                          <p:val>
                                            <p:strVal val="#ppt_y"/>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4153"/>
                                        </p:tgtEl>
                                        <p:attrNameLst>
                                          <p:attrName>style.visibility</p:attrName>
                                        </p:attrNameLst>
                                      </p:cBhvr>
                                      <p:to>
                                        <p:strVal val="visible"/>
                                      </p:to>
                                    </p:set>
                                    <p:animEffect transition="in" filter="fade">
                                      <p:cBhvr>
                                        <p:cTn id="29" dur="2000"/>
                                        <p:tgtEl>
                                          <p:spTgt spid="4153"/>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4151"/>
                                        </p:tgtEl>
                                        <p:attrNameLst>
                                          <p:attrName>style.visibility</p:attrName>
                                        </p:attrNameLst>
                                      </p:cBhvr>
                                      <p:to>
                                        <p:strVal val="visible"/>
                                      </p:to>
                                    </p:set>
                                    <p:animEffect transition="in" filter="fade">
                                      <p:cBhvr>
                                        <p:cTn id="32" dur="2000"/>
                                        <p:tgtEl>
                                          <p:spTgt spid="4151"/>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nodeType="clickEffect">
                                  <p:stCondLst>
                                    <p:cond delay="0"/>
                                  </p:stCondLst>
                                  <p:childTnLst>
                                    <p:set>
                                      <p:cBhvr>
                                        <p:cTn id="36" dur="1" fill="hold">
                                          <p:stCondLst>
                                            <p:cond delay="0"/>
                                          </p:stCondLst>
                                        </p:cTn>
                                        <p:tgtEl>
                                          <p:spTgt spid="4120"/>
                                        </p:tgtEl>
                                        <p:attrNameLst>
                                          <p:attrName>style.visibility</p:attrName>
                                        </p:attrNameLst>
                                      </p:cBhvr>
                                      <p:to>
                                        <p:strVal val="visible"/>
                                      </p:to>
                                    </p:set>
                                    <p:animEffect transition="in" filter="fade">
                                      <p:cBhvr>
                                        <p:cTn id="37" dur="2000"/>
                                        <p:tgtEl>
                                          <p:spTgt spid="4120"/>
                                        </p:tgtEl>
                                      </p:cBhvr>
                                    </p:animEffect>
                                  </p:childTnLst>
                                </p:cTn>
                              </p:par>
                              <p:par>
                                <p:cTn id="38" presetID="10" presetClass="entr" presetSubtype="0" fill="hold" nodeType="withEffect">
                                  <p:stCondLst>
                                    <p:cond delay="0"/>
                                  </p:stCondLst>
                                  <p:childTnLst>
                                    <p:set>
                                      <p:cBhvr>
                                        <p:cTn id="39" dur="1" fill="hold">
                                          <p:stCondLst>
                                            <p:cond delay="0"/>
                                          </p:stCondLst>
                                        </p:cTn>
                                        <p:tgtEl>
                                          <p:spTgt spid="4115"/>
                                        </p:tgtEl>
                                        <p:attrNameLst>
                                          <p:attrName>style.visibility</p:attrName>
                                        </p:attrNameLst>
                                      </p:cBhvr>
                                      <p:to>
                                        <p:strVal val="visible"/>
                                      </p:to>
                                    </p:set>
                                    <p:animEffect transition="in" filter="fade">
                                      <p:cBhvr>
                                        <p:cTn id="40" dur="2000"/>
                                        <p:tgtEl>
                                          <p:spTgt spid="4115"/>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2" presetClass="entr" presetSubtype="2" fill="hold" nodeType="clickEffect">
                                  <p:stCondLst>
                                    <p:cond delay="0"/>
                                  </p:stCondLst>
                                  <p:childTnLst>
                                    <p:set>
                                      <p:cBhvr>
                                        <p:cTn id="44" dur="1" fill="hold">
                                          <p:stCondLst>
                                            <p:cond delay="0"/>
                                          </p:stCondLst>
                                        </p:cTn>
                                        <p:tgtEl>
                                          <p:spTgt spid="4154"/>
                                        </p:tgtEl>
                                        <p:attrNameLst>
                                          <p:attrName>style.visibility</p:attrName>
                                        </p:attrNameLst>
                                      </p:cBhvr>
                                      <p:to>
                                        <p:strVal val="visible"/>
                                      </p:to>
                                    </p:set>
                                    <p:anim calcmode="lin" valueType="num">
                                      <p:cBhvr additive="base">
                                        <p:cTn id="45" dur="5000" fill="hold"/>
                                        <p:tgtEl>
                                          <p:spTgt spid="4154"/>
                                        </p:tgtEl>
                                        <p:attrNameLst>
                                          <p:attrName>ppt_x</p:attrName>
                                        </p:attrNameLst>
                                      </p:cBhvr>
                                      <p:tavLst>
                                        <p:tav tm="0">
                                          <p:val>
                                            <p:strVal val="1+#ppt_w/2"/>
                                          </p:val>
                                        </p:tav>
                                        <p:tav tm="100000">
                                          <p:val>
                                            <p:strVal val="#ppt_x"/>
                                          </p:val>
                                        </p:tav>
                                      </p:tavLst>
                                    </p:anim>
                                    <p:anim calcmode="lin" valueType="num">
                                      <p:cBhvr additive="base">
                                        <p:cTn id="46" dur="5000" fill="hold"/>
                                        <p:tgtEl>
                                          <p:spTgt spid="4154"/>
                                        </p:tgtEl>
                                        <p:attrNameLst>
                                          <p:attrName>ppt_y</p:attrName>
                                        </p:attrNameLst>
                                      </p:cBhvr>
                                      <p:tavLst>
                                        <p:tav tm="0">
                                          <p:val>
                                            <p:strVal val="#ppt_y"/>
                                          </p:val>
                                        </p:tav>
                                        <p:tav tm="100000">
                                          <p:val>
                                            <p:strVal val="#ppt_y"/>
                                          </p:val>
                                        </p:tav>
                                      </p:tavLst>
                                    </p:anim>
                                  </p:childTnLst>
                                </p:cTn>
                              </p:par>
                            </p:childTnLst>
                          </p:cTn>
                        </p:par>
                      </p:childTnLst>
                    </p:cTn>
                  </p:par>
                  <p:par>
                    <p:cTn id="47" fill="hold" nodeType="clickPar">
                      <p:stCondLst>
                        <p:cond delay="indefinite"/>
                      </p:stCondLst>
                      <p:childTnLst>
                        <p:par>
                          <p:cTn id="48" fill="hold" nodeType="withGroup">
                            <p:stCondLst>
                              <p:cond delay="0"/>
                            </p:stCondLst>
                            <p:childTnLst>
                              <p:par>
                                <p:cTn id="49" presetID="10" presetClass="exit" presetSubtype="0" fill="hold" nodeType="clickEffect">
                                  <p:stCondLst>
                                    <p:cond delay="0"/>
                                  </p:stCondLst>
                                  <p:childTnLst>
                                    <p:animEffect transition="out" filter="fade">
                                      <p:cBhvr>
                                        <p:cTn id="50" dur="2000"/>
                                        <p:tgtEl>
                                          <p:spTgt spid="4113"/>
                                        </p:tgtEl>
                                      </p:cBhvr>
                                    </p:animEffect>
                                    <p:set>
                                      <p:cBhvr>
                                        <p:cTn id="51" dur="1" fill="hold">
                                          <p:stCondLst>
                                            <p:cond delay="1999"/>
                                          </p:stCondLst>
                                        </p:cTn>
                                        <p:tgtEl>
                                          <p:spTgt spid="4113"/>
                                        </p:tgtEl>
                                        <p:attrNameLst>
                                          <p:attrName>style.visibility</p:attrName>
                                        </p:attrNameLst>
                                      </p:cBhvr>
                                      <p:to>
                                        <p:strVal val="hidden"/>
                                      </p:to>
                                    </p:set>
                                  </p:childTnLst>
                                </p:cTn>
                              </p:par>
                            </p:childTnLst>
                          </p:cTn>
                        </p:par>
                      </p:childTnLst>
                    </p:cTn>
                  </p:par>
                  <p:par>
                    <p:cTn id="52" fill="hold" nodeType="clickPar">
                      <p:stCondLst>
                        <p:cond delay="indefinite"/>
                      </p:stCondLst>
                      <p:childTnLst>
                        <p:par>
                          <p:cTn id="53" fill="hold" nodeType="withGroup">
                            <p:stCondLst>
                              <p:cond delay="0"/>
                            </p:stCondLst>
                            <p:childTnLst>
                              <p:par>
                                <p:cTn id="54" presetID="10" presetClass="exit" presetSubtype="0" fill="hold" nodeType="clickEffect">
                                  <p:stCondLst>
                                    <p:cond delay="0"/>
                                  </p:stCondLst>
                                  <p:childTnLst>
                                    <p:animEffect transition="out" filter="fade">
                                      <p:cBhvr>
                                        <p:cTn id="55" dur="2000"/>
                                        <p:tgtEl>
                                          <p:spTgt spid="4154"/>
                                        </p:tgtEl>
                                      </p:cBhvr>
                                    </p:animEffect>
                                    <p:set>
                                      <p:cBhvr>
                                        <p:cTn id="56" dur="1" fill="hold">
                                          <p:stCondLst>
                                            <p:cond delay="1999"/>
                                          </p:stCondLst>
                                        </p:cTn>
                                        <p:tgtEl>
                                          <p:spTgt spid="415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51" grpId="0" animBg="1"/>
      <p:bldP spid="4152" grpId="0" animBg="1"/>
      <p:bldP spid="415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11"/>
          <p:cNvSpPr>
            <a:spLocks noChangeArrowheads="1"/>
          </p:cNvSpPr>
          <p:nvPr/>
        </p:nvSpPr>
        <p:spPr bwMode="auto">
          <a:xfrm>
            <a:off x="4500563" y="3141663"/>
            <a:ext cx="71437" cy="73025"/>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6147" name="Rectangle 12"/>
          <p:cNvSpPr>
            <a:spLocks noChangeArrowheads="1"/>
          </p:cNvSpPr>
          <p:nvPr/>
        </p:nvSpPr>
        <p:spPr bwMode="auto">
          <a:xfrm>
            <a:off x="6372225" y="3141663"/>
            <a:ext cx="71438" cy="73025"/>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6148" name="Rectangle 13"/>
          <p:cNvSpPr>
            <a:spLocks noChangeArrowheads="1"/>
          </p:cNvSpPr>
          <p:nvPr/>
        </p:nvSpPr>
        <p:spPr bwMode="auto">
          <a:xfrm>
            <a:off x="4500563" y="3141663"/>
            <a:ext cx="71437" cy="73025"/>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6149" name="Rectangle 14"/>
          <p:cNvSpPr>
            <a:spLocks noChangeArrowheads="1"/>
          </p:cNvSpPr>
          <p:nvPr/>
        </p:nvSpPr>
        <p:spPr bwMode="auto">
          <a:xfrm>
            <a:off x="6372225" y="3141663"/>
            <a:ext cx="71438" cy="73025"/>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6150" name="Rectangle 18"/>
          <p:cNvSpPr>
            <a:spLocks noChangeArrowheads="1"/>
          </p:cNvSpPr>
          <p:nvPr/>
        </p:nvSpPr>
        <p:spPr bwMode="auto">
          <a:xfrm>
            <a:off x="6372225" y="3141663"/>
            <a:ext cx="71438" cy="73025"/>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6151" name="Line 9"/>
          <p:cNvSpPr>
            <a:spLocks noChangeShapeType="1"/>
          </p:cNvSpPr>
          <p:nvPr/>
        </p:nvSpPr>
        <p:spPr bwMode="auto">
          <a:xfrm>
            <a:off x="1187450" y="3213100"/>
            <a:ext cx="691197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152" name="Rectangle 10"/>
          <p:cNvSpPr>
            <a:spLocks noChangeArrowheads="1"/>
          </p:cNvSpPr>
          <p:nvPr/>
        </p:nvSpPr>
        <p:spPr bwMode="auto">
          <a:xfrm>
            <a:off x="2700338" y="3141663"/>
            <a:ext cx="71437" cy="73025"/>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6153" name="Rectangle 19"/>
          <p:cNvSpPr>
            <a:spLocks noChangeArrowheads="1"/>
          </p:cNvSpPr>
          <p:nvPr/>
        </p:nvSpPr>
        <p:spPr bwMode="auto">
          <a:xfrm>
            <a:off x="4500563" y="3141663"/>
            <a:ext cx="71437" cy="73025"/>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6154" name="Rectangle 23"/>
          <p:cNvSpPr>
            <a:spLocks noChangeArrowheads="1"/>
          </p:cNvSpPr>
          <p:nvPr/>
        </p:nvSpPr>
        <p:spPr bwMode="auto">
          <a:xfrm>
            <a:off x="6372225" y="3141663"/>
            <a:ext cx="71438" cy="73025"/>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7193" name="WordArt 25"/>
          <p:cNvSpPr>
            <a:spLocks noChangeArrowheads="1" noChangeShapeType="1" noTextEdit="1"/>
          </p:cNvSpPr>
          <p:nvPr/>
        </p:nvSpPr>
        <p:spPr bwMode="auto">
          <a:xfrm>
            <a:off x="827088" y="549275"/>
            <a:ext cx="7416800" cy="576263"/>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ja-JP" altLang="en-US" sz="3600" kern="10">
                <a:solidFill>
                  <a:schemeClr val="bg2"/>
                </a:solidFill>
                <a:latin typeface="ＭＳ Ｐゴシック" panose="020B0600070205080204" pitchFamily="50" charset="-128"/>
              </a:rPr>
              <a:t>図のように置いたろうそくはどう見えるか</a:t>
            </a:r>
          </a:p>
        </p:txBody>
      </p:sp>
      <p:sp>
        <p:nvSpPr>
          <p:cNvPr id="6156" name="WordArt 43"/>
          <p:cNvSpPr>
            <a:spLocks noChangeArrowheads="1" noChangeShapeType="1" noTextEdit="1"/>
          </p:cNvSpPr>
          <p:nvPr/>
        </p:nvSpPr>
        <p:spPr bwMode="auto">
          <a:xfrm>
            <a:off x="2339975" y="3500438"/>
            <a:ext cx="914400" cy="457200"/>
          </a:xfrm>
          <a:prstGeom prst="rect">
            <a:avLst/>
          </a:prstGeom>
        </p:spPr>
        <p:txBody>
          <a:bodyPr wrap="none" fromWordArt="1">
            <a:prstTxWarp prst="textPlain">
              <a:avLst>
                <a:gd name="adj" fmla="val 50000"/>
              </a:avLst>
            </a:prstTxWarp>
          </a:bodyPr>
          <a:lstStyle/>
          <a:p>
            <a:pPr algn="ctr"/>
            <a:r>
              <a:rPr lang="ja-JP" altLang="en-US" sz="3600" kern="10">
                <a:ln w="9525">
                  <a:solidFill>
                    <a:srgbClr val="000000"/>
                  </a:solidFill>
                  <a:round/>
                  <a:headEnd/>
                  <a:tailEnd/>
                </a:ln>
                <a:solidFill>
                  <a:srgbClr val="000000"/>
                </a:solidFill>
                <a:latin typeface="ＭＳ Ｐゴシック" panose="020B0600070205080204" pitchFamily="50" charset="-128"/>
              </a:rPr>
              <a:t>焦点</a:t>
            </a:r>
          </a:p>
        </p:txBody>
      </p:sp>
      <p:sp>
        <p:nvSpPr>
          <p:cNvPr id="7217" name="WordArt 49"/>
          <p:cNvSpPr>
            <a:spLocks noChangeArrowheads="1" noChangeShapeType="1" noTextEdit="1"/>
          </p:cNvSpPr>
          <p:nvPr/>
        </p:nvSpPr>
        <p:spPr bwMode="auto">
          <a:xfrm rot="1399111">
            <a:off x="7235825" y="3933825"/>
            <a:ext cx="1223963" cy="720725"/>
          </a:xfrm>
          <a:prstGeom prst="rect">
            <a:avLst/>
          </a:prstGeom>
        </p:spPr>
        <p:txBody>
          <a:bodyPr wrap="none" fromWordArt="1">
            <a:prstTxWarp prst="textPlain">
              <a:avLst>
                <a:gd name="adj" fmla="val 50000"/>
              </a:avLst>
            </a:prstTxWarp>
          </a:bodyPr>
          <a:lstStyle/>
          <a:p>
            <a:pPr algn="ctr"/>
            <a:r>
              <a:rPr lang="ja-JP" altLang="en-US" sz="3600" kern="10">
                <a:ln w="9525">
                  <a:solidFill>
                    <a:srgbClr val="000000"/>
                  </a:solidFill>
                  <a:round/>
                  <a:headEnd/>
                  <a:tailEnd/>
                </a:ln>
                <a:solidFill>
                  <a:srgbClr val="0000FF"/>
                </a:solidFill>
                <a:latin typeface="ＭＳ Ｐゴシック" panose="020B0600070205080204" pitchFamily="50" charset="-128"/>
              </a:rPr>
              <a:t>←目</a:t>
            </a:r>
          </a:p>
        </p:txBody>
      </p:sp>
      <p:grpSp>
        <p:nvGrpSpPr>
          <p:cNvPr id="6158" name="Group 50"/>
          <p:cNvGrpSpPr>
            <a:grpSpLocks/>
          </p:cNvGrpSpPr>
          <p:nvPr/>
        </p:nvGrpSpPr>
        <p:grpSpPr bwMode="auto">
          <a:xfrm>
            <a:off x="3924300" y="2349500"/>
            <a:ext cx="1223963" cy="1512888"/>
            <a:chOff x="2608" y="2205"/>
            <a:chExt cx="544" cy="635"/>
          </a:xfrm>
        </p:grpSpPr>
        <p:sp>
          <p:nvSpPr>
            <p:cNvPr id="6183" name="Arc 51"/>
            <p:cNvSpPr>
              <a:spLocks/>
            </p:cNvSpPr>
            <p:nvPr/>
          </p:nvSpPr>
          <p:spPr bwMode="auto">
            <a:xfrm rot="3089249">
              <a:off x="2562" y="2251"/>
              <a:ext cx="635" cy="544"/>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6184" name="Arc 52"/>
            <p:cNvSpPr>
              <a:spLocks/>
            </p:cNvSpPr>
            <p:nvPr/>
          </p:nvSpPr>
          <p:spPr bwMode="auto">
            <a:xfrm rot="-7692111">
              <a:off x="2562" y="2251"/>
              <a:ext cx="635" cy="544"/>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7222" name="Line 54"/>
          <p:cNvSpPr>
            <a:spLocks noChangeShapeType="1"/>
          </p:cNvSpPr>
          <p:nvPr/>
        </p:nvSpPr>
        <p:spPr bwMode="auto">
          <a:xfrm>
            <a:off x="4500563" y="2420938"/>
            <a:ext cx="3600450" cy="1439862"/>
          </a:xfrm>
          <a:prstGeom prst="line">
            <a:avLst/>
          </a:prstGeom>
          <a:noFill/>
          <a:ln w="9525">
            <a:solidFill>
              <a:srgbClr val="FF00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223" name="Line 55"/>
          <p:cNvSpPr>
            <a:spLocks noChangeShapeType="1"/>
          </p:cNvSpPr>
          <p:nvPr/>
        </p:nvSpPr>
        <p:spPr bwMode="auto">
          <a:xfrm>
            <a:off x="3348038" y="2349500"/>
            <a:ext cx="3095625" cy="2160588"/>
          </a:xfrm>
          <a:prstGeom prst="line">
            <a:avLst/>
          </a:prstGeom>
          <a:noFill/>
          <a:ln w="9525">
            <a:solidFill>
              <a:srgbClr val="FF00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nvGrpSpPr>
          <p:cNvPr id="7227" name="Group 59"/>
          <p:cNvGrpSpPr>
            <a:grpSpLocks/>
          </p:cNvGrpSpPr>
          <p:nvPr/>
        </p:nvGrpSpPr>
        <p:grpSpPr bwMode="auto">
          <a:xfrm>
            <a:off x="2124075" y="1557338"/>
            <a:ext cx="361950" cy="1655762"/>
            <a:chOff x="4195" y="1434"/>
            <a:chExt cx="454" cy="1919"/>
          </a:xfrm>
        </p:grpSpPr>
        <p:sp>
          <p:nvSpPr>
            <p:cNvPr id="6180" name="Rectangle 60"/>
            <p:cNvSpPr>
              <a:spLocks noChangeArrowheads="1"/>
            </p:cNvSpPr>
            <p:nvPr/>
          </p:nvSpPr>
          <p:spPr bwMode="auto">
            <a:xfrm>
              <a:off x="4195" y="2024"/>
              <a:ext cx="453" cy="1329"/>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6181" name="Freeform 61"/>
            <p:cNvSpPr>
              <a:spLocks/>
            </p:cNvSpPr>
            <p:nvPr/>
          </p:nvSpPr>
          <p:spPr bwMode="auto">
            <a:xfrm rot="4555265">
              <a:off x="4173" y="1502"/>
              <a:ext cx="544" cy="408"/>
            </a:xfrm>
            <a:custGeom>
              <a:avLst/>
              <a:gdLst>
                <a:gd name="T0" fmla="*/ 1022 w 352"/>
                <a:gd name="T1" fmla="*/ 190 h 523"/>
                <a:gd name="T2" fmla="*/ 556 w 352"/>
                <a:gd name="T3" fmla="*/ 173 h 523"/>
                <a:gd name="T4" fmla="*/ 198 w 352"/>
                <a:gd name="T5" fmla="*/ 137 h 523"/>
                <a:gd name="T6" fmla="*/ 148 w 352"/>
                <a:gd name="T7" fmla="*/ 66 h 523"/>
                <a:gd name="T8" fmla="*/ 303 w 352"/>
                <a:gd name="T9" fmla="*/ 63 h 523"/>
                <a:gd name="T10" fmla="*/ 556 w 352"/>
                <a:gd name="T11" fmla="*/ 59 h 523"/>
                <a:gd name="T12" fmla="*/ 969 w 352"/>
                <a:gd name="T13" fmla="*/ 23 h 523"/>
                <a:gd name="T14" fmla="*/ 1074 w 352"/>
                <a:gd name="T15" fmla="*/ 13 h 523"/>
                <a:gd name="T16" fmla="*/ 1433 w 352"/>
                <a:gd name="T17" fmla="*/ 23 h 523"/>
                <a:gd name="T18" fmla="*/ 1484 w 352"/>
                <a:gd name="T19" fmla="*/ 13 h 523"/>
                <a:gd name="T20" fmla="*/ 1433 w 352"/>
                <a:gd name="T21" fmla="*/ 3 h 523"/>
                <a:gd name="T22" fmla="*/ 1484 w 352"/>
                <a:gd name="T23" fmla="*/ 57 h 523"/>
                <a:gd name="T24" fmla="*/ 1791 w 352"/>
                <a:gd name="T25" fmla="*/ 83 h 523"/>
                <a:gd name="T26" fmla="*/ 1895 w 352"/>
                <a:gd name="T27" fmla="*/ 104 h 523"/>
                <a:gd name="T28" fmla="*/ 1895 w 352"/>
                <a:gd name="T29" fmla="*/ 180 h 523"/>
                <a:gd name="T30" fmla="*/ 1589 w 352"/>
                <a:gd name="T31" fmla="*/ 186 h 523"/>
                <a:gd name="T32" fmla="*/ 1022 w 352"/>
                <a:gd name="T33" fmla="*/ 190 h 52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52" h="523">
                  <a:moveTo>
                    <a:pt x="179" y="513"/>
                  </a:moveTo>
                  <a:cubicBezTo>
                    <a:pt x="150" y="503"/>
                    <a:pt x="98" y="468"/>
                    <a:pt x="98" y="468"/>
                  </a:cubicBezTo>
                  <a:cubicBezTo>
                    <a:pt x="81" y="418"/>
                    <a:pt x="79" y="398"/>
                    <a:pt x="35" y="369"/>
                  </a:cubicBezTo>
                  <a:cubicBezTo>
                    <a:pt x="10" y="293"/>
                    <a:pt x="0" y="286"/>
                    <a:pt x="26" y="180"/>
                  </a:cubicBezTo>
                  <a:cubicBezTo>
                    <a:pt x="28" y="171"/>
                    <a:pt x="44" y="173"/>
                    <a:pt x="53" y="171"/>
                  </a:cubicBezTo>
                  <a:cubicBezTo>
                    <a:pt x="68" y="167"/>
                    <a:pt x="83" y="165"/>
                    <a:pt x="98" y="162"/>
                  </a:cubicBezTo>
                  <a:cubicBezTo>
                    <a:pt x="110" y="80"/>
                    <a:pt x="102" y="97"/>
                    <a:pt x="170" y="63"/>
                  </a:cubicBezTo>
                  <a:cubicBezTo>
                    <a:pt x="176" y="54"/>
                    <a:pt x="177" y="38"/>
                    <a:pt x="188" y="36"/>
                  </a:cubicBezTo>
                  <a:cubicBezTo>
                    <a:pt x="211" y="32"/>
                    <a:pt x="229" y="56"/>
                    <a:pt x="251" y="63"/>
                  </a:cubicBezTo>
                  <a:cubicBezTo>
                    <a:pt x="254" y="54"/>
                    <a:pt x="260" y="45"/>
                    <a:pt x="260" y="36"/>
                  </a:cubicBezTo>
                  <a:cubicBezTo>
                    <a:pt x="260" y="27"/>
                    <a:pt x="251" y="0"/>
                    <a:pt x="251" y="9"/>
                  </a:cubicBezTo>
                  <a:cubicBezTo>
                    <a:pt x="251" y="57"/>
                    <a:pt x="249" y="106"/>
                    <a:pt x="260" y="153"/>
                  </a:cubicBezTo>
                  <a:cubicBezTo>
                    <a:pt x="267" y="182"/>
                    <a:pt x="302" y="198"/>
                    <a:pt x="314" y="225"/>
                  </a:cubicBezTo>
                  <a:cubicBezTo>
                    <a:pt x="322" y="242"/>
                    <a:pt x="332" y="279"/>
                    <a:pt x="332" y="279"/>
                  </a:cubicBezTo>
                  <a:cubicBezTo>
                    <a:pt x="335" y="314"/>
                    <a:pt x="352" y="448"/>
                    <a:pt x="332" y="486"/>
                  </a:cubicBezTo>
                  <a:cubicBezTo>
                    <a:pt x="323" y="503"/>
                    <a:pt x="296" y="498"/>
                    <a:pt x="278" y="504"/>
                  </a:cubicBezTo>
                  <a:cubicBezTo>
                    <a:pt x="231" y="520"/>
                    <a:pt x="228" y="523"/>
                    <a:pt x="179" y="513"/>
                  </a:cubicBezTo>
                  <a:close/>
                </a:path>
              </a:pathLst>
            </a:custGeom>
            <a:solidFill>
              <a:srgbClr val="FF6600"/>
            </a:solidFill>
            <a:ln w="9525">
              <a:solidFill>
                <a:srgbClr val="FF66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182" name="Line 62"/>
            <p:cNvSpPr>
              <a:spLocks noChangeShapeType="1"/>
            </p:cNvSpPr>
            <p:nvPr/>
          </p:nvSpPr>
          <p:spPr bwMode="auto">
            <a:xfrm>
              <a:off x="4422" y="1842"/>
              <a:ext cx="0" cy="18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7231" name="WordArt 63"/>
          <p:cNvSpPr>
            <a:spLocks noChangeArrowheads="1" noChangeShapeType="1" noTextEdit="1"/>
          </p:cNvSpPr>
          <p:nvPr/>
        </p:nvSpPr>
        <p:spPr bwMode="auto">
          <a:xfrm>
            <a:off x="3492500" y="4868863"/>
            <a:ext cx="4535488" cy="865187"/>
          </a:xfrm>
          <a:prstGeom prst="rect">
            <a:avLst/>
          </a:prstGeom>
        </p:spPr>
        <p:txBody>
          <a:bodyPr wrap="none" fromWordArt="1">
            <a:prstTxWarp prst="textPlain">
              <a:avLst>
                <a:gd name="adj" fmla="val 50000"/>
              </a:avLst>
            </a:prstTxWarp>
          </a:bodyPr>
          <a:lstStyle/>
          <a:p>
            <a:pPr algn="ctr"/>
            <a:r>
              <a:rPr lang="ja-JP" altLang="en-US" sz="3600" kern="10">
                <a:ln w="9525">
                  <a:solidFill>
                    <a:srgbClr val="000000"/>
                  </a:solidFill>
                  <a:round/>
                  <a:headEnd/>
                  <a:tailEnd/>
                </a:ln>
                <a:latin typeface="ＭＳ Ｐゴシック" panose="020B0600070205080204" pitchFamily="50" charset="-128"/>
              </a:rPr>
              <a:t>目は光線が直進するのでレンズで</a:t>
            </a:r>
          </a:p>
          <a:p>
            <a:pPr algn="ctr"/>
            <a:r>
              <a:rPr lang="ja-JP" altLang="en-US" sz="3600" kern="10">
                <a:ln w="9525">
                  <a:solidFill>
                    <a:srgbClr val="000000"/>
                  </a:solidFill>
                  <a:round/>
                  <a:headEnd/>
                  <a:tailEnd/>
                </a:ln>
                <a:latin typeface="ＭＳ Ｐゴシック" panose="020B0600070205080204" pitchFamily="50" charset="-128"/>
              </a:rPr>
              <a:t>曲がったとは感じない。</a:t>
            </a:r>
          </a:p>
        </p:txBody>
      </p:sp>
      <p:sp>
        <p:nvSpPr>
          <p:cNvPr id="7232" name="Line 64"/>
          <p:cNvSpPr>
            <a:spLocks noChangeShapeType="1"/>
          </p:cNvSpPr>
          <p:nvPr/>
        </p:nvSpPr>
        <p:spPr bwMode="auto">
          <a:xfrm>
            <a:off x="1763713" y="1341438"/>
            <a:ext cx="2736850" cy="10795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233" name="Line 65"/>
          <p:cNvSpPr>
            <a:spLocks noChangeShapeType="1"/>
          </p:cNvSpPr>
          <p:nvPr/>
        </p:nvSpPr>
        <p:spPr bwMode="auto">
          <a:xfrm>
            <a:off x="1979613" y="1341438"/>
            <a:ext cx="1512887" cy="10795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234" name="WordArt 66"/>
          <p:cNvSpPr>
            <a:spLocks noChangeArrowheads="1" noChangeShapeType="1" noTextEdit="1"/>
          </p:cNvSpPr>
          <p:nvPr/>
        </p:nvSpPr>
        <p:spPr bwMode="auto">
          <a:xfrm>
            <a:off x="1403350" y="6092825"/>
            <a:ext cx="6769100" cy="385763"/>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ja-JP" altLang="en-US" sz="3600" kern="10">
                <a:solidFill>
                  <a:srgbClr val="0000FF"/>
                </a:solidFill>
                <a:latin typeface="ＭＳ Ｐゴシック" panose="020B0600070205080204" pitchFamily="50" charset="-128"/>
              </a:rPr>
              <a:t>レンズの向こう側に大きな像が見える</a:t>
            </a:r>
          </a:p>
        </p:txBody>
      </p:sp>
      <p:grpSp>
        <p:nvGrpSpPr>
          <p:cNvPr id="6166" name="Group 31"/>
          <p:cNvGrpSpPr>
            <a:grpSpLocks/>
          </p:cNvGrpSpPr>
          <p:nvPr/>
        </p:nvGrpSpPr>
        <p:grpSpPr bwMode="auto">
          <a:xfrm>
            <a:off x="3419475" y="2420938"/>
            <a:ext cx="217488" cy="814387"/>
            <a:chOff x="4195" y="1434"/>
            <a:chExt cx="454" cy="1919"/>
          </a:xfrm>
        </p:grpSpPr>
        <p:sp>
          <p:nvSpPr>
            <p:cNvPr id="6177" name="Rectangle 32"/>
            <p:cNvSpPr>
              <a:spLocks noChangeArrowheads="1"/>
            </p:cNvSpPr>
            <p:nvPr/>
          </p:nvSpPr>
          <p:spPr bwMode="auto">
            <a:xfrm>
              <a:off x="4195" y="2024"/>
              <a:ext cx="453" cy="1329"/>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6178" name="Freeform 33"/>
            <p:cNvSpPr>
              <a:spLocks/>
            </p:cNvSpPr>
            <p:nvPr/>
          </p:nvSpPr>
          <p:spPr bwMode="auto">
            <a:xfrm rot="4555265">
              <a:off x="4173" y="1502"/>
              <a:ext cx="544" cy="408"/>
            </a:xfrm>
            <a:custGeom>
              <a:avLst/>
              <a:gdLst>
                <a:gd name="T0" fmla="*/ 1022 w 352"/>
                <a:gd name="T1" fmla="*/ 190 h 523"/>
                <a:gd name="T2" fmla="*/ 556 w 352"/>
                <a:gd name="T3" fmla="*/ 173 h 523"/>
                <a:gd name="T4" fmla="*/ 198 w 352"/>
                <a:gd name="T5" fmla="*/ 137 h 523"/>
                <a:gd name="T6" fmla="*/ 148 w 352"/>
                <a:gd name="T7" fmla="*/ 66 h 523"/>
                <a:gd name="T8" fmla="*/ 303 w 352"/>
                <a:gd name="T9" fmla="*/ 63 h 523"/>
                <a:gd name="T10" fmla="*/ 556 w 352"/>
                <a:gd name="T11" fmla="*/ 59 h 523"/>
                <a:gd name="T12" fmla="*/ 969 w 352"/>
                <a:gd name="T13" fmla="*/ 23 h 523"/>
                <a:gd name="T14" fmla="*/ 1074 w 352"/>
                <a:gd name="T15" fmla="*/ 13 h 523"/>
                <a:gd name="T16" fmla="*/ 1433 w 352"/>
                <a:gd name="T17" fmla="*/ 23 h 523"/>
                <a:gd name="T18" fmla="*/ 1484 w 352"/>
                <a:gd name="T19" fmla="*/ 13 h 523"/>
                <a:gd name="T20" fmla="*/ 1433 w 352"/>
                <a:gd name="T21" fmla="*/ 3 h 523"/>
                <a:gd name="T22" fmla="*/ 1484 w 352"/>
                <a:gd name="T23" fmla="*/ 57 h 523"/>
                <a:gd name="T24" fmla="*/ 1791 w 352"/>
                <a:gd name="T25" fmla="*/ 83 h 523"/>
                <a:gd name="T26" fmla="*/ 1895 w 352"/>
                <a:gd name="T27" fmla="*/ 104 h 523"/>
                <a:gd name="T28" fmla="*/ 1895 w 352"/>
                <a:gd name="T29" fmla="*/ 180 h 523"/>
                <a:gd name="T30" fmla="*/ 1589 w 352"/>
                <a:gd name="T31" fmla="*/ 186 h 523"/>
                <a:gd name="T32" fmla="*/ 1022 w 352"/>
                <a:gd name="T33" fmla="*/ 190 h 52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52" h="523">
                  <a:moveTo>
                    <a:pt x="179" y="513"/>
                  </a:moveTo>
                  <a:cubicBezTo>
                    <a:pt x="150" y="503"/>
                    <a:pt x="98" y="468"/>
                    <a:pt x="98" y="468"/>
                  </a:cubicBezTo>
                  <a:cubicBezTo>
                    <a:pt x="81" y="418"/>
                    <a:pt x="79" y="398"/>
                    <a:pt x="35" y="369"/>
                  </a:cubicBezTo>
                  <a:cubicBezTo>
                    <a:pt x="10" y="293"/>
                    <a:pt x="0" y="286"/>
                    <a:pt x="26" y="180"/>
                  </a:cubicBezTo>
                  <a:cubicBezTo>
                    <a:pt x="28" y="171"/>
                    <a:pt x="44" y="173"/>
                    <a:pt x="53" y="171"/>
                  </a:cubicBezTo>
                  <a:cubicBezTo>
                    <a:pt x="68" y="167"/>
                    <a:pt x="83" y="165"/>
                    <a:pt x="98" y="162"/>
                  </a:cubicBezTo>
                  <a:cubicBezTo>
                    <a:pt x="110" y="80"/>
                    <a:pt x="102" y="97"/>
                    <a:pt x="170" y="63"/>
                  </a:cubicBezTo>
                  <a:cubicBezTo>
                    <a:pt x="176" y="54"/>
                    <a:pt x="177" y="38"/>
                    <a:pt x="188" y="36"/>
                  </a:cubicBezTo>
                  <a:cubicBezTo>
                    <a:pt x="211" y="32"/>
                    <a:pt x="229" y="56"/>
                    <a:pt x="251" y="63"/>
                  </a:cubicBezTo>
                  <a:cubicBezTo>
                    <a:pt x="254" y="54"/>
                    <a:pt x="260" y="45"/>
                    <a:pt x="260" y="36"/>
                  </a:cubicBezTo>
                  <a:cubicBezTo>
                    <a:pt x="260" y="27"/>
                    <a:pt x="251" y="0"/>
                    <a:pt x="251" y="9"/>
                  </a:cubicBezTo>
                  <a:cubicBezTo>
                    <a:pt x="251" y="57"/>
                    <a:pt x="249" y="106"/>
                    <a:pt x="260" y="153"/>
                  </a:cubicBezTo>
                  <a:cubicBezTo>
                    <a:pt x="267" y="182"/>
                    <a:pt x="302" y="198"/>
                    <a:pt x="314" y="225"/>
                  </a:cubicBezTo>
                  <a:cubicBezTo>
                    <a:pt x="322" y="242"/>
                    <a:pt x="332" y="279"/>
                    <a:pt x="332" y="279"/>
                  </a:cubicBezTo>
                  <a:cubicBezTo>
                    <a:pt x="335" y="314"/>
                    <a:pt x="352" y="448"/>
                    <a:pt x="332" y="486"/>
                  </a:cubicBezTo>
                  <a:cubicBezTo>
                    <a:pt x="323" y="503"/>
                    <a:pt x="296" y="498"/>
                    <a:pt x="278" y="504"/>
                  </a:cubicBezTo>
                  <a:cubicBezTo>
                    <a:pt x="231" y="520"/>
                    <a:pt x="228" y="523"/>
                    <a:pt x="179" y="513"/>
                  </a:cubicBezTo>
                  <a:close/>
                </a:path>
              </a:pathLst>
            </a:custGeom>
            <a:solidFill>
              <a:srgbClr val="FF6600"/>
            </a:solidFill>
            <a:ln w="9525">
              <a:solidFill>
                <a:srgbClr val="FF66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179" name="Line 34"/>
            <p:cNvSpPr>
              <a:spLocks noChangeShapeType="1"/>
            </p:cNvSpPr>
            <p:nvPr/>
          </p:nvSpPr>
          <p:spPr bwMode="auto">
            <a:xfrm>
              <a:off x="4422" y="1842"/>
              <a:ext cx="0" cy="18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7244" name="Line 76"/>
          <p:cNvSpPr>
            <a:spLocks noChangeShapeType="1"/>
          </p:cNvSpPr>
          <p:nvPr/>
        </p:nvSpPr>
        <p:spPr bwMode="auto">
          <a:xfrm>
            <a:off x="3492500" y="2420938"/>
            <a:ext cx="1008063" cy="0"/>
          </a:xfrm>
          <a:prstGeom prst="line">
            <a:avLst/>
          </a:prstGeom>
          <a:noFill/>
          <a:ln w="9525">
            <a:solidFill>
              <a:srgbClr val="FF00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245" name="Line 77"/>
          <p:cNvSpPr>
            <a:spLocks noChangeShapeType="1"/>
          </p:cNvSpPr>
          <p:nvPr/>
        </p:nvSpPr>
        <p:spPr bwMode="auto">
          <a:xfrm flipV="1">
            <a:off x="3492500" y="1989138"/>
            <a:ext cx="647700" cy="431800"/>
          </a:xfrm>
          <a:prstGeom prst="line">
            <a:avLst/>
          </a:prstGeom>
          <a:noFill/>
          <a:ln w="9525">
            <a:solidFill>
              <a:srgbClr val="FF00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246" name="Line 78"/>
          <p:cNvSpPr>
            <a:spLocks noChangeShapeType="1"/>
          </p:cNvSpPr>
          <p:nvPr/>
        </p:nvSpPr>
        <p:spPr bwMode="auto">
          <a:xfrm flipV="1">
            <a:off x="3492500" y="1773238"/>
            <a:ext cx="142875" cy="647700"/>
          </a:xfrm>
          <a:prstGeom prst="line">
            <a:avLst/>
          </a:prstGeom>
          <a:noFill/>
          <a:ln w="9525">
            <a:solidFill>
              <a:srgbClr val="FF00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247" name="Line 79"/>
          <p:cNvSpPr>
            <a:spLocks noChangeShapeType="1"/>
          </p:cNvSpPr>
          <p:nvPr/>
        </p:nvSpPr>
        <p:spPr bwMode="auto">
          <a:xfrm flipH="1" flipV="1">
            <a:off x="3132138" y="1773238"/>
            <a:ext cx="360362" cy="647700"/>
          </a:xfrm>
          <a:prstGeom prst="line">
            <a:avLst/>
          </a:prstGeom>
          <a:noFill/>
          <a:ln w="9525">
            <a:solidFill>
              <a:srgbClr val="FF00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248" name="Line 80"/>
          <p:cNvSpPr>
            <a:spLocks noChangeShapeType="1"/>
          </p:cNvSpPr>
          <p:nvPr/>
        </p:nvSpPr>
        <p:spPr bwMode="auto">
          <a:xfrm flipH="1" flipV="1">
            <a:off x="2916238" y="2205038"/>
            <a:ext cx="576262" cy="215900"/>
          </a:xfrm>
          <a:prstGeom prst="line">
            <a:avLst/>
          </a:prstGeom>
          <a:noFill/>
          <a:ln w="9525">
            <a:solidFill>
              <a:srgbClr val="FF00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249" name="Line 81"/>
          <p:cNvSpPr>
            <a:spLocks noChangeShapeType="1"/>
          </p:cNvSpPr>
          <p:nvPr/>
        </p:nvSpPr>
        <p:spPr bwMode="auto">
          <a:xfrm flipH="1">
            <a:off x="2916238" y="2420938"/>
            <a:ext cx="576262" cy="215900"/>
          </a:xfrm>
          <a:prstGeom prst="line">
            <a:avLst/>
          </a:prstGeom>
          <a:noFill/>
          <a:ln w="9525">
            <a:solidFill>
              <a:srgbClr val="FF00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250" name="Line 82"/>
          <p:cNvSpPr>
            <a:spLocks noChangeShapeType="1"/>
          </p:cNvSpPr>
          <p:nvPr/>
        </p:nvSpPr>
        <p:spPr bwMode="auto">
          <a:xfrm flipH="1">
            <a:off x="3132138" y="2420938"/>
            <a:ext cx="360362" cy="503237"/>
          </a:xfrm>
          <a:prstGeom prst="line">
            <a:avLst/>
          </a:prstGeom>
          <a:noFill/>
          <a:ln w="9525">
            <a:solidFill>
              <a:srgbClr val="FF00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252" name="Text Box 84"/>
          <p:cNvSpPr txBox="1">
            <a:spLocks noChangeArrowheads="1"/>
          </p:cNvSpPr>
          <p:nvPr/>
        </p:nvSpPr>
        <p:spPr bwMode="auto">
          <a:xfrm>
            <a:off x="5435600" y="2205038"/>
            <a:ext cx="331311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ja-JP" altLang="en-US"/>
              <a:t>光軸に平行な光線は焦点を通る</a:t>
            </a:r>
          </a:p>
        </p:txBody>
      </p:sp>
      <p:sp>
        <p:nvSpPr>
          <p:cNvPr id="7253" name="Text Box 85"/>
          <p:cNvSpPr txBox="1">
            <a:spLocks noChangeArrowheads="1"/>
          </p:cNvSpPr>
          <p:nvPr/>
        </p:nvSpPr>
        <p:spPr bwMode="auto">
          <a:xfrm>
            <a:off x="2195513" y="4149725"/>
            <a:ext cx="3671887"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ja-JP" altLang="en-US"/>
              <a:t>レンズの中心を通る光線は直進する</a:t>
            </a:r>
          </a:p>
        </p:txBody>
      </p:sp>
      <p:sp>
        <p:nvSpPr>
          <p:cNvPr id="2" name="テキスト ボックス 1"/>
          <p:cNvSpPr txBox="1">
            <a:spLocks noChangeArrowheads="1"/>
          </p:cNvSpPr>
          <p:nvPr/>
        </p:nvSpPr>
        <p:spPr bwMode="auto">
          <a:xfrm>
            <a:off x="3395663" y="1317625"/>
            <a:ext cx="46323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b="1">
                <a:solidFill>
                  <a:srgbClr val="FF0000"/>
                </a:solidFill>
              </a:rPr>
              <a:t>ロウソクの炎の先端から出る光に注目すると</a:t>
            </a:r>
          </a:p>
        </p:txBody>
      </p:sp>
    </p:spTree>
  </p:cSld>
  <p:clrMapOvr>
    <a:masterClrMapping/>
  </p:clrMapOvr>
  <p:transition advTm="8000"/>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7193"/>
                                        </p:tgtEl>
                                        <p:attrNameLst>
                                          <p:attrName>style.visibility</p:attrName>
                                        </p:attrNameLst>
                                      </p:cBhvr>
                                      <p:to>
                                        <p:strVal val="visible"/>
                                      </p:to>
                                    </p:set>
                                    <p:animEffect transition="in" filter="fade">
                                      <p:cBhvr>
                                        <p:cTn id="7" dur="2000"/>
                                        <p:tgtEl>
                                          <p:spTgt spid="719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6" fill="hold" nodeType="clickEffect">
                                  <p:stCondLst>
                                    <p:cond delay="0"/>
                                  </p:stCondLst>
                                  <p:childTnLst>
                                    <p:set>
                                      <p:cBhvr>
                                        <p:cTn id="11" dur="1" fill="hold">
                                          <p:stCondLst>
                                            <p:cond delay="0"/>
                                          </p:stCondLst>
                                        </p:cTn>
                                        <p:tgtEl>
                                          <p:spTgt spid="7217"/>
                                        </p:tgtEl>
                                        <p:attrNameLst>
                                          <p:attrName>style.visibility</p:attrName>
                                        </p:attrNameLst>
                                      </p:cBhvr>
                                      <p:to>
                                        <p:strVal val="visible"/>
                                      </p:to>
                                    </p:set>
                                    <p:anim calcmode="lin" valueType="num">
                                      <p:cBhvr additive="base">
                                        <p:cTn id="12" dur="2000" fill="hold"/>
                                        <p:tgtEl>
                                          <p:spTgt spid="7217"/>
                                        </p:tgtEl>
                                        <p:attrNameLst>
                                          <p:attrName>ppt_x</p:attrName>
                                        </p:attrNameLst>
                                      </p:cBhvr>
                                      <p:tavLst>
                                        <p:tav tm="0">
                                          <p:val>
                                            <p:strVal val="1+#ppt_w/2"/>
                                          </p:val>
                                        </p:tav>
                                        <p:tav tm="100000">
                                          <p:val>
                                            <p:strVal val="#ppt_x"/>
                                          </p:val>
                                        </p:tav>
                                      </p:tavLst>
                                    </p:anim>
                                    <p:anim calcmode="lin" valueType="num">
                                      <p:cBhvr additive="base">
                                        <p:cTn id="13" dur="2000" fill="hold"/>
                                        <p:tgtEl>
                                          <p:spTgt spid="7217"/>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fade">
                                      <p:cBhvr>
                                        <p:cTn id="18" dur="3000"/>
                                        <p:tgtEl>
                                          <p:spTgt spid="2"/>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10" presetClass="entr" presetSubtype="0" fill="hold" nodeType="clickEffect">
                                  <p:stCondLst>
                                    <p:cond delay="0"/>
                                  </p:stCondLst>
                                  <p:childTnLst>
                                    <p:set>
                                      <p:cBhvr>
                                        <p:cTn id="22" dur="1" fill="hold">
                                          <p:stCondLst>
                                            <p:cond delay="0"/>
                                          </p:stCondLst>
                                        </p:cTn>
                                        <p:tgtEl>
                                          <p:spTgt spid="7250"/>
                                        </p:tgtEl>
                                        <p:attrNameLst>
                                          <p:attrName>style.visibility</p:attrName>
                                        </p:attrNameLst>
                                      </p:cBhvr>
                                      <p:to>
                                        <p:strVal val="visible"/>
                                      </p:to>
                                    </p:set>
                                    <p:animEffect transition="in" filter="fade">
                                      <p:cBhvr>
                                        <p:cTn id="23" dur="2000"/>
                                        <p:tgtEl>
                                          <p:spTgt spid="7250"/>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10" presetClass="entr" presetSubtype="0" fill="hold" nodeType="clickEffect">
                                  <p:stCondLst>
                                    <p:cond delay="0"/>
                                  </p:stCondLst>
                                  <p:childTnLst>
                                    <p:set>
                                      <p:cBhvr>
                                        <p:cTn id="27" dur="1" fill="hold">
                                          <p:stCondLst>
                                            <p:cond delay="0"/>
                                          </p:stCondLst>
                                        </p:cTn>
                                        <p:tgtEl>
                                          <p:spTgt spid="7249"/>
                                        </p:tgtEl>
                                        <p:attrNameLst>
                                          <p:attrName>style.visibility</p:attrName>
                                        </p:attrNameLst>
                                      </p:cBhvr>
                                      <p:to>
                                        <p:strVal val="visible"/>
                                      </p:to>
                                    </p:set>
                                    <p:animEffect transition="in" filter="fade">
                                      <p:cBhvr>
                                        <p:cTn id="28" dur="2000"/>
                                        <p:tgtEl>
                                          <p:spTgt spid="7249"/>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10" presetClass="entr" presetSubtype="0" fill="hold" nodeType="clickEffect">
                                  <p:stCondLst>
                                    <p:cond delay="0"/>
                                  </p:stCondLst>
                                  <p:childTnLst>
                                    <p:set>
                                      <p:cBhvr>
                                        <p:cTn id="32" dur="1" fill="hold">
                                          <p:stCondLst>
                                            <p:cond delay="0"/>
                                          </p:stCondLst>
                                        </p:cTn>
                                        <p:tgtEl>
                                          <p:spTgt spid="7248"/>
                                        </p:tgtEl>
                                        <p:attrNameLst>
                                          <p:attrName>style.visibility</p:attrName>
                                        </p:attrNameLst>
                                      </p:cBhvr>
                                      <p:to>
                                        <p:strVal val="visible"/>
                                      </p:to>
                                    </p:set>
                                    <p:animEffect transition="in" filter="fade">
                                      <p:cBhvr>
                                        <p:cTn id="33" dur="2000"/>
                                        <p:tgtEl>
                                          <p:spTgt spid="7248"/>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10" presetClass="entr" presetSubtype="0" fill="hold" nodeType="clickEffect">
                                  <p:stCondLst>
                                    <p:cond delay="0"/>
                                  </p:stCondLst>
                                  <p:childTnLst>
                                    <p:set>
                                      <p:cBhvr>
                                        <p:cTn id="37" dur="1" fill="hold">
                                          <p:stCondLst>
                                            <p:cond delay="0"/>
                                          </p:stCondLst>
                                        </p:cTn>
                                        <p:tgtEl>
                                          <p:spTgt spid="7247"/>
                                        </p:tgtEl>
                                        <p:attrNameLst>
                                          <p:attrName>style.visibility</p:attrName>
                                        </p:attrNameLst>
                                      </p:cBhvr>
                                      <p:to>
                                        <p:strVal val="visible"/>
                                      </p:to>
                                    </p:set>
                                    <p:animEffect transition="in" filter="fade">
                                      <p:cBhvr>
                                        <p:cTn id="38" dur="2000"/>
                                        <p:tgtEl>
                                          <p:spTgt spid="7247"/>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10" presetClass="entr" presetSubtype="0" fill="hold" nodeType="clickEffect">
                                  <p:stCondLst>
                                    <p:cond delay="0"/>
                                  </p:stCondLst>
                                  <p:childTnLst>
                                    <p:set>
                                      <p:cBhvr>
                                        <p:cTn id="42" dur="1" fill="hold">
                                          <p:stCondLst>
                                            <p:cond delay="0"/>
                                          </p:stCondLst>
                                        </p:cTn>
                                        <p:tgtEl>
                                          <p:spTgt spid="7246"/>
                                        </p:tgtEl>
                                        <p:attrNameLst>
                                          <p:attrName>style.visibility</p:attrName>
                                        </p:attrNameLst>
                                      </p:cBhvr>
                                      <p:to>
                                        <p:strVal val="visible"/>
                                      </p:to>
                                    </p:set>
                                    <p:animEffect transition="in" filter="fade">
                                      <p:cBhvr>
                                        <p:cTn id="43" dur="2000"/>
                                        <p:tgtEl>
                                          <p:spTgt spid="7246"/>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10" presetClass="entr" presetSubtype="0" fill="hold" nodeType="clickEffect">
                                  <p:stCondLst>
                                    <p:cond delay="0"/>
                                  </p:stCondLst>
                                  <p:childTnLst>
                                    <p:set>
                                      <p:cBhvr>
                                        <p:cTn id="47" dur="1" fill="hold">
                                          <p:stCondLst>
                                            <p:cond delay="0"/>
                                          </p:stCondLst>
                                        </p:cTn>
                                        <p:tgtEl>
                                          <p:spTgt spid="7245"/>
                                        </p:tgtEl>
                                        <p:attrNameLst>
                                          <p:attrName>style.visibility</p:attrName>
                                        </p:attrNameLst>
                                      </p:cBhvr>
                                      <p:to>
                                        <p:strVal val="visible"/>
                                      </p:to>
                                    </p:set>
                                    <p:animEffect transition="in" filter="fade">
                                      <p:cBhvr>
                                        <p:cTn id="48" dur="2000"/>
                                        <p:tgtEl>
                                          <p:spTgt spid="7245"/>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10" presetClass="entr" presetSubtype="0" fill="hold" grpId="0" nodeType="clickEffect">
                                  <p:stCondLst>
                                    <p:cond delay="0"/>
                                  </p:stCondLst>
                                  <p:childTnLst>
                                    <p:set>
                                      <p:cBhvr>
                                        <p:cTn id="52" dur="1" fill="hold">
                                          <p:stCondLst>
                                            <p:cond delay="0"/>
                                          </p:stCondLst>
                                        </p:cTn>
                                        <p:tgtEl>
                                          <p:spTgt spid="7252"/>
                                        </p:tgtEl>
                                        <p:attrNameLst>
                                          <p:attrName>style.visibility</p:attrName>
                                        </p:attrNameLst>
                                      </p:cBhvr>
                                      <p:to>
                                        <p:strVal val="visible"/>
                                      </p:to>
                                    </p:set>
                                    <p:animEffect transition="in" filter="fade">
                                      <p:cBhvr>
                                        <p:cTn id="53" dur="2000"/>
                                        <p:tgtEl>
                                          <p:spTgt spid="7252"/>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10" presetClass="entr" presetSubtype="0" fill="hold" nodeType="clickEffect">
                                  <p:stCondLst>
                                    <p:cond delay="0"/>
                                  </p:stCondLst>
                                  <p:childTnLst>
                                    <p:set>
                                      <p:cBhvr>
                                        <p:cTn id="57" dur="1" fill="hold">
                                          <p:stCondLst>
                                            <p:cond delay="0"/>
                                          </p:stCondLst>
                                        </p:cTn>
                                        <p:tgtEl>
                                          <p:spTgt spid="7244"/>
                                        </p:tgtEl>
                                        <p:attrNameLst>
                                          <p:attrName>style.visibility</p:attrName>
                                        </p:attrNameLst>
                                      </p:cBhvr>
                                      <p:to>
                                        <p:strVal val="visible"/>
                                      </p:to>
                                    </p:set>
                                    <p:animEffect transition="in" filter="fade">
                                      <p:cBhvr>
                                        <p:cTn id="58" dur="2000"/>
                                        <p:tgtEl>
                                          <p:spTgt spid="7244"/>
                                        </p:tgtEl>
                                      </p:cBhvr>
                                    </p:animEffect>
                                  </p:childTnLst>
                                </p:cTn>
                              </p:par>
                              <p:par>
                                <p:cTn id="59" presetID="10" presetClass="entr" presetSubtype="0" fill="hold" nodeType="withEffect">
                                  <p:stCondLst>
                                    <p:cond delay="0"/>
                                  </p:stCondLst>
                                  <p:childTnLst>
                                    <p:set>
                                      <p:cBhvr>
                                        <p:cTn id="60" dur="1" fill="hold">
                                          <p:stCondLst>
                                            <p:cond delay="0"/>
                                          </p:stCondLst>
                                        </p:cTn>
                                        <p:tgtEl>
                                          <p:spTgt spid="7222"/>
                                        </p:tgtEl>
                                        <p:attrNameLst>
                                          <p:attrName>style.visibility</p:attrName>
                                        </p:attrNameLst>
                                      </p:cBhvr>
                                      <p:to>
                                        <p:strVal val="visible"/>
                                      </p:to>
                                    </p:set>
                                    <p:animEffect transition="in" filter="fade">
                                      <p:cBhvr>
                                        <p:cTn id="61" dur="2000"/>
                                        <p:tgtEl>
                                          <p:spTgt spid="7222"/>
                                        </p:tgtEl>
                                      </p:cBhvr>
                                    </p:animEffect>
                                  </p:childTnLst>
                                </p:cTn>
                              </p:par>
                            </p:childTnLst>
                          </p:cTn>
                        </p:par>
                      </p:childTnLst>
                    </p:cTn>
                  </p:par>
                  <p:par>
                    <p:cTn id="62" fill="hold" nodeType="clickPar">
                      <p:stCondLst>
                        <p:cond delay="indefinite"/>
                      </p:stCondLst>
                      <p:childTnLst>
                        <p:par>
                          <p:cTn id="63" fill="hold" nodeType="withGroup">
                            <p:stCondLst>
                              <p:cond delay="0"/>
                            </p:stCondLst>
                            <p:childTnLst>
                              <p:par>
                                <p:cTn id="64" presetID="10" presetClass="entr" presetSubtype="0" fill="hold" grpId="0" nodeType="clickEffect">
                                  <p:stCondLst>
                                    <p:cond delay="0"/>
                                  </p:stCondLst>
                                  <p:childTnLst>
                                    <p:set>
                                      <p:cBhvr>
                                        <p:cTn id="65" dur="1" fill="hold">
                                          <p:stCondLst>
                                            <p:cond delay="0"/>
                                          </p:stCondLst>
                                        </p:cTn>
                                        <p:tgtEl>
                                          <p:spTgt spid="7253"/>
                                        </p:tgtEl>
                                        <p:attrNameLst>
                                          <p:attrName>style.visibility</p:attrName>
                                        </p:attrNameLst>
                                      </p:cBhvr>
                                      <p:to>
                                        <p:strVal val="visible"/>
                                      </p:to>
                                    </p:set>
                                    <p:animEffect transition="in" filter="fade">
                                      <p:cBhvr>
                                        <p:cTn id="66" dur="2000"/>
                                        <p:tgtEl>
                                          <p:spTgt spid="7253"/>
                                        </p:tgtEl>
                                      </p:cBhvr>
                                    </p:animEffect>
                                  </p:childTnLst>
                                </p:cTn>
                              </p:par>
                            </p:childTnLst>
                          </p:cTn>
                        </p:par>
                      </p:childTnLst>
                    </p:cTn>
                  </p:par>
                  <p:par>
                    <p:cTn id="67" fill="hold" nodeType="clickPar">
                      <p:stCondLst>
                        <p:cond delay="indefinite"/>
                      </p:stCondLst>
                      <p:childTnLst>
                        <p:par>
                          <p:cTn id="68" fill="hold" nodeType="withGroup">
                            <p:stCondLst>
                              <p:cond delay="0"/>
                            </p:stCondLst>
                            <p:childTnLst>
                              <p:par>
                                <p:cTn id="69" presetID="10" presetClass="entr" presetSubtype="0" fill="hold" nodeType="clickEffect">
                                  <p:stCondLst>
                                    <p:cond delay="0"/>
                                  </p:stCondLst>
                                  <p:childTnLst>
                                    <p:set>
                                      <p:cBhvr>
                                        <p:cTn id="70" dur="1" fill="hold">
                                          <p:stCondLst>
                                            <p:cond delay="0"/>
                                          </p:stCondLst>
                                        </p:cTn>
                                        <p:tgtEl>
                                          <p:spTgt spid="7223"/>
                                        </p:tgtEl>
                                        <p:attrNameLst>
                                          <p:attrName>style.visibility</p:attrName>
                                        </p:attrNameLst>
                                      </p:cBhvr>
                                      <p:to>
                                        <p:strVal val="visible"/>
                                      </p:to>
                                    </p:set>
                                    <p:animEffect transition="in" filter="fade">
                                      <p:cBhvr>
                                        <p:cTn id="71" dur="2000"/>
                                        <p:tgtEl>
                                          <p:spTgt spid="7223"/>
                                        </p:tgtEl>
                                      </p:cBhvr>
                                    </p:animEffect>
                                  </p:childTnLst>
                                </p:cTn>
                              </p:par>
                            </p:childTnLst>
                          </p:cTn>
                        </p:par>
                      </p:childTnLst>
                    </p:cTn>
                  </p:par>
                  <p:par>
                    <p:cTn id="72" fill="hold" nodeType="clickPar">
                      <p:stCondLst>
                        <p:cond delay="indefinite"/>
                      </p:stCondLst>
                      <p:childTnLst>
                        <p:par>
                          <p:cTn id="73" fill="hold" nodeType="withGroup">
                            <p:stCondLst>
                              <p:cond delay="0"/>
                            </p:stCondLst>
                            <p:childTnLst>
                              <p:par>
                                <p:cTn id="74" presetID="10" presetClass="entr" presetSubtype="0" fill="hold" nodeType="clickEffect">
                                  <p:stCondLst>
                                    <p:cond delay="0"/>
                                  </p:stCondLst>
                                  <p:childTnLst>
                                    <p:set>
                                      <p:cBhvr>
                                        <p:cTn id="75" dur="1" fill="hold">
                                          <p:stCondLst>
                                            <p:cond delay="0"/>
                                          </p:stCondLst>
                                        </p:cTn>
                                        <p:tgtEl>
                                          <p:spTgt spid="7231"/>
                                        </p:tgtEl>
                                        <p:attrNameLst>
                                          <p:attrName>style.visibility</p:attrName>
                                        </p:attrNameLst>
                                      </p:cBhvr>
                                      <p:to>
                                        <p:strVal val="visible"/>
                                      </p:to>
                                    </p:set>
                                    <p:animEffect transition="in" filter="fade">
                                      <p:cBhvr>
                                        <p:cTn id="76" dur="2000"/>
                                        <p:tgtEl>
                                          <p:spTgt spid="7231"/>
                                        </p:tgtEl>
                                      </p:cBhvr>
                                    </p:animEffect>
                                  </p:childTnLst>
                                </p:cTn>
                              </p:par>
                            </p:childTnLst>
                          </p:cTn>
                        </p:par>
                      </p:childTnLst>
                    </p:cTn>
                  </p:par>
                  <p:par>
                    <p:cTn id="77" fill="hold" nodeType="clickPar">
                      <p:stCondLst>
                        <p:cond delay="indefinite"/>
                      </p:stCondLst>
                      <p:childTnLst>
                        <p:par>
                          <p:cTn id="78" fill="hold" nodeType="withGroup">
                            <p:stCondLst>
                              <p:cond delay="0"/>
                            </p:stCondLst>
                            <p:childTnLst>
                              <p:par>
                                <p:cTn id="79" presetID="2" presetClass="entr" presetSubtype="6" fill="hold" nodeType="clickEffect">
                                  <p:stCondLst>
                                    <p:cond delay="0"/>
                                  </p:stCondLst>
                                  <p:childTnLst>
                                    <p:set>
                                      <p:cBhvr>
                                        <p:cTn id="80" dur="1" fill="hold">
                                          <p:stCondLst>
                                            <p:cond delay="0"/>
                                          </p:stCondLst>
                                        </p:cTn>
                                        <p:tgtEl>
                                          <p:spTgt spid="7232"/>
                                        </p:tgtEl>
                                        <p:attrNameLst>
                                          <p:attrName>style.visibility</p:attrName>
                                        </p:attrNameLst>
                                      </p:cBhvr>
                                      <p:to>
                                        <p:strVal val="visible"/>
                                      </p:to>
                                    </p:set>
                                    <p:anim calcmode="lin" valueType="num">
                                      <p:cBhvr additive="base">
                                        <p:cTn id="81" dur="2000" fill="hold"/>
                                        <p:tgtEl>
                                          <p:spTgt spid="7232"/>
                                        </p:tgtEl>
                                        <p:attrNameLst>
                                          <p:attrName>ppt_x</p:attrName>
                                        </p:attrNameLst>
                                      </p:cBhvr>
                                      <p:tavLst>
                                        <p:tav tm="0">
                                          <p:val>
                                            <p:strVal val="1+#ppt_w/2"/>
                                          </p:val>
                                        </p:tav>
                                        <p:tav tm="100000">
                                          <p:val>
                                            <p:strVal val="#ppt_x"/>
                                          </p:val>
                                        </p:tav>
                                      </p:tavLst>
                                    </p:anim>
                                    <p:anim calcmode="lin" valueType="num">
                                      <p:cBhvr additive="base">
                                        <p:cTn id="82" dur="2000" fill="hold"/>
                                        <p:tgtEl>
                                          <p:spTgt spid="7232"/>
                                        </p:tgtEl>
                                        <p:attrNameLst>
                                          <p:attrName>ppt_y</p:attrName>
                                        </p:attrNameLst>
                                      </p:cBhvr>
                                      <p:tavLst>
                                        <p:tav tm="0">
                                          <p:val>
                                            <p:strVal val="1+#ppt_h/2"/>
                                          </p:val>
                                        </p:tav>
                                        <p:tav tm="100000">
                                          <p:val>
                                            <p:strVal val="#ppt_y"/>
                                          </p:val>
                                        </p:tav>
                                      </p:tavLst>
                                    </p:anim>
                                  </p:childTnLst>
                                </p:cTn>
                              </p:par>
                            </p:childTnLst>
                          </p:cTn>
                        </p:par>
                      </p:childTnLst>
                    </p:cTn>
                  </p:par>
                  <p:par>
                    <p:cTn id="83" fill="hold" nodeType="clickPar">
                      <p:stCondLst>
                        <p:cond delay="indefinite"/>
                      </p:stCondLst>
                      <p:childTnLst>
                        <p:par>
                          <p:cTn id="84" fill="hold" nodeType="withGroup">
                            <p:stCondLst>
                              <p:cond delay="0"/>
                            </p:stCondLst>
                            <p:childTnLst>
                              <p:par>
                                <p:cTn id="85" presetID="2" presetClass="entr" presetSubtype="6" fill="hold" nodeType="clickEffect">
                                  <p:stCondLst>
                                    <p:cond delay="0"/>
                                  </p:stCondLst>
                                  <p:childTnLst>
                                    <p:set>
                                      <p:cBhvr>
                                        <p:cTn id="86" dur="1" fill="hold">
                                          <p:stCondLst>
                                            <p:cond delay="0"/>
                                          </p:stCondLst>
                                        </p:cTn>
                                        <p:tgtEl>
                                          <p:spTgt spid="7233"/>
                                        </p:tgtEl>
                                        <p:attrNameLst>
                                          <p:attrName>style.visibility</p:attrName>
                                        </p:attrNameLst>
                                      </p:cBhvr>
                                      <p:to>
                                        <p:strVal val="visible"/>
                                      </p:to>
                                    </p:set>
                                    <p:anim calcmode="lin" valueType="num">
                                      <p:cBhvr additive="base">
                                        <p:cTn id="87" dur="2000" fill="hold"/>
                                        <p:tgtEl>
                                          <p:spTgt spid="7233"/>
                                        </p:tgtEl>
                                        <p:attrNameLst>
                                          <p:attrName>ppt_x</p:attrName>
                                        </p:attrNameLst>
                                      </p:cBhvr>
                                      <p:tavLst>
                                        <p:tav tm="0">
                                          <p:val>
                                            <p:strVal val="1+#ppt_w/2"/>
                                          </p:val>
                                        </p:tav>
                                        <p:tav tm="100000">
                                          <p:val>
                                            <p:strVal val="#ppt_x"/>
                                          </p:val>
                                        </p:tav>
                                      </p:tavLst>
                                    </p:anim>
                                    <p:anim calcmode="lin" valueType="num">
                                      <p:cBhvr additive="base">
                                        <p:cTn id="88" dur="2000" fill="hold"/>
                                        <p:tgtEl>
                                          <p:spTgt spid="7233"/>
                                        </p:tgtEl>
                                        <p:attrNameLst>
                                          <p:attrName>ppt_y</p:attrName>
                                        </p:attrNameLst>
                                      </p:cBhvr>
                                      <p:tavLst>
                                        <p:tav tm="0">
                                          <p:val>
                                            <p:strVal val="1+#ppt_h/2"/>
                                          </p:val>
                                        </p:tav>
                                        <p:tav tm="100000">
                                          <p:val>
                                            <p:strVal val="#ppt_y"/>
                                          </p:val>
                                        </p:tav>
                                      </p:tavLst>
                                    </p:anim>
                                  </p:childTnLst>
                                </p:cTn>
                              </p:par>
                            </p:childTnLst>
                          </p:cTn>
                        </p:par>
                      </p:childTnLst>
                    </p:cTn>
                  </p:par>
                  <p:par>
                    <p:cTn id="89" fill="hold" nodeType="clickPar">
                      <p:stCondLst>
                        <p:cond delay="indefinite"/>
                      </p:stCondLst>
                      <p:childTnLst>
                        <p:par>
                          <p:cTn id="90" fill="hold" nodeType="withGroup">
                            <p:stCondLst>
                              <p:cond delay="0"/>
                            </p:stCondLst>
                            <p:childTnLst>
                              <p:par>
                                <p:cTn id="91" presetID="10" presetClass="entr" presetSubtype="0" fill="hold" nodeType="clickEffect">
                                  <p:stCondLst>
                                    <p:cond delay="0"/>
                                  </p:stCondLst>
                                  <p:childTnLst>
                                    <p:set>
                                      <p:cBhvr>
                                        <p:cTn id="92" dur="1" fill="hold">
                                          <p:stCondLst>
                                            <p:cond delay="0"/>
                                          </p:stCondLst>
                                        </p:cTn>
                                        <p:tgtEl>
                                          <p:spTgt spid="7227"/>
                                        </p:tgtEl>
                                        <p:attrNameLst>
                                          <p:attrName>style.visibility</p:attrName>
                                        </p:attrNameLst>
                                      </p:cBhvr>
                                      <p:to>
                                        <p:strVal val="visible"/>
                                      </p:to>
                                    </p:set>
                                    <p:animEffect transition="in" filter="fade">
                                      <p:cBhvr>
                                        <p:cTn id="93" dur="2000"/>
                                        <p:tgtEl>
                                          <p:spTgt spid="7227"/>
                                        </p:tgtEl>
                                      </p:cBhvr>
                                    </p:animEffect>
                                  </p:childTnLst>
                                </p:cTn>
                              </p:par>
                            </p:childTnLst>
                          </p:cTn>
                        </p:par>
                      </p:childTnLst>
                    </p:cTn>
                  </p:par>
                  <p:par>
                    <p:cTn id="94" fill="hold" nodeType="clickPar">
                      <p:stCondLst>
                        <p:cond delay="indefinite"/>
                      </p:stCondLst>
                      <p:childTnLst>
                        <p:par>
                          <p:cTn id="95" fill="hold" nodeType="withGroup">
                            <p:stCondLst>
                              <p:cond delay="0"/>
                            </p:stCondLst>
                            <p:childTnLst>
                              <p:par>
                                <p:cTn id="96" presetID="2" presetClass="entr" presetSubtype="2" fill="hold" nodeType="clickEffect">
                                  <p:stCondLst>
                                    <p:cond delay="0"/>
                                  </p:stCondLst>
                                  <p:childTnLst>
                                    <p:set>
                                      <p:cBhvr>
                                        <p:cTn id="97" dur="1" fill="hold">
                                          <p:stCondLst>
                                            <p:cond delay="0"/>
                                          </p:stCondLst>
                                        </p:cTn>
                                        <p:tgtEl>
                                          <p:spTgt spid="7234"/>
                                        </p:tgtEl>
                                        <p:attrNameLst>
                                          <p:attrName>style.visibility</p:attrName>
                                        </p:attrNameLst>
                                      </p:cBhvr>
                                      <p:to>
                                        <p:strVal val="visible"/>
                                      </p:to>
                                    </p:set>
                                    <p:anim calcmode="lin" valueType="num">
                                      <p:cBhvr additive="base">
                                        <p:cTn id="98" dur="5000" fill="hold"/>
                                        <p:tgtEl>
                                          <p:spTgt spid="7234"/>
                                        </p:tgtEl>
                                        <p:attrNameLst>
                                          <p:attrName>ppt_x</p:attrName>
                                        </p:attrNameLst>
                                      </p:cBhvr>
                                      <p:tavLst>
                                        <p:tav tm="0">
                                          <p:val>
                                            <p:strVal val="1+#ppt_w/2"/>
                                          </p:val>
                                        </p:tav>
                                        <p:tav tm="100000">
                                          <p:val>
                                            <p:strVal val="#ppt_x"/>
                                          </p:val>
                                        </p:tav>
                                      </p:tavLst>
                                    </p:anim>
                                    <p:anim calcmode="lin" valueType="num">
                                      <p:cBhvr additive="base">
                                        <p:cTn id="99" dur="5000" fill="hold"/>
                                        <p:tgtEl>
                                          <p:spTgt spid="7234"/>
                                        </p:tgtEl>
                                        <p:attrNameLst>
                                          <p:attrName>ppt_y</p:attrName>
                                        </p:attrNameLst>
                                      </p:cBhvr>
                                      <p:tavLst>
                                        <p:tav tm="0">
                                          <p:val>
                                            <p:strVal val="#ppt_y"/>
                                          </p:val>
                                        </p:tav>
                                        <p:tav tm="100000">
                                          <p:val>
                                            <p:strVal val="#ppt_y"/>
                                          </p:val>
                                        </p:tav>
                                      </p:tavLst>
                                    </p:anim>
                                  </p:childTnLst>
                                </p:cTn>
                              </p:par>
                            </p:childTnLst>
                          </p:cTn>
                        </p:par>
                      </p:childTnLst>
                    </p:cTn>
                  </p:par>
                  <p:par>
                    <p:cTn id="100" fill="hold" nodeType="clickPar">
                      <p:stCondLst>
                        <p:cond delay="indefinite"/>
                      </p:stCondLst>
                      <p:childTnLst>
                        <p:par>
                          <p:cTn id="101" fill="hold" nodeType="withGroup">
                            <p:stCondLst>
                              <p:cond delay="0"/>
                            </p:stCondLst>
                            <p:childTnLst>
                              <p:par>
                                <p:cTn id="102" presetID="10" presetClass="exit" presetSubtype="0" fill="hold" nodeType="clickEffect">
                                  <p:stCondLst>
                                    <p:cond delay="0"/>
                                  </p:stCondLst>
                                  <p:childTnLst>
                                    <p:animEffect transition="out" filter="fade">
                                      <p:cBhvr>
                                        <p:cTn id="103" dur="3000"/>
                                        <p:tgtEl>
                                          <p:spTgt spid="7217"/>
                                        </p:tgtEl>
                                      </p:cBhvr>
                                    </p:animEffect>
                                    <p:set>
                                      <p:cBhvr>
                                        <p:cTn id="104" dur="1" fill="hold">
                                          <p:stCondLst>
                                            <p:cond delay="2999"/>
                                          </p:stCondLst>
                                        </p:cTn>
                                        <p:tgtEl>
                                          <p:spTgt spid="721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52" grpId="0"/>
      <p:bldP spid="7253" grpId="0"/>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Line 4"/>
          <p:cNvSpPr>
            <a:spLocks noChangeShapeType="1"/>
          </p:cNvSpPr>
          <p:nvPr/>
        </p:nvSpPr>
        <p:spPr bwMode="auto">
          <a:xfrm>
            <a:off x="1187450" y="3213100"/>
            <a:ext cx="770572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171" name="Rectangle 5"/>
          <p:cNvSpPr>
            <a:spLocks noChangeArrowheads="1"/>
          </p:cNvSpPr>
          <p:nvPr/>
        </p:nvSpPr>
        <p:spPr bwMode="auto">
          <a:xfrm>
            <a:off x="2916238" y="3141663"/>
            <a:ext cx="46037" cy="47625"/>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nvGrpSpPr>
          <p:cNvPr id="7172" name="Group 6"/>
          <p:cNvGrpSpPr>
            <a:grpSpLocks/>
          </p:cNvGrpSpPr>
          <p:nvPr/>
        </p:nvGrpSpPr>
        <p:grpSpPr bwMode="auto">
          <a:xfrm>
            <a:off x="3924300" y="2349500"/>
            <a:ext cx="1223963" cy="1512888"/>
            <a:chOff x="2608" y="2205"/>
            <a:chExt cx="544" cy="635"/>
          </a:xfrm>
        </p:grpSpPr>
        <p:sp>
          <p:nvSpPr>
            <p:cNvPr id="7200" name="Arc 7"/>
            <p:cNvSpPr>
              <a:spLocks/>
            </p:cNvSpPr>
            <p:nvPr/>
          </p:nvSpPr>
          <p:spPr bwMode="auto">
            <a:xfrm rot="3089249">
              <a:off x="2562" y="2251"/>
              <a:ext cx="635" cy="544"/>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7201" name="Arc 8"/>
            <p:cNvSpPr>
              <a:spLocks/>
            </p:cNvSpPr>
            <p:nvPr/>
          </p:nvSpPr>
          <p:spPr bwMode="auto">
            <a:xfrm rot="-7692111">
              <a:off x="2562" y="2251"/>
              <a:ext cx="635" cy="544"/>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7173" name="Rectangle 10"/>
          <p:cNvSpPr>
            <a:spLocks noChangeArrowheads="1"/>
          </p:cNvSpPr>
          <p:nvPr/>
        </p:nvSpPr>
        <p:spPr bwMode="auto">
          <a:xfrm>
            <a:off x="4500563" y="3141663"/>
            <a:ext cx="71437" cy="73025"/>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7174" name="Rectangle 11"/>
          <p:cNvSpPr>
            <a:spLocks noChangeArrowheads="1"/>
          </p:cNvSpPr>
          <p:nvPr/>
        </p:nvSpPr>
        <p:spPr bwMode="auto">
          <a:xfrm>
            <a:off x="6156325" y="3141663"/>
            <a:ext cx="71438" cy="73025"/>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nvGrpSpPr>
          <p:cNvPr id="7175" name="Group 14"/>
          <p:cNvGrpSpPr>
            <a:grpSpLocks/>
          </p:cNvGrpSpPr>
          <p:nvPr/>
        </p:nvGrpSpPr>
        <p:grpSpPr bwMode="auto">
          <a:xfrm>
            <a:off x="1403350" y="2420938"/>
            <a:ext cx="217488" cy="814387"/>
            <a:chOff x="4195" y="1434"/>
            <a:chExt cx="454" cy="1919"/>
          </a:xfrm>
        </p:grpSpPr>
        <p:sp>
          <p:nvSpPr>
            <p:cNvPr id="7197" name="Rectangle 15"/>
            <p:cNvSpPr>
              <a:spLocks noChangeArrowheads="1"/>
            </p:cNvSpPr>
            <p:nvPr/>
          </p:nvSpPr>
          <p:spPr bwMode="auto">
            <a:xfrm>
              <a:off x="4195" y="2024"/>
              <a:ext cx="453" cy="1329"/>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7198" name="Freeform 16"/>
            <p:cNvSpPr>
              <a:spLocks/>
            </p:cNvSpPr>
            <p:nvPr/>
          </p:nvSpPr>
          <p:spPr bwMode="auto">
            <a:xfrm rot="4555265">
              <a:off x="4173" y="1502"/>
              <a:ext cx="544" cy="408"/>
            </a:xfrm>
            <a:custGeom>
              <a:avLst/>
              <a:gdLst>
                <a:gd name="T0" fmla="*/ 1022 w 352"/>
                <a:gd name="T1" fmla="*/ 190 h 523"/>
                <a:gd name="T2" fmla="*/ 556 w 352"/>
                <a:gd name="T3" fmla="*/ 173 h 523"/>
                <a:gd name="T4" fmla="*/ 198 w 352"/>
                <a:gd name="T5" fmla="*/ 137 h 523"/>
                <a:gd name="T6" fmla="*/ 148 w 352"/>
                <a:gd name="T7" fmla="*/ 66 h 523"/>
                <a:gd name="T8" fmla="*/ 303 w 352"/>
                <a:gd name="T9" fmla="*/ 63 h 523"/>
                <a:gd name="T10" fmla="*/ 556 w 352"/>
                <a:gd name="T11" fmla="*/ 59 h 523"/>
                <a:gd name="T12" fmla="*/ 969 w 352"/>
                <a:gd name="T13" fmla="*/ 23 h 523"/>
                <a:gd name="T14" fmla="*/ 1074 w 352"/>
                <a:gd name="T15" fmla="*/ 13 h 523"/>
                <a:gd name="T16" fmla="*/ 1433 w 352"/>
                <a:gd name="T17" fmla="*/ 23 h 523"/>
                <a:gd name="T18" fmla="*/ 1484 w 352"/>
                <a:gd name="T19" fmla="*/ 13 h 523"/>
                <a:gd name="T20" fmla="*/ 1433 w 352"/>
                <a:gd name="T21" fmla="*/ 3 h 523"/>
                <a:gd name="T22" fmla="*/ 1484 w 352"/>
                <a:gd name="T23" fmla="*/ 57 h 523"/>
                <a:gd name="T24" fmla="*/ 1791 w 352"/>
                <a:gd name="T25" fmla="*/ 83 h 523"/>
                <a:gd name="T26" fmla="*/ 1895 w 352"/>
                <a:gd name="T27" fmla="*/ 104 h 523"/>
                <a:gd name="T28" fmla="*/ 1895 w 352"/>
                <a:gd name="T29" fmla="*/ 180 h 523"/>
                <a:gd name="T30" fmla="*/ 1589 w 352"/>
                <a:gd name="T31" fmla="*/ 186 h 523"/>
                <a:gd name="T32" fmla="*/ 1022 w 352"/>
                <a:gd name="T33" fmla="*/ 190 h 52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52" h="523">
                  <a:moveTo>
                    <a:pt x="179" y="513"/>
                  </a:moveTo>
                  <a:cubicBezTo>
                    <a:pt x="150" y="503"/>
                    <a:pt x="98" y="468"/>
                    <a:pt x="98" y="468"/>
                  </a:cubicBezTo>
                  <a:cubicBezTo>
                    <a:pt x="81" y="418"/>
                    <a:pt x="79" y="398"/>
                    <a:pt x="35" y="369"/>
                  </a:cubicBezTo>
                  <a:cubicBezTo>
                    <a:pt x="10" y="293"/>
                    <a:pt x="0" y="286"/>
                    <a:pt x="26" y="180"/>
                  </a:cubicBezTo>
                  <a:cubicBezTo>
                    <a:pt x="28" y="171"/>
                    <a:pt x="44" y="173"/>
                    <a:pt x="53" y="171"/>
                  </a:cubicBezTo>
                  <a:cubicBezTo>
                    <a:pt x="68" y="167"/>
                    <a:pt x="83" y="165"/>
                    <a:pt x="98" y="162"/>
                  </a:cubicBezTo>
                  <a:cubicBezTo>
                    <a:pt x="110" y="80"/>
                    <a:pt x="102" y="97"/>
                    <a:pt x="170" y="63"/>
                  </a:cubicBezTo>
                  <a:cubicBezTo>
                    <a:pt x="176" y="54"/>
                    <a:pt x="177" y="38"/>
                    <a:pt x="188" y="36"/>
                  </a:cubicBezTo>
                  <a:cubicBezTo>
                    <a:pt x="211" y="32"/>
                    <a:pt x="229" y="56"/>
                    <a:pt x="251" y="63"/>
                  </a:cubicBezTo>
                  <a:cubicBezTo>
                    <a:pt x="254" y="54"/>
                    <a:pt x="260" y="45"/>
                    <a:pt x="260" y="36"/>
                  </a:cubicBezTo>
                  <a:cubicBezTo>
                    <a:pt x="260" y="27"/>
                    <a:pt x="251" y="0"/>
                    <a:pt x="251" y="9"/>
                  </a:cubicBezTo>
                  <a:cubicBezTo>
                    <a:pt x="251" y="57"/>
                    <a:pt x="249" y="106"/>
                    <a:pt x="260" y="153"/>
                  </a:cubicBezTo>
                  <a:cubicBezTo>
                    <a:pt x="267" y="182"/>
                    <a:pt x="302" y="198"/>
                    <a:pt x="314" y="225"/>
                  </a:cubicBezTo>
                  <a:cubicBezTo>
                    <a:pt x="322" y="242"/>
                    <a:pt x="332" y="279"/>
                    <a:pt x="332" y="279"/>
                  </a:cubicBezTo>
                  <a:cubicBezTo>
                    <a:pt x="335" y="314"/>
                    <a:pt x="352" y="448"/>
                    <a:pt x="332" y="486"/>
                  </a:cubicBezTo>
                  <a:cubicBezTo>
                    <a:pt x="323" y="503"/>
                    <a:pt x="296" y="498"/>
                    <a:pt x="278" y="504"/>
                  </a:cubicBezTo>
                  <a:cubicBezTo>
                    <a:pt x="231" y="520"/>
                    <a:pt x="228" y="523"/>
                    <a:pt x="179" y="513"/>
                  </a:cubicBezTo>
                  <a:close/>
                </a:path>
              </a:pathLst>
            </a:custGeom>
            <a:solidFill>
              <a:srgbClr val="FF6600"/>
            </a:solidFill>
            <a:ln w="9525">
              <a:solidFill>
                <a:srgbClr val="FF66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199" name="Line 17"/>
            <p:cNvSpPr>
              <a:spLocks noChangeShapeType="1"/>
            </p:cNvSpPr>
            <p:nvPr/>
          </p:nvSpPr>
          <p:spPr bwMode="auto">
            <a:xfrm>
              <a:off x="4422" y="1842"/>
              <a:ext cx="0" cy="18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21529" name="WordArt 25"/>
          <p:cNvSpPr>
            <a:spLocks noChangeArrowheads="1" noChangeShapeType="1" noTextEdit="1"/>
          </p:cNvSpPr>
          <p:nvPr/>
        </p:nvSpPr>
        <p:spPr bwMode="auto">
          <a:xfrm>
            <a:off x="827088" y="549275"/>
            <a:ext cx="7416800" cy="576263"/>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ja-JP" altLang="en-US" sz="3600" kern="10">
                <a:solidFill>
                  <a:schemeClr val="bg2"/>
                </a:solidFill>
                <a:latin typeface="ＭＳ Ｐゴシック" panose="020B0600070205080204" pitchFamily="50" charset="-128"/>
              </a:rPr>
              <a:t>図のように置いたろうそくはどう見えるか</a:t>
            </a:r>
          </a:p>
        </p:txBody>
      </p:sp>
      <p:sp>
        <p:nvSpPr>
          <p:cNvPr id="21530" name="Line 26"/>
          <p:cNvSpPr>
            <a:spLocks noChangeShapeType="1"/>
          </p:cNvSpPr>
          <p:nvPr/>
        </p:nvSpPr>
        <p:spPr bwMode="auto">
          <a:xfrm>
            <a:off x="4500563" y="2420938"/>
            <a:ext cx="4392612" cy="1944687"/>
          </a:xfrm>
          <a:prstGeom prst="line">
            <a:avLst/>
          </a:prstGeom>
          <a:noFill/>
          <a:ln w="9525">
            <a:solidFill>
              <a:srgbClr val="FF00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532" name="Line 28"/>
          <p:cNvSpPr>
            <a:spLocks noChangeShapeType="1"/>
          </p:cNvSpPr>
          <p:nvPr/>
        </p:nvSpPr>
        <p:spPr bwMode="auto">
          <a:xfrm>
            <a:off x="1476375" y="2420938"/>
            <a:ext cx="3024188" cy="0"/>
          </a:xfrm>
          <a:prstGeom prst="line">
            <a:avLst/>
          </a:prstGeom>
          <a:noFill/>
          <a:ln w="9525">
            <a:solidFill>
              <a:srgbClr val="FF00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533" name="Line 29"/>
          <p:cNvSpPr>
            <a:spLocks noChangeShapeType="1"/>
          </p:cNvSpPr>
          <p:nvPr/>
        </p:nvSpPr>
        <p:spPr bwMode="auto">
          <a:xfrm flipV="1">
            <a:off x="1474788" y="1989138"/>
            <a:ext cx="647700" cy="431800"/>
          </a:xfrm>
          <a:prstGeom prst="line">
            <a:avLst/>
          </a:prstGeom>
          <a:noFill/>
          <a:ln w="9525">
            <a:solidFill>
              <a:srgbClr val="FF00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534" name="Line 30"/>
          <p:cNvSpPr>
            <a:spLocks noChangeShapeType="1"/>
          </p:cNvSpPr>
          <p:nvPr/>
        </p:nvSpPr>
        <p:spPr bwMode="auto">
          <a:xfrm flipV="1">
            <a:off x="1476375" y="1773238"/>
            <a:ext cx="142875" cy="647700"/>
          </a:xfrm>
          <a:prstGeom prst="line">
            <a:avLst/>
          </a:prstGeom>
          <a:noFill/>
          <a:ln w="9525">
            <a:solidFill>
              <a:srgbClr val="FF00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535" name="Line 31"/>
          <p:cNvSpPr>
            <a:spLocks noChangeShapeType="1"/>
          </p:cNvSpPr>
          <p:nvPr/>
        </p:nvSpPr>
        <p:spPr bwMode="auto">
          <a:xfrm flipH="1" flipV="1">
            <a:off x="1116013" y="1773238"/>
            <a:ext cx="360362" cy="647700"/>
          </a:xfrm>
          <a:prstGeom prst="line">
            <a:avLst/>
          </a:prstGeom>
          <a:noFill/>
          <a:ln w="9525">
            <a:solidFill>
              <a:srgbClr val="FF00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536" name="Line 32"/>
          <p:cNvSpPr>
            <a:spLocks noChangeShapeType="1"/>
          </p:cNvSpPr>
          <p:nvPr/>
        </p:nvSpPr>
        <p:spPr bwMode="auto">
          <a:xfrm flipH="1" flipV="1">
            <a:off x="900113" y="2205038"/>
            <a:ext cx="576262" cy="215900"/>
          </a:xfrm>
          <a:prstGeom prst="line">
            <a:avLst/>
          </a:prstGeom>
          <a:noFill/>
          <a:ln w="9525">
            <a:solidFill>
              <a:srgbClr val="FF00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537" name="Line 33"/>
          <p:cNvSpPr>
            <a:spLocks noChangeShapeType="1"/>
          </p:cNvSpPr>
          <p:nvPr/>
        </p:nvSpPr>
        <p:spPr bwMode="auto">
          <a:xfrm flipH="1">
            <a:off x="900113" y="2420938"/>
            <a:ext cx="576262" cy="215900"/>
          </a:xfrm>
          <a:prstGeom prst="line">
            <a:avLst/>
          </a:prstGeom>
          <a:noFill/>
          <a:ln w="9525">
            <a:solidFill>
              <a:srgbClr val="FF00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538" name="Line 34"/>
          <p:cNvSpPr>
            <a:spLocks noChangeShapeType="1"/>
          </p:cNvSpPr>
          <p:nvPr/>
        </p:nvSpPr>
        <p:spPr bwMode="auto">
          <a:xfrm flipH="1">
            <a:off x="1116013" y="2420938"/>
            <a:ext cx="360362" cy="503237"/>
          </a:xfrm>
          <a:prstGeom prst="line">
            <a:avLst/>
          </a:prstGeom>
          <a:noFill/>
          <a:ln w="9525">
            <a:solidFill>
              <a:srgbClr val="FF00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541" name="Line 37"/>
          <p:cNvSpPr>
            <a:spLocks noChangeShapeType="1"/>
          </p:cNvSpPr>
          <p:nvPr/>
        </p:nvSpPr>
        <p:spPr bwMode="auto">
          <a:xfrm>
            <a:off x="2843213" y="2781300"/>
            <a:ext cx="5905500" cy="1439863"/>
          </a:xfrm>
          <a:prstGeom prst="line">
            <a:avLst/>
          </a:prstGeom>
          <a:noFill/>
          <a:ln w="9525">
            <a:solidFill>
              <a:srgbClr val="FF00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nvGrpSpPr>
          <p:cNvPr id="21542" name="Group 38"/>
          <p:cNvGrpSpPr>
            <a:grpSpLocks/>
          </p:cNvGrpSpPr>
          <p:nvPr/>
        </p:nvGrpSpPr>
        <p:grpSpPr bwMode="auto">
          <a:xfrm rot="10800000">
            <a:off x="8243888" y="3213100"/>
            <a:ext cx="215900" cy="936625"/>
            <a:chOff x="4195" y="1434"/>
            <a:chExt cx="454" cy="1919"/>
          </a:xfrm>
        </p:grpSpPr>
        <p:sp>
          <p:nvSpPr>
            <p:cNvPr id="7194" name="Rectangle 39"/>
            <p:cNvSpPr>
              <a:spLocks noChangeArrowheads="1"/>
            </p:cNvSpPr>
            <p:nvPr/>
          </p:nvSpPr>
          <p:spPr bwMode="auto">
            <a:xfrm>
              <a:off x="4195" y="2024"/>
              <a:ext cx="453" cy="1329"/>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7195" name="Freeform 40"/>
            <p:cNvSpPr>
              <a:spLocks/>
            </p:cNvSpPr>
            <p:nvPr/>
          </p:nvSpPr>
          <p:spPr bwMode="auto">
            <a:xfrm rot="4555265">
              <a:off x="4173" y="1502"/>
              <a:ext cx="544" cy="408"/>
            </a:xfrm>
            <a:custGeom>
              <a:avLst/>
              <a:gdLst>
                <a:gd name="T0" fmla="*/ 1022 w 352"/>
                <a:gd name="T1" fmla="*/ 190 h 523"/>
                <a:gd name="T2" fmla="*/ 556 w 352"/>
                <a:gd name="T3" fmla="*/ 173 h 523"/>
                <a:gd name="T4" fmla="*/ 198 w 352"/>
                <a:gd name="T5" fmla="*/ 137 h 523"/>
                <a:gd name="T6" fmla="*/ 148 w 352"/>
                <a:gd name="T7" fmla="*/ 66 h 523"/>
                <a:gd name="T8" fmla="*/ 303 w 352"/>
                <a:gd name="T9" fmla="*/ 63 h 523"/>
                <a:gd name="T10" fmla="*/ 556 w 352"/>
                <a:gd name="T11" fmla="*/ 59 h 523"/>
                <a:gd name="T12" fmla="*/ 969 w 352"/>
                <a:gd name="T13" fmla="*/ 23 h 523"/>
                <a:gd name="T14" fmla="*/ 1074 w 352"/>
                <a:gd name="T15" fmla="*/ 13 h 523"/>
                <a:gd name="T16" fmla="*/ 1433 w 352"/>
                <a:gd name="T17" fmla="*/ 23 h 523"/>
                <a:gd name="T18" fmla="*/ 1484 w 352"/>
                <a:gd name="T19" fmla="*/ 13 h 523"/>
                <a:gd name="T20" fmla="*/ 1433 w 352"/>
                <a:gd name="T21" fmla="*/ 3 h 523"/>
                <a:gd name="T22" fmla="*/ 1484 w 352"/>
                <a:gd name="T23" fmla="*/ 57 h 523"/>
                <a:gd name="T24" fmla="*/ 1791 w 352"/>
                <a:gd name="T25" fmla="*/ 83 h 523"/>
                <a:gd name="T26" fmla="*/ 1895 w 352"/>
                <a:gd name="T27" fmla="*/ 104 h 523"/>
                <a:gd name="T28" fmla="*/ 1895 w 352"/>
                <a:gd name="T29" fmla="*/ 180 h 523"/>
                <a:gd name="T30" fmla="*/ 1589 w 352"/>
                <a:gd name="T31" fmla="*/ 186 h 523"/>
                <a:gd name="T32" fmla="*/ 1022 w 352"/>
                <a:gd name="T33" fmla="*/ 190 h 52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52" h="523">
                  <a:moveTo>
                    <a:pt x="179" y="513"/>
                  </a:moveTo>
                  <a:cubicBezTo>
                    <a:pt x="150" y="503"/>
                    <a:pt x="98" y="468"/>
                    <a:pt x="98" y="468"/>
                  </a:cubicBezTo>
                  <a:cubicBezTo>
                    <a:pt x="81" y="418"/>
                    <a:pt x="79" y="398"/>
                    <a:pt x="35" y="369"/>
                  </a:cubicBezTo>
                  <a:cubicBezTo>
                    <a:pt x="10" y="293"/>
                    <a:pt x="0" y="286"/>
                    <a:pt x="26" y="180"/>
                  </a:cubicBezTo>
                  <a:cubicBezTo>
                    <a:pt x="28" y="171"/>
                    <a:pt x="44" y="173"/>
                    <a:pt x="53" y="171"/>
                  </a:cubicBezTo>
                  <a:cubicBezTo>
                    <a:pt x="68" y="167"/>
                    <a:pt x="83" y="165"/>
                    <a:pt x="98" y="162"/>
                  </a:cubicBezTo>
                  <a:cubicBezTo>
                    <a:pt x="110" y="80"/>
                    <a:pt x="102" y="97"/>
                    <a:pt x="170" y="63"/>
                  </a:cubicBezTo>
                  <a:cubicBezTo>
                    <a:pt x="176" y="54"/>
                    <a:pt x="177" y="38"/>
                    <a:pt x="188" y="36"/>
                  </a:cubicBezTo>
                  <a:cubicBezTo>
                    <a:pt x="211" y="32"/>
                    <a:pt x="229" y="56"/>
                    <a:pt x="251" y="63"/>
                  </a:cubicBezTo>
                  <a:cubicBezTo>
                    <a:pt x="254" y="54"/>
                    <a:pt x="260" y="45"/>
                    <a:pt x="260" y="36"/>
                  </a:cubicBezTo>
                  <a:cubicBezTo>
                    <a:pt x="260" y="27"/>
                    <a:pt x="251" y="0"/>
                    <a:pt x="251" y="9"/>
                  </a:cubicBezTo>
                  <a:cubicBezTo>
                    <a:pt x="251" y="57"/>
                    <a:pt x="249" y="106"/>
                    <a:pt x="260" y="153"/>
                  </a:cubicBezTo>
                  <a:cubicBezTo>
                    <a:pt x="267" y="182"/>
                    <a:pt x="302" y="198"/>
                    <a:pt x="314" y="225"/>
                  </a:cubicBezTo>
                  <a:cubicBezTo>
                    <a:pt x="322" y="242"/>
                    <a:pt x="332" y="279"/>
                    <a:pt x="332" y="279"/>
                  </a:cubicBezTo>
                  <a:cubicBezTo>
                    <a:pt x="335" y="314"/>
                    <a:pt x="352" y="448"/>
                    <a:pt x="332" y="486"/>
                  </a:cubicBezTo>
                  <a:cubicBezTo>
                    <a:pt x="323" y="503"/>
                    <a:pt x="296" y="498"/>
                    <a:pt x="278" y="504"/>
                  </a:cubicBezTo>
                  <a:cubicBezTo>
                    <a:pt x="231" y="520"/>
                    <a:pt x="228" y="523"/>
                    <a:pt x="179" y="513"/>
                  </a:cubicBezTo>
                  <a:close/>
                </a:path>
              </a:pathLst>
            </a:custGeom>
            <a:solidFill>
              <a:srgbClr val="FF6600"/>
            </a:solidFill>
            <a:ln w="9525">
              <a:solidFill>
                <a:srgbClr val="FF66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196" name="Line 41"/>
            <p:cNvSpPr>
              <a:spLocks noChangeShapeType="1"/>
            </p:cNvSpPr>
            <p:nvPr/>
          </p:nvSpPr>
          <p:spPr bwMode="auto">
            <a:xfrm>
              <a:off x="4422" y="1842"/>
              <a:ext cx="0" cy="18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21546" name="AutoShape 42"/>
          <p:cNvSpPr>
            <a:spLocks noChangeArrowheads="1"/>
          </p:cNvSpPr>
          <p:nvPr/>
        </p:nvSpPr>
        <p:spPr bwMode="auto">
          <a:xfrm>
            <a:off x="7380288" y="2205038"/>
            <a:ext cx="1042987" cy="2663825"/>
          </a:xfrm>
          <a:prstGeom prst="parallelogram">
            <a:avLst>
              <a:gd name="adj" fmla="val 25000"/>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21547" name="Line 43"/>
          <p:cNvSpPr>
            <a:spLocks noChangeShapeType="1"/>
          </p:cNvSpPr>
          <p:nvPr/>
        </p:nvSpPr>
        <p:spPr bwMode="auto">
          <a:xfrm>
            <a:off x="1476375" y="2420938"/>
            <a:ext cx="1943100" cy="504825"/>
          </a:xfrm>
          <a:prstGeom prst="line">
            <a:avLst/>
          </a:prstGeom>
          <a:noFill/>
          <a:ln w="9525">
            <a:solidFill>
              <a:srgbClr val="FF00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548" name="WordArt 44"/>
          <p:cNvSpPr>
            <a:spLocks noChangeArrowheads="1" noChangeShapeType="1" noTextEdit="1"/>
          </p:cNvSpPr>
          <p:nvPr/>
        </p:nvSpPr>
        <p:spPr bwMode="auto">
          <a:xfrm>
            <a:off x="6149975" y="4575175"/>
            <a:ext cx="431800" cy="504825"/>
          </a:xfrm>
          <a:prstGeom prst="rect">
            <a:avLst/>
          </a:prstGeom>
        </p:spPr>
        <p:txBody>
          <a:bodyPr wrap="none" fromWordArt="1">
            <a:prstTxWarp prst="textPlain">
              <a:avLst>
                <a:gd name="adj" fmla="val 50000"/>
              </a:avLst>
            </a:prstTxWarp>
          </a:bodyPr>
          <a:lstStyle/>
          <a:p>
            <a:pPr algn="ctr"/>
            <a:r>
              <a:rPr lang="ja-JP" altLang="en-US" sz="3600" kern="10">
                <a:ln w="9525">
                  <a:solidFill>
                    <a:srgbClr val="000000"/>
                  </a:solidFill>
                  <a:round/>
                  <a:headEnd/>
                  <a:tailEnd/>
                </a:ln>
                <a:solidFill>
                  <a:srgbClr val="0000FF"/>
                </a:solidFill>
                <a:latin typeface="ＭＳ Ｐゴシック" panose="020B0600070205080204" pitchFamily="50" charset="-128"/>
              </a:rPr>
              <a:t>目</a:t>
            </a:r>
          </a:p>
        </p:txBody>
      </p:sp>
      <p:sp>
        <p:nvSpPr>
          <p:cNvPr id="21549" name="Text Box 45"/>
          <p:cNvSpPr txBox="1">
            <a:spLocks noChangeArrowheads="1"/>
          </p:cNvSpPr>
          <p:nvPr/>
        </p:nvSpPr>
        <p:spPr bwMode="auto">
          <a:xfrm>
            <a:off x="2700338" y="1700213"/>
            <a:ext cx="331311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ja-JP" altLang="en-US"/>
              <a:t>光軸に平行な光線は焦点を通る</a:t>
            </a:r>
          </a:p>
        </p:txBody>
      </p:sp>
      <p:sp>
        <p:nvSpPr>
          <p:cNvPr id="21550" name="Text Box 46"/>
          <p:cNvSpPr txBox="1">
            <a:spLocks noChangeArrowheads="1"/>
          </p:cNvSpPr>
          <p:nvPr/>
        </p:nvSpPr>
        <p:spPr bwMode="auto">
          <a:xfrm>
            <a:off x="1619250" y="4221163"/>
            <a:ext cx="367188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ja-JP" altLang="en-US"/>
              <a:t>レンズの中心を通る光線は直進する</a:t>
            </a:r>
          </a:p>
        </p:txBody>
      </p:sp>
      <p:sp>
        <p:nvSpPr>
          <p:cNvPr id="21551" name="WordArt 47"/>
          <p:cNvSpPr>
            <a:spLocks noChangeArrowheads="1" noChangeShapeType="1" noTextEdit="1"/>
          </p:cNvSpPr>
          <p:nvPr/>
        </p:nvSpPr>
        <p:spPr bwMode="auto">
          <a:xfrm>
            <a:off x="1476375" y="5661025"/>
            <a:ext cx="6457950" cy="4572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ja-JP" altLang="en-US" sz="3600" kern="10">
                <a:solidFill>
                  <a:srgbClr val="0000FF"/>
                </a:solidFill>
                <a:latin typeface="ＭＳ Ｐゴシック" panose="020B0600070205080204" pitchFamily="50" charset="-128"/>
              </a:rPr>
              <a:t>ｽｸﾘｰﾝを動かすと逆さの像がうつる</a:t>
            </a:r>
          </a:p>
        </p:txBody>
      </p:sp>
      <p:sp>
        <p:nvSpPr>
          <p:cNvPr id="2" name="右矢印 1"/>
          <p:cNvSpPr/>
          <p:nvPr/>
        </p:nvSpPr>
        <p:spPr>
          <a:xfrm rot="20211844">
            <a:off x="6723063" y="4429125"/>
            <a:ext cx="503237" cy="234950"/>
          </a:xfrm>
          <a:prstGeom prst="rightArrow">
            <a:avLst/>
          </a:prstGeom>
          <a:solidFill>
            <a:srgbClr val="0070C0"/>
          </a:solidFill>
          <a:ln>
            <a:noFill/>
          </a:ln>
        </p:spPr>
        <p:style>
          <a:lnRef idx="2">
            <a:schemeClr val="accent6"/>
          </a:lnRef>
          <a:fillRef idx="1">
            <a:schemeClr val="lt1"/>
          </a:fillRef>
          <a:effectRef idx="0">
            <a:schemeClr val="accent6"/>
          </a:effectRef>
          <a:fontRef idx="minor">
            <a:schemeClr val="dk1"/>
          </a:fontRef>
        </p:style>
        <p:txBody>
          <a:bodyPr anchor="ctr"/>
          <a:lstStyle/>
          <a:p>
            <a:pPr algn="ctr">
              <a:defRPr/>
            </a:pPr>
            <a:endParaRPr lang="ja-JP" altLang="en-US"/>
          </a:p>
        </p:txBody>
      </p:sp>
    </p:spTree>
  </p:cSld>
  <p:clrMapOvr>
    <a:masterClrMapping/>
  </p:clrMapOvr>
  <p:transition advTm="8000"/>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21529"/>
                                        </p:tgtEl>
                                        <p:attrNameLst>
                                          <p:attrName>style.visibility</p:attrName>
                                        </p:attrNameLst>
                                      </p:cBhvr>
                                      <p:to>
                                        <p:strVal val="visible"/>
                                      </p:to>
                                    </p:set>
                                    <p:animEffect transition="in" filter="fade">
                                      <p:cBhvr>
                                        <p:cTn id="7" dur="2000"/>
                                        <p:tgtEl>
                                          <p:spTgt spid="2152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21548"/>
                                        </p:tgtEl>
                                        <p:attrNameLst>
                                          <p:attrName>style.visibility</p:attrName>
                                        </p:attrNameLst>
                                      </p:cBhvr>
                                      <p:to>
                                        <p:strVal val="visible"/>
                                      </p:to>
                                    </p:set>
                                    <p:animEffect transition="in" filter="fade">
                                      <p:cBhvr>
                                        <p:cTn id="12" dur="2000"/>
                                        <p:tgtEl>
                                          <p:spTgt spid="2154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21538"/>
                                        </p:tgtEl>
                                        <p:attrNameLst>
                                          <p:attrName>style.visibility</p:attrName>
                                        </p:attrNameLst>
                                      </p:cBhvr>
                                      <p:to>
                                        <p:strVal val="visible"/>
                                      </p:to>
                                    </p:set>
                                    <p:animEffect transition="in" filter="fade">
                                      <p:cBhvr>
                                        <p:cTn id="17" dur="2000"/>
                                        <p:tgtEl>
                                          <p:spTgt spid="2153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21537"/>
                                        </p:tgtEl>
                                        <p:attrNameLst>
                                          <p:attrName>style.visibility</p:attrName>
                                        </p:attrNameLst>
                                      </p:cBhvr>
                                      <p:to>
                                        <p:strVal val="visible"/>
                                      </p:to>
                                    </p:set>
                                    <p:animEffect transition="in" filter="fade">
                                      <p:cBhvr>
                                        <p:cTn id="22" dur="2000"/>
                                        <p:tgtEl>
                                          <p:spTgt spid="2153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21536"/>
                                        </p:tgtEl>
                                        <p:attrNameLst>
                                          <p:attrName>style.visibility</p:attrName>
                                        </p:attrNameLst>
                                      </p:cBhvr>
                                      <p:to>
                                        <p:strVal val="visible"/>
                                      </p:to>
                                    </p:set>
                                    <p:animEffect transition="in" filter="fade">
                                      <p:cBhvr>
                                        <p:cTn id="27" dur="2000"/>
                                        <p:tgtEl>
                                          <p:spTgt spid="2153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nodeType="clickEffect">
                                  <p:stCondLst>
                                    <p:cond delay="0"/>
                                  </p:stCondLst>
                                  <p:childTnLst>
                                    <p:set>
                                      <p:cBhvr>
                                        <p:cTn id="31" dur="1" fill="hold">
                                          <p:stCondLst>
                                            <p:cond delay="0"/>
                                          </p:stCondLst>
                                        </p:cTn>
                                        <p:tgtEl>
                                          <p:spTgt spid="21535"/>
                                        </p:tgtEl>
                                        <p:attrNameLst>
                                          <p:attrName>style.visibility</p:attrName>
                                        </p:attrNameLst>
                                      </p:cBhvr>
                                      <p:to>
                                        <p:strVal val="visible"/>
                                      </p:to>
                                    </p:set>
                                    <p:animEffect transition="in" filter="fade">
                                      <p:cBhvr>
                                        <p:cTn id="32" dur="2000"/>
                                        <p:tgtEl>
                                          <p:spTgt spid="21535"/>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nodeType="clickEffect">
                                  <p:stCondLst>
                                    <p:cond delay="0"/>
                                  </p:stCondLst>
                                  <p:childTnLst>
                                    <p:set>
                                      <p:cBhvr>
                                        <p:cTn id="36" dur="1" fill="hold">
                                          <p:stCondLst>
                                            <p:cond delay="0"/>
                                          </p:stCondLst>
                                        </p:cTn>
                                        <p:tgtEl>
                                          <p:spTgt spid="21534"/>
                                        </p:tgtEl>
                                        <p:attrNameLst>
                                          <p:attrName>style.visibility</p:attrName>
                                        </p:attrNameLst>
                                      </p:cBhvr>
                                      <p:to>
                                        <p:strVal val="visible"/>
                                      </p:to>
                                    </p:set>
                                    <p:animEffect transition="in" filter="fade">
                                      <p:cBhvr>
                                        <p:cTn id="37" dur="2000"/>
                                        <p:tgtEl>
                                          <p:spTgt spid="21534"/>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ntr" presetSubtype="0" fill="hold" nodeType="clickEffect">
                                  <p:stCondLst>
                                    <p:cond delay="0"/>
                                  </p:stCondLst>
                                  <p:childTnLst>
                                    <p:set>
                                      <p:cBhvr>
                                        <p:cTn id="41" dur="1" fill="hold">
                                          <p:stCondLst>
                                            <p:cond delay="0"/>
                                          </p:stCondLst>
                                        </p:cTn>
                                        <p:tgtEl>
                                          <p:spTgt spid="21533"/>
                                        </p:tgtEl>
                                        <p:attrNameLst>
                                          <p:attrName>style.visibility</p:attrName>
                                        </p:attrNameLst>
                                      </p:cBhvr>
                                      <p:to>
                                        <p:strVal val="visible"/>
                                      </p:to>
                                    </p:set>
                                    <p:animEffect transition="in" filter="fade">
                                      <p:cBhvr>
                                        <p:cTn id="42" dur="2000"/>
                                        <p:tgtEl>
                                          <p:spTgt spid="21533"/>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1549"/>
                                        </p:tgtEl>
                                        <p:attrNameLst>
                                          <p:attrName>style.visibility</p:attrName>
                                        </p:attrNameLst>
                                      </p:cBhvr>
                                      <p:to>
                                        <p:strVal val="visible"/>
                                      </p:to>
                                    </p:set>
                                    <p:animEffect transition="in" filter="fade">
                                      <p:cBhvr>
                                        <p:cTn id="47" dur="2000"/>
                                        <p:tgtEl>
                                          <p:spTgt spid="21549"/>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0" presetClass="entr" presetSubtype="0" fill="hold" nodeType="clickEffect">
                                  <p:stCondLst>
                                    <p:cond delay="0"/>
                                  </p:stCondLst>
                                  <p:childTnLst>
                                    <p:set>
                                      <p:cBhvr>
                                        <p:cTn id="51" dur="1" fill="hold">
                                          <p:stCondLst>
                                            <p:cond delay="0"/>
                                          </p:stCondLst>
                                        </p:cTn>
                                        <p:tgtEl>
                                          <p:spTgt spid="21532"/>
                                        </p:tgtEl>
                                        <p:attrNameLst>
                                          <p:attrName>style.visibility</p:attrName>
                                        </p:attrNameLst>
                                      </p:cBhvr>
                                      <p:to>
                                        <p:strVal val="visible"/>
                                      </p:to>
                                    </p:set>
                                    <p:animEffect transition="in" filter="fade">
                                      <p:cBhvr>
                                        <p:cTn id="52" dur="2000"/>
                                        <p:tgtEl>
                                          <p:spTgt spid="21532"/>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0" presetClass="entr" presetSubtype="0" fill="hold" nodeType="clickEffect">
                                  <p:stCondLst>
                                    <p:cond delay="0"/>
                                  </p:stCondLst>
                                  <p:childTnLst>
                                    <p:set>
                                      <p:cBhvr>
                                        <p:cTn id="56" dur="1" fill="hold">
                                          <p:stCondLst>
                                            <p:cond delay="0"/>
                                          </p:stCondLst>
                                        </p:cTn>
                                        <p:tgtEl>
                                          <p:spTgt spid="21530"/>
                                        </p:tgtEl>
                                        <p:attrNameLst>
                                          <p:attrName>style.visibility</p:attrName>
                                        </p:attrNameLst>
                                      </p:cBhvr>
                                      <p:to>
                                        <p:strVal val="visible"/>
                                      </p:to>
                                    </p:set>
                                    <p:animEffect transition="in" filter="fade">
                                      <p:cBhvr>
                                        <p:cTn id="57" dur="2000"/>
                                        <p:tgtEl>
                                          <p:spTgt spid="21530"/>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21550"/>
                                        </p:tgtEl>
                                        <p:attrNameLst>
                                          <p:attrName>style.visibility</p:attrName>
                                        </p:attrNameLst>
                                      </p:cBhvr>
                                      <p:to>
                                        <p:strVal val="visible"/>
                                      </p:to>
                                    </p:set>
                                    <p:animEffect transition="in" filter="fade">
                                      <p:cBhvr>
                                        <p:cTn id="62" dur="2000"/>
                                        <p:tgtEl>
                                          <p:spTgt spid="21550"/>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10" presetClass="entr" presetSubtype="0" fill="hold" nodeType="clickEffect">
                                  <p:stCondLst>
                                    <p:cond delay="0"/>
                                  </p:stCondLst>
                                  <p:childTnLst>
                                    <p:set>
                                      <p:cBhvr>
                                        <p:cTn id="66" dur="1" fill="hold">
                                          <p:stCondLst>
                                            <p:cond delay="0"/>
                                          </p:stCondLst>
                                        </p:cTn>
                                        <p:tgtEl>
                                          <p:spTgt spid="21547"/>
                                        </p:tgtEl>
                                        <p:attrNameLst>
                                          <p:attrName>style.visibility</p:attrName>
                                        </p:attrNameLst>
                                      </p:cBhvr>
                                      <p:to>
                                        <p:strVal val="visible"/>
                                      </p:to>
                                    </p:set>
                                    <p:animEffect transition="in" filter="fade">
                                      <p:cBhvr>
                                        <p:cTn id="67" dur="2000"/>
                                        <p:tgtEl>
                                          <p:spTgt spid="21547"/>
                                        </p:tgtEl>
                                      </p:cBhvr>
                                    </p:animEffect>
                                  </p:childTnLst>
                                </p:cTn>
                              </p:par>
                              <p:par>
                                <p:cTn id="68" presetID="10" presetClass="entr" presetSubtype="0" fill="hold" nodeType="withEffect">
                                  <p:stCondLst>
                                    <p:cond delay="0"/>
                                  </p:stCondLst>
                                  <p:childTnLst>
                                    <p:set>
                                      <p:cBhvr>
                                        <p:cTn id="69" dur="1" fill="hold">
                                          <p:stCondLst>
                                            <p:cond delay="0"/>
                                          </p:stCondLst>
                                        </p:cTn>
                                        <p:tgtEl>
                                          <p:spTgt spid="21541"/>
                                        </p:tgtEl>
                                        <p:attrNameLst>
                                          <p:attrName>style.visibility</p:attrName>
                                        </p:attrNameLst>
                                      </p:cBhvr>
                                      <p:to>
                                        <p:strVal val="visible"/>
                                      </p:to>
                                    </p:set>
                                    <p:animEffect transition="in" filter="fade">
                                      <p:cBhvr>
                                        <p:cTn id="70" dur="2000"/>
                                        <p:tgtEl>
                                          <p:spTgt spid="21541"/>
                                        </p:tgtEl>
                                      </p:cBhvr>
                                    </p:animEffect>
                                  </p:childTnLst>
                                </p:cTn>
                              </p:par>
                            </p:childTnLst>
                          </p:cTn>
                        </p:par>
                      </p:childTnLst>
                    </p:cTn>
                  </p:par>
                  <p:par>
                    <p:cTn id="71" fill="hold" nodeType="clickPar">
                      <p:stCondLst>
                        <p:cond delay="indefinite"/>
                      </p:stCondLst>
                      <p:childTnLst>
                        <p:par>
                          <p:cTn id="72" fill="hold" nodeType="withGroup">
                            <p:stCondLst>
                              <p:cond delay="0"/>
                            </p:stCondLst>
                            <p:childTnLst>
                              <p:par>
                                <p:cTn id="73" presetID="10" presetClass="entr" presetSubtype="0" fill="hold" grpId="0" nodeType="clickEffect">
                                  <p:stCondLst>
                                    <p:cond delay="0"/>
                                  </p:stCondLst>
                                  <p:childTnLst>
                                    <p:set>
                                      <p:cBhvr>
                                        <p:cTn id="74" dur="1" fill="hold">
                                          <p:stCondLst>
                                            <p:cond delay="0"/>
                                          </p:stCondLst>
                                        </p:cTn>
                                        <p:tgtEl>
                                          <p:spTgt spid="21546"/>
                                        </p:tgtEl>
                                        <p:attrNameLst>
                                          <p:attrName>style.visibility</p:attrName>
                                        </p:attrNameLst>
                                      </p:cBhvr>
                                      <p:to>
                                        <p:strVal val="visible"/>
                                      </p:to>
                                    </p:set>
                                    <p:animEffect transition="in" filter="fade">
                                      <p:cBhvr>
                                        <p:cTn id="75" dur="2000"/>
                                        <p:tgtEl>
                                          <p:spTgt spid="21546"/>
                                        </p:tgtEl>
                                      </p:cBhvr>
                                    </p:animEffect>
                                  </p:childTnLst>
                                </p:cTn>
                              </p:par>
                            </p:childTnLst>
                          </p:cTn>
                        </p:par>
                      </p:childTnLst>
                    </p:cTn>
                  </p:par>
                  <p:par>
                    <p:cTn id="76" fill="hold" nodeType="clickPar">
                      <p:stCondLst>
                        <p:cond delay="indefinite"/>
                      </p:stCondLst>
                      <p:childTnLst>
                        <p:par>
                          <p:cTn id="77" fill="hold" nodeType="withGroup">
                            <p:stCondLst>
                              <p:cond delay="0"/>
                            </p:stCondLst>
                            <p:childTnLst>
                              <p:par>
                                <p:cTn id="78" presetID="0" presetClass="path" presetSubtype="0" accel="50000" decel="50000" fill="hold" grpId="1" nodeType="clickEffect">
                                  <p:stCondLst>
                                    <p:cond delay="0"/>
                                  </p:stCondLst>
                                  <p:childTnLst>
                                    <p:animMotion origin="layout" path="M -0.00608 -0.00532 L 0.09444 -4.81481E-6 " pathEditMode="relative" rAng="0" ptsTypes="AA">
                                      <p:cBhvr>
                                        <p:cTn id="79" dur="2000" fill="hold"/>
                                        <p:tgtEl>
                                          <p:spTgt spid="21546"/>
                                        </p:tgtEl>
                                        <p:attrNameLst>
                                          <p:attrName>ppt_x</p:attrName>
                                          <p:attrName>ppt_y</p:attrName>
                                        </p:attrNameLst>
                                      </p:cBhvr>
                                      <p:rCtr x="5017" y="255"/>
                                    </p:animMotion>
                                  </p:childTnLst>
                                </p:cTn>
                              </p:par>
                            </p:childTnLst>
                          </p:cTn>
                        </p:par>
                      </p:childTnLst>
                    </p:cTn>
                  </p:par>
                  <p:par>
                    <p:cTn id="80" fill="hold" nodeType="clickPar">
                      <p:stCondLst>
                        <p:cond delay="indefinite"/>
                      </p:stCondLst>
                      <p:childTnLst>
                        <p:par>
                          <p:cTn id="81" fill="hold" nodeType="withGroup">
                            <p:stCondLst>
                              <p:cond delay="0"/>
                            </p:stCondLst>
                            <p:childTnLst>
                              <p:par>
                                <p:cTn id="82" presetID="0" presetClass="path" presetSubtype="0" accel="50000" decel="50000" fill="hold" grpId="2" nodeType="clickEffect">
                                  <p:stCondLst>
                                    <p:cond delay="0"/>
                                  </p:stCondLst>
                                  <p:childTnLst>
                                    <p:animMotion origin="layout" path="M 0.09445 -7.40741E-7 L 0.0533 -0.00532 " pathEditMode="relative" rAng="0" ptsTypes="AA">
                                      <p:cBhvr>
                                        <p:cTn id="83" dur="2000" fill="hold"/>
                                        <p:tgtEl>
                                          <p:spTgt spid="21546"/>
                                        </p:tgtEl>
                                        <p:attrNameLst>
                                          <p:attrName>ppt_x</p:attrName>
                                          <p:attrName>ppt_y</p:attrName>
                                        </p:attrNameLst>
                                      </p:cBhvr>
                                      <p:rCtr x="-2066" y="-278"/>
                                    </p:animMotion>
                                  </p:childTnLst>
                                </p:cTn>
                              </p:par>
                            </p:childTnLst>
                          </p:cTn>
                        </p:par>
                      </p:childTnLst>
                    </p:cTn>
                  </p:par>
                  <p:par>
                    <p:cTn id="84" fill="hold" nodeType="clickPar">
                      <p:stCondLst>
                        <p:cond delay="indefinite"/>
                      </p:stCondLst>
                      <p:childTnLst>
                        <p:par>
                          <p:cTn id="85" fill="hold" nodeType="withGroup">
                            <p:stCondLst>
                              <p:cond delay="0"/>
                            </p:stCondLst>
                            <p:childTnLst>
                              <p:par>
                                <p:cTn id="86" presetID="2" presetClass="entr" presetSubtype="2" fill="hold" nodeType="clickEffect">
                                  <p:stCondLst>
                                    <p:cond delay="0"/>
                                  </p:stCondLst>
                                  <p:childTnLst>
                                    <p:set>
                                      <p:cBhvr>
                                        <p:cTn id="87" dur="1" fill="hold">
                                          <p:stCondLst>
                                            <p:cond delay="0"/>
                                          </p:stCondLst>
                                        </p:cTn>
                                        <p:tgtEl>
                                          <p:spTgt spid="21551"/>
                                        </p:tgtEl>
                                        <p:attrNameLst>
                                          <p:attrName>style.visibility</p:attrName>
                                        </p:attrNameLst>
                                      </p:cBhvr>
                                      <p:to>
                                        <p:strVal val="visible"/>
                                      </p:to>
                                    </p:set>
                                    <p:anim calcmode="lin" valueType="num">
                                      <p:cBhvr additive="base">
                                        <p:cTn id="88" dur="5000" fill="hold"/>
                                        <p:tgtEl>
                                          <p:spTgt spid="21551"/>
                                        </p:tgtEl>
                                        <p:attrNameLst>
                                          <p:attrName>ppt_x</p:attrName>
                                        </p:attrNameLst>
                                      </p:cBhvr>
                                      <p:tavLst>
                                        <p:tav tm="0">
                                          <p:val>
                                            <p:strVal val="1+#ppt_w/2"/>
                                          </p:val>
                                        </p:tav>
                                        <p:tav tm="100000">
                                          <p:val>
                                            <p:strVal val="#ppt_x"/>
                                          </p:val>
                                        </p:tav>
                                      </p:tavLst>
                                    </p:anim>
                                    <p:anim calcmode="lin" valueType="num">
                                      <p:cBhvr additive="base">
                                        <p:cTn id="89" dur="5000" fill="hold"/>
                                        <p:tgtEl>
                                          <p:spTgt spid="21551"/>
                                        </p:tgtEl>
                                        <p:attrNameLst>
                                          <p:attrName>ppt_y</p:attrName>
                                        </p:attrNameLst>
                                      </p:cBhvr>
                                      <p:tavLst>
                                        <p:tav tm="0">
                                          <p:val>
                                            <p:strVal val="#ppt_y"/>
                                          </p:val>
                                        </p:tav>
                                        <p:tav tm="100000">
                                          <p:val>
                                            <p:strVal val="#ppt_y"/>
                                          </p:val>
                                        </p:tav>
                                      </p:tavLst>
                                    </p:anim>
                                  </p:childTnLst>
                                </p:cTn>
                              </p:par>
                            </p:childTnLst>
                          </p:cTn>
                        </p:par>
                      </p:childTnLst>
                    </p:cTn>
                  </p:par>
                  <p:par>
                    <p:cTn id="90" fill="hold" nodeType="clickPar">
                      <p:stCondLst>
                        <p:cond delay="indefinite"/>
                      </p:stCondLst>
                      <p:childTnLst>
                        <p:par>
                          <p:cTn id="91" fill="hold" nodeType="withGroup">
                            <p:stCondLst>
                              <p:cond delay="0"/>
                            </p:stCondLst>
                            <p:childTnLst>
                              <p:par>
                                <p:cTn id="92" presetID="10" presetClass="entr" presetSubtype="0" fill="hold" nodeType="clickEffect">
                                  <p:stCondLst>
                                    <p:cond delay="0"/>
                                  </p:stCondLst>
                                  <p:childTnLst>
                                    <p:set>
                                      <p:cBhvr>
                                        <p:cTn id="93" dur="1" fill="hold">
                                          <p:stCondLst>
                                            <p:cond delay="0"/>
                                          </p:stCondLst>
                                        </p:cTn>
                                        <p:tgtEl>
                                          <p:spTgt spid="21542"/>
                                        </p:tgtEl>
                                        <p:attrNameLst>
                                          <p:attrName>style.visibility</p:attrName>
                                        </p:attrNameLst>
                                      </p:cBhvr>
                                      <p:to>
                                        <p:strVal val="visible"/>
                                      </p:to>
                                    </p:set>
                                    <p:animEffect transition="in" filter="fade">
                                      <p:cBhvr>
                                        <p:cTn id="94" dur="2000"/>
                                        <p:tgtEl>
                                          <p:spTgt spid="21542"/>
                                        </p:tgtEl>
                                      </p:cBhvr>
                                    </p:animEffect>
                                  </p:childTnLst>
                                </p:cTn>
                              </p:par>
                            </p:childTnLst>
                          </p:cTn>
                        </p:par>
                      </p:childTnLst>
                    </p:cTn>
                  </p:par>
                  <p:par>
                    <p:cTn id="95" fill="hold" nodeType="clickPar">
                      <p:stCondLst>
                        <p:cond delay="indefinite"/>
                      </p:stCondLst>
                      <p:childTnLst>
                        <p:par>
                          <p:cTn id="96" fill="hold" nodeType="withGroup">
                            <p:stCondLst>
                              <p:cond delay="0"/>
                            </p:stCondLst>
                            <p:childTnLst>
                              <p:par>
                                <p:cTn id="97" presetID="10" presetClass="entr" presetSubtype="0" fill="hold" grpId="0" nodeType="clickEffect">
                                  <p:stCondLst>
                                    <p:cond delay="0"/>
                                  </p:stCondLst>
                                  <p:childTnLst>
                                    <p:set>
                                      <p:cBhvr>
                                        <p:cTn id="98" dur="1" fill="hold">
                                          <p:stCondLst>
                                            <p:cond delay="0"/>
                                          </p:stCondLst>
                                        </p:cTn>
                                        <p:tgtEl>
                                          <p:spTgt spid="2"/>
                                        </p:tgtEl>
                                        <p:attrNameLst>
                                          <p:attrName>style.visibility</p:attrName>
                                        </p:attrNameLst>
                                      </p:cBhvr>
                                      <p:to>
                                        <p:strVal val="visible"/>
                                      </p:to>
                                    </p:set>
                                    <p:animEffect transition="in" filter="fade">
                                      <p:cBhvr>
                                        <p:cTn id="99" dur="3000"/>
                                        <p:tgtEl>
                                          <p:spTgt spid="2"/>
                                        </p:tgtEl>
                                      </p:cBhvr>
                                    </p:animEffect>
                                  </p:childTnLst>
                                </p:cTn>
                              </p:par>
                            </p:childTnLst>
                          </p:cTn>
                        </p:par>
                      </p:childTnLst>
                    </p:cTn>
                  </p:par>
                  <p:par>
                    <p:cTn id="100" fill="hold" nodeType="clickPar">
                      <p:stCondLst>
                        <p:cond delay="indefinite"/>
                      </p:stCondLst>
                      <p:childTnLst>
                        <p:par>
                          <p:cTn id="101" fill="hold" nodeType="withGroup">
                            <p:stCondLst>
                              <p:cond delay="0"/>
                            </p:stCondLst>
                            <p:childTnLst>
                              <p:par>
                                <p:cTn id="102" presetID="10" presetClass="exit" presetSubtype="0" fill="hold" grpId="1" nodeType="clickEffect">
                                  <p:stCondLst>
                                    <p:cond delay="0"/>
                                  </p:stCondLst>
                                  <p:childTnLst>
                                    <p:animEffect transition="out" filter="fade">
                                      <p:cBhvr>
                                        <p:cTn id="103" dur="2000"/>
                                        <p:tgtEl>
                                          <p:spTgt spid="2"/>
                                        </p:tgtEl>
                                      </p:cBhvr>
                                    </p:animEffect>
                                    <p:set>
                                      <p:cBhvr>
                                        <p:cTn id="104" dur="1" fill="hold">
                                          <p:stCondLst>
                                            <p:cond delay="1999"/>
                                          </p:stCondLst>
                                        </p:cTn>
                                        <p:tgtEl>
                                          <p:spTgt spid="2"/>
                                        </p:tgtEl>
                                        <p:attrNameLst>
                                          <p:attrName>style.visibility</p:attrName>
                                        </p:attrNameLst>
                                      </p:cBhvr>
                                      <p:to>
                                        <p:strVal val="hidden"/>
                                      </p:to>
                                    </p:set>
                                  </p:childTnLst>
                                </p:cTn>
                              </p:par>
                            </p:childTnLst>
                          </p:cTn>
                        </p:par>
                      </p:childTnLst>
                    </p:cTn>
                  </p:par>
                  <p:par>
                    <p:cTn id="105" fill="hold" nodeType="clickPar">
                      <p:stCondLst>
                        <p:cond delay="indefinite"/>
                      </p:stCondLst>
                      <p:childTnLst>
                        <p:par>
                          <p:cTn id="106" fill="hold" nodeType="withGroup">
                            <p:stCondLst>
                              <p:cond delay="0"/>
                            </p:stCondLst>
                            <p:childTnLst>
                              <p:par>
                                <p:cTn id="107" presetID="10" presetClass="exit" presetSubtype="0" fill="hold" nodeType="clickEffect">
                                  <p:stCondLst>
                                    <p:cond delay="0"/>
                                  </p:stCondLst>
                                  <p:childTnLst>
                                    <p:animEffect transition="out" filter="fade">
                                      <p:cBhvr>
                                        <p:cTn id="108" dur="5000"/>
                                        <p:tgtEl>
                                          <p:spTgt spid="21548"/>
                                        </p:tgtEl>
                                      </p:cBhvr>
                                    </p:animEffect>
                                    <p:set>
                                      <p:cBhvr>
                                        <p:cTn id="109" dur="1" fill="hold">
                                          <p:stCondLst>
                                            <p:cond delay="4999"/>
                                          </p:stCondLst>
                                        </p:cTn>
                                        <p:tgtEl>
                                          <p:spTgt spid="2154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46" grpId="0" animBg="1"/>
      <p:bldP spid="21546" grpId="1" animBg="1"/>
      <p:bldP spid="21546" grpId="2" animBg="1"/>
      <p:bldP spid="21549" grpId="0"/>
      <p:bldP spid="21550" grpId="0"/>
      <p:bldP spid="2" grpId="0" animBg="1"/>
      <p:bldP spid="2"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12"/>
          <p:cNvSpPr>
            <a:spLocks noChangeArrowheads="1"/>
          </p:cNvSpPr>
          <p:nvPr/>
        </p:nvSpPr>
        <p:spPr bwMode="auto">
          <a:xfrm>
            <a:off x="6372225" y="3141663"/>
            <a:ext cx="71438" cy="73025"/>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20485" name="Rectangle 14"/>
          <p:cNvSpPr>
            <a:spLocks noChangeArrowheads="1"/>
          </p:cNvSpPr>
          <p:nvPr/>
        </p:nvSpPr>
        <p:spPr bwMode="auto">
          <a:xfrm>
            <a:off x="6372225" y="3141663"/>
            <a:ext cx="71438" cy="73025"/>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20486" name="Rectangle 18"/>
          <p:cNvSpPr>
            <a:spLocks noChangeArrowheads="1"/>
          </p:cNvSpPr>
          <p:nvPr/>
        </p:nvSpPr>
        <p:spPr bwMode="auto">
          <a:xfrm>
            <a:off x="6372225" y="3141663"/>
            <a:ext cx="71438" cy="73025"/>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20487" name="Line 9"/>
          <p:cNvSpPr>
            <a:spLocks noChangeShapeType="1"/>
          </p:cNvSpPr>
          <p:nvPr/>
        </p:nvSpPr>
        <p:spPr bwMode="auto">
          <a:xfrm>
            <a:off x="1187450" y="3213100"/>
            <a:ext cx="691197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490" name="Rectangle 23"/>
          <p:cNvSpPr>
            <a:spLocks noChangeArrowheads="1"/>
          </p:cNvSpPr>
          <p:nvPr/>
        </p:nvSpPr>
        <p:spPr bwMode="auto">
          <a:xfrm>
            <a:off x="6372225" y="3141663"/>
            <a:ext cx="71438" cy="73025"/>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7193" name="WordArt 25"/>
          <p:cNvSpPr>
            <a:spLocks noChangeArrowheads="1" noChangeShapeType="1" noTextEdit="1"/>
          </p:cNvSpPr>
          <p:nvPr/>
        </p:nvSpPr>
        <p:spPr bwMode="auto">
          <a:xfrm>
            <a:off x="827088" y="549275"/>
            <a:ext cx="7489825" cy="1150938"/>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ja-JP" altLang="en-US" sz="3600" kern="10">
                <a:solidFill>
                  <a:schemeClr val="bg2"/>
                </a:solidFill>
                <a:latin typeface="ＭＳ Ｐゴシック" panose="020B0600070205080204" pitchFamily="50" charset="-128"/>
              </a:rPr>
              <a:t>光軸に平行な光線が焦点を通るなら、</a:t>
            </a:r>
          </a:p>
          <a:p>
            <a:pPr algn="ctr"/>
            <a:r>
              <a:rPr lang="ja-JP" altLang="en-US" sz="3600" kern="10">
                <a:solidFill>
                  <a:schemeClr val="bg2"/>
                </a:solidFill>
                <a:latin typeface="ＭＳ Ｐゴシック" panose="020B0600070205080204" pitchFamily="50" charset="-128"/>
              </a:rPr>
              <a:t>焦点に小さな電球を置くとどうなるか</a:t>
            </a:r>
          </a:p>
        </p:txBody>
      </p:sp>
      <p:sp>
        <p:nvSpPr>
          <p:cNvPr id="20492" name="WordArt 43"/>
          <p:cNvSpPr>
            <a:spLocks noChangeArrowheads="1" noChangeShapeType="1" noTextEdit="1"/>
          </p:cNvSpPr>
          <p:nvPr/>
        </p:nvSpPr>
        <p:spPr bwMode="auto">
          <a:xfrm>
            <a:off x="5867400" y="3573463"/>
            <a:ext cx="914400" cy="457200"/>
          </a:xfrm>
          <a:prstGeom prst="rect">
            <a:avLst/>
          </a:prstGeom>
        </p:spPr>
        <p:txBody>
          <a:bodyPr wrap="none" fromWordArt="1">
            <a:prstTxWarp prst="textPlain">
              <a:avLst>
                <a:gd name="adj" fmla="val 50000"/>
              </a:avLst>
            </a:prstTxWarp>
          </a:bodyPr>
          <a:lstStyle/>
          <a:p>
            <a:pPr algn="ctr"/>
            <a:r>
              <a:rPr lang="ja-JP" altLang="en-US" sz="3600" kern="10">
                <a:ln w="9525">
                  <a:solidFill>
                    <a:srgbClr val="000000"/>
                  </a:solidFill>
                  <a:round/>
                  <a:headEnd/>
                  <a:tailEnd/>
                </a:ln>
                <a:solidFill>
                  <a:srgbClr val="000000"/>
                </a:solidFill>
                <a:latin typeface="ＭＳ Ｐゴシック" panose="020B0600070205080204" pitchFamily="50" charset="-128"/>
              </a:rPr>
              <a:t>焦点</a:t>
            </a:r>
          </a:p>
        </p:txBody>
      </p:sp>
      <p:grpSp>
        <p:nvGrpSpPr>
          <p:cNvPr id="20494" name="Group 50"/>
          <p:cNvGrpSpPr>
            <a:grpSpLocks/>
          </p:cNvGrpSpPr>
          <p:nvPr/>
        </p:nvGrpSpPr>
        <p:grpSpPr bwMode="auto">
          <a:xfrm>
            <a:off x="3924300" y="2349500"/>
            <a:ext cx="1223963" cy="1512888"/>
            <a:chOff x="2608" y="2205"/>
            <a:chExt cx="544" cy="635"/>
          </a:xfrm>
        </p:grpSpPr>
        <p:sp>
          <p:nvSpPr>
            <p:cNvPr id="20495" name="Arc 51"/>
            <p:cNvSpPr>
              <a:spLocks/>
            </p:cNvSpPr>
            <p:nvPr/>
          </p:nvSpPr>
          <p:spPr bwMode="auto">
            <a:xfrm rot="3089249">
              <a:off x="2562" y="2251"/>
              <a:ext cx="635" cy="544"/>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0496" name="Arc 52"/>
            <p:cNvSpPr>
              <a:spLocks/>
            </p:cNvSpPr>
            <p:nvPr/>
          </p:nvSpPr>
          <p:spPr bwMode="auto">
            <a:xfrm rot="-7692111">
              <a:off x="2562" y="2251"/>
              <a:ext cx="635" cy="544"/>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7234" name="WordArt 66"/>
          <p:cNvSpPr>
            <a:spLocks noChangeArrowheads="1" noChangeShapeType="1" noTextEdit="1"/>
          </p:cNvSpPr>
          <p:nvPr/>
        </p:nvSpPr>
        <p:spPr bwMode="auto">
          <a:xfrm>
            <a:off x="1403350" y="5516563"/>
            <a:ext cx="6553200" cy="433387"/>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ja-JP" altLang="en-US" sz="3600" kern="10">
                <a:solidFill>
                  <a:srgbClr val="0000FF"/>
                </a:solidFill>
                <a:latin typeface="ＭＳ Ｐゴシック" panose="020B0600070205080204" pitchFamily="50" charset="-128"/>
              </a:rPr>
              <a:t>遠くまで届く光の束にできる（懐中電灯などに利用）</a:t>
            </a:r>
          </a:p>
        </p:txBody>
      </p:sp>
      <p:sp>
        <p:nvSpPr>
          <p:cNvPr id="7252" name="Text Box 84"/>
          <p:cNvSpPr txBox="1">
            <a:spLocks noChangeArrowheads="1"/>
          </p:cNvSpPr>
          <p:nvPr/>
        </p:nvSpPr>
        <p:spPr bwMode="auto">
          <a:xfrm>
            <a:off x="1187450" y="4292600"/>
            <a:ext cx="331311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ja-JP" altLang="en-US"/>
              <a:t>光軸に平行な光線は焦点を通る</a:t>
            </a:r>
          </a:p>
        </p:txBody>
      </p:sp>
      <p:sp>
        <p:nvSpPr>
          <p:cNvPr id="20521" name="Line 41"/>
          <p:cNvSpPr>
            <a:spLocks noChangeShapeType="1"/>
          </p:cNvSpPr>
          <p:nvPr/>
        </p:nvSpPr>
        <p:spPr bwMode="auto">
          <a:xfrm>
            <a:off x="1187450" y="2492375"/>
            <a:ext cx="3384550" cy="0"/>
          </a:xfrm>
          <a:prstGeom prst="line">
            <a:avLst/>
          </a:prstGeom>
          <a:noFill/>
          <a:ln w="9525">
            <a:solidFill>
              <a:srgbClr val="FF00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522" name="Line 42"/>
          <p:cNvSpPr>
            <a:spLocks noChangeShapeType="1"/>
          </p:cNvSpPr>
          <p:nvPr/>
        </p:nvSpPr>
        <p:spPr bwMode="auto">
          <a:xfrm>
            <a:off x="1187450" y="2708275"/>
            <a:ext cx="3384550" cy="0"/>
          </a:xfrm>
          <a:prstGeom prst="line">
            <a:avLst/>
          </a:prstGeom>
          <a:noFill/>
          <a:ln w="9525">
            <a:solidFill>
              <a:srgbClr val="FF00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523" name="Line 43"/>
          <p:cNvSpPr>
            <a:spLocks noChangeShapeType="1"/>
          </p:cNvSpPr>
          <p:nvPr/>
        </p:nvSpPr>
        <p:spPr bwMode="auto">
          <a:xfrm>
            <a:off x="1187450" y="2924175"/>
            <a:ext cx="3384550" cy="0"/>
          </a:xfrm>
          <a:prstGeom prst="line">
            <a:avLst/>
          </a:prstGeom>
          <a:noFill/>
          <a:ln w="9525">
            <a:solidFill>
              <a:srgbClr val="FF00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524" name="Line 44"/>
          <p:cNvSpPr>
            <a:spLocks noChangeShapeType="1"/>
          </p:cNvSpPr>
          <p:nvPr/>
        </p:nvSpPr>
        <p:spPr bwMode="auto">
          <a:xfrm>
            <a:off x="1187450" y="3429000"/>
            <a:ext cx="3384550" cy="0"/>
          </a:xfrm>
          <a:prstGeom prst="line">
            <a:avLst/>
          </a:prstGeom>
          <a:noFill/>
          <a:ln w="9525">
            <a:solidFill>
              <a:srgbClr val="FF00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525" name="Line 45"/>
          <p:cNvSpPr>
            <a:spLocks noChangeShapeType="1"/>
          </p:cNvSpPr>
          <p:nvPr/>
        </p:nvSpPr>
        <p:spPr bwMode="auto">
          <a:xfrm>
            <a:off x="1187450" y="3644900"/>
            <a:ext cx="3384550" cy="0"/>
          </a:xfrm>
          <a:prstGeom prst="line">
            <a:avLst/>
          </a:prstGeom>
          <a:noFill/>
          <a:ln w="9525">
            <a:solidFill>
              <a:srgbClr val="FF00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526" name="Line 46"/>
          <p:cNvSpPr>
            <a:spLocks noChangeShapeType="1"/>
          </p:cNvSpPr>
          <p:nvPr/>
        </p:nvSpPr>
        <p:spPr bwMode="auto">
          <a:xfrm>
            <a:off x="1187450" y="3860800"/>
            <a:ext cx="3384550" cy="0"/>
          </a:xfrm>
          <a:prstGeom prst="line">
            <a:avLst/>
          </a:prstGeom>
          <a:noFill/>
          <a:ln w="9525">
            <a:solidFill>
              <a:srgbClr val="FF00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527" name="Line 47"/>
          <p:cNvSpPr>
            <a:spLocks noChangeShapeType="1"/>
          </p:cNvSpPr>
          <p:nvPr/>
        </p:nvSpPr>
        <p:spPr bwMode="auto">
          <a:xfrm>
            <a:off x="4572000" y="2492375"/>
            <a:ext cx="3384550" cy="1296988"/>
          </a:xfrm>
          <a:prstGeom prst="line">
            <a:avLst/>
          </a:prstGeom>
          <a:noFill/>
          <a:ln w="9525">
            <a:solidFill>
              <a:srgbClr val="FF00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528" name="Line 48"/>
          <p:cNvSpPr>
            <a:spLocks noChangeShapeType="1"/>
          </p:cNvSpPr>
          <p:nvPr/>
        </p:nvSpPr>
        <p:spPr bwMode="auto">
          <a:xfrm>
            <a:off x="4572000" y="2708275"/>
            <a:ext cx="3455988" cy="936625"/>
          </a:xfrm>
          <a:prstGeom prst="line">
            <a:avLst/>
          </a:prstGeom>
          <a:noFill/>
          <a:ln w="9525">
            <a:solidFill>
              <a:srgbClr val="FF00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529" name="Line 49"/>
          <p:cNvSpPr>
            <a:spLocks noChangeShapeType="1"/>
          </p:cNvSpPr>
          <p:nvPr/>
        </p:nvSpPr>
        <p:spPr bwMode="auto">
          <a:xfrm>
            <a:off x="4572000" y="2924175"/>
            <a:ext cx="3455988" cy="504825"/>
          </a:xfrm>
          <a:prstGeom prst="line">
            <a:avLst/>
          </a:prstGeom>
          <a:noFill/>
          <a:ln w="9525">
            <a:solidFill>
              <a:srgbClr val="FF00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530" name="Line 50"/>
          <p:cNvSpPr>
            <a:spLocks noChangeShapeType="1"/>
          </p:cNvSpPr>
          <p:nvPr/>
        </p:nvSpPr>
        <p:spPr bwMode="auto">
          <a:xfrm flipV="1">
            <a:off x="4500563" y="2997200"/>
            <a:ext cx="3311525" cy="431800"/>
          </a:xfrm>
          <a:prstGeom prst="line">
            <a:avLst/>
          </a:prstGeom>
          <a:noFill/>
          <a:ln w="9525">
            <a:solidFill>
              <a:srgbClr val="FF00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531" name="Line 51"/>
          <p:cNvSpPr>
            <a:spLocks noChangeShapeType="1"/>
          </p:cNvSpPr>
          <p:nvPr/>
        </p:nvSpPr>
        <p:spPr bwMode="auto">
          <a:xfrm flipV="1">
            <a:off x="4572000" y="2781300"/>
            <a:ext cx="3313113" cy="863600"/>
          </a:xfrm>
          <a:prstGeom prst="line">
            <a:avLst/>
          </a:prstGeom>
          <a:noFill/>
          <a:ln w="9525">
            <a:solidFill>
              <a:srgbClr val="FF00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532" name="Line 52"/>
          <p:cNvSpPr>
            <a:spLocks noChangeShapeType="1"/>
          </p:cNvSpPr>
          <p:nvPr/>
        </p:nvSpPr>
        <p:spPr bwMode="auto">
          <a:xfrm flipV="1">
            <a:off x="4572000" y="2565400"/>
            <a:ext cx="3313113" cy="1295400"/>
          </a:xfrm>
          <a:prstGeom prst="line">
            <a:avLst/>
          </a:prstGeom>
          <a:noFill/>
          <a:ln w="9525">
            <a:solidFill>
              <a:srgbClr val="FF00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533" name="WordArt 53"/>
          <p:cNvSpPr>
            <a:spLocks noChangeArrowheads="1" noChangeShapeType="1" noTextEdit="1"/>
          </p:cNvSpPr>
          <p:nvPr/>
        </p:nvSpPr>
        <p:spPr bwMode="auto">
          <a:xfrm>
            <a:off x="5867400" y="3573463"/>
            <a:ext cx="866775" cy="457200"/>
          </a:xfrm>
          <a:prstGeom prst="rect">
            <a:avLst/>
          </a:prstGeom>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ja-JP" altLang="en-US" sz="3600" kern="10">
                <a:solidFill>
                  <a:srgbClr val="FF0066"/>
                </a:solidFill>
                <a:latin typeface="ＭＳ Ｐゴシック" panose="020B0600070205080204" pitchFamily="50" charset="-128"/>
              </a:rPr>
              <a:t>電球</a:t>
            </a:r>
          </a:p>
        </p:txBody>
      </p:sp>
      <p:sp>
        <p:nvSpPr>
          <p:cNvPr id="20534" name="Line 54"/>
          <p:cNvSpPr>
            <a:spLocks noChangeShapeType="1"/>
          </p:cNvSpPr>
          <p:nvPr/>
        </p:nvSpPr>
        <p:spPr bwMode="auto">
          <a:xfrm flipH="1" flipV="1">
            <a:off x="4572000" y="2492375"/>
            <a:ext cx="1800225" cy="720725"/>
          </a:xfrm>
          <a:prstGeom prst="line">
            <a:avLst/>
          </a:prstGeom>
          <a:noFill/>
          <a:ln w="9525">
            <a:solidFill>
              <a:srgbClr val="FF00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535" name="Line 55"/>
          <p:cNvSpPr>
            <a:spLocks noChangeShapeType="1"/>
          </p:cNvSpPr>
          <p:nvPr/>
        </p:nvSpPr>
        <p:spPr bwMode="auto">
          <a:xfrm flipH="1" flipV="1">
            <a:off x="4572000" y="2708275"/>
            <a:ext cx="1728788" cy="504825"/>
          </a:xfrm>
          <a:prstGeom prst="line">
            <a:avLst/>
          </a:prstGeom>
          <a:noFill/>
          <a:ln w="9525">
            <a:solidFill>
              <a:srgbClr val="FF00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536" name="Line 56"/>
          <p:cNvSpPr>
            <a:spLocks noChangeShapeType="1"/>
          </p:cNvSpPr>
          <p:nvPr/>
        </p:nvSpPr>
        <p:spPr bwMode="auto">
          <a:xfrm flipH="1" flipV="1">
            <a:off x="4572000" y="2924175"/>
            <a:ext cx="1800225" cy="288925"/>
          </a:xfrm>
          <a:prstGeom prst="line">
            <a:avLst/>
          </a:prstGeom>
          <a:noFill/>
          <a:ln w="9525">
            <a:solidFill>
              <a:srgbClr val="FF00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537" name="Line 57"/>
          <p:cNvSpPr>
            <a:spLocks noChangeShapeType="1"/>
          </p:cNvSpPr>
          <p:nvPr/>
        </p:nvSpPr>
        <p:spPr bwMode="auto">
          <a:xfrm flipH="1">
            <a:off x="4572000" y="3213100"/>
            <a:ext cx="1800225" cy="215900"/>
          </a:xfrm>
          <a:prstGeom prst="line">
            <a:avLst/>
          </a:prstGeom>
          <a:noFill/>
          <a:ln w="9525">
            <a:solidFill>
              <a:srgbClr val="FF00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538" name="Line 58"/>
          <p:cNvSpPr>
            <a:spLocks noChangeShapeType="1"/>
          </p:cNvSpPr>
          <p:nvPr/>
        </p:nvSpPr>
        <p:spPr bwMode="auto">
          <a:xfrm flipH="1">
            <a:off x="4572000" y="3213100"/>
            <a:ext cx="1800225" cy="431800"/>
          </a:xfrm>
          <a:prstGeom prst="line">
            <a:avLst/>
          </a:prstGeom>
          <a:noFill/>
          <a:ln w="9525">
            <a:solidFill>
              <a:srgbClr val="FF00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539" name="Line 59"/>
          <p:cNvSpPr>
            <a:spLocks noChangeShapeType="1"/>
          </p:cNvSpPr>
          <p:nvPr/>
        </p:nvSpPr>
        <p:spPr bwMode="auto">
          <a:xfrm flipH="1">
            <a:off x="4572000" y="3213100"/>
            <a:ext cx="1800225" cy="647700"/>
          </a:xfrm>
          <a:prstGeom prst="line">
            <a:avLst/>
          </a:prstGeom>
          <a:noFill/>
          <a:ln w="9525">
            <a:solidFill>
              <a:srgbClr val="FF00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541" name="AutoShape 61"/>
          <p:cNvSpPr>
            <a:spLocks noChangeArrowheads="1"/>
          </p:cNvSpPr>
          <p:nvPr/>
        </p:nvSpPr>
        <p:spPr bwMode="auto">
          <a:xfrm rot="10571877">
            <a:off x="6443663" y="2852738"/>
            <a:ext cx="279400" cy="668337"/>
          </a:xfrm>
          <a:prstGeom prst="moon">
            <a:avLst>
              <a:gd name="adj" fmla="val 50000"/>
            </a:avLst>
          </a:prstGeom>
          <a:solidFill>
            <a:srgbClr val="96969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0542" name="WordArt 62"/>
          <p:cNvSpPr>
            <a:spLocks noChangeArrowheads="1" noChangeShapeType="1" noTextEdit="1"/>
          </p:cNvSpPr>
          <p:nvPr/>
        </p:nvSpPr>
        <p:spPr bwMode="auto">
          <a:xfrm>
            <a:off x="5076825" y="4292600"/>
            <a:ext cx="3311525" cy="241300"/>
          </a:xfrm>
          <a:prstGeom prst="rect">
            <a:avLst/>
          </a:prstGeom>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ja-JP" altLang="en-US" sz="3600" kern="10">
                <a:solidFill>
                  <a:srgbClr val="FF0066"/>
                </a:solidFill>
                <a:latin typeface="ＭＳ Ｐゴシック" panose="020B0600070205080204" pitchFamily="50" charset="-128"/>
              </a:rPr>
              <a:t>反射鏡でさらに多くの光を焦点に集める</a:t>
            </a:r>
          </a:p>
        </p:txBody>
      </p:sp>
    </p:spTree>
  </p:cSld>
  <p:clrMapOvr>
    <a:masterClrMapping/>
  </p:clrMapOvr>
  <p:transition advTm="8000"/>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20492"/>
                                        </p:tgtEl>
                                        <p:attrNameLst>
                                          <p:attrName>style.visibility</p:attrName>
                                        </p:attrNameLst>
                                      </p:cBhvr>
                                      <p:to>
                                        <p:strVal val="visible"/>
                                      </p:to>
                                    </p:set>
                                    <p:animEffect transition="in" filter="fade">
                                      <p:cBhvr>
                                        <p:cTn id="7" dur="2000"/>
                                        <p:tgtEl>
                                          <p:spTgt spid="2049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252"/>
                                        </p:tgtEl>
                                        <p:attrNameLst>
                                          <p:attrName>style.visibility</p:attrName>
                                        </p:attrNameLst>
                                      </p:cBhvr>
                                      <p:to>
                                        <p:strVal val="visible"/>
                                      </p:to>
                                    </p:set>
                                    <p:animEffect transition="in" filter="fade">
                                      <p:cBhvr>
                                        <p:cTn id="12" dur="2000"/>
                                        <p:tgtEl>
                                          <p:spTgt spid="725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20521"/>
                                        </p:tgtEl>
                                        <p:attrNameLst>
                                          <p:attrName>style.visibility</p:attrName>
                                        </p:attrNameLst>
                                      </p:cBhvr>
                                      <p:to>
                                        <p:strVal val="visible"/>
                                      </p:to>
                                    </p:set>
                                    <p:animEffect transition="in" filter="fade">
                                      <p:cBhvr>
                                        <p:cTn id="17" dur="2000"/>
                                        <p:tgtEl>
                                          <p:spTgt spid="20521"/>
                                        </p:tgtEl>
                                      </p:cBhvr>
                                    </p:animEffect>
                                  </p:childTnLst>
                                </p:cTn>
                              </p:par>
                              <p:par>
                                <p:cTn id="18" presetID="10" presetClass="entr" presetSubtype="0" fill="hold" nodeType="withEffect">
                                  <p:stCondLst>
                                    <p:cond delay="0"/>
                                  </p:stCondLst>
                                  <p:childTnLst>
                                    <p:set>
                                      <p:cBhvr>
                                        <p:cTn id="19" dur="1" fill="hold">
                                          <p:stCondLst>
                                            <p:cond delay="0"/>
                                          </p:stCondLst>
                                        </p:cTn>
                                        <p:tgtEl>
                                          <p:spTgt spid="20522"/>
                                        </p:tgtEl>
                                        <p:attrNameLst>
                                          <p:attrName>style.visibility</p:attrName>
                                        </p:attrNameLst>
                                      </p:cBhvr>
                                      <p:to>
                                        <p:strVal val="visible"/>
                                      </p:to>
                                    </p:set>
                                    <p:animEffect transition="in" filter="fade">
                                      <p:cBhvr>
                                        <p:cTn id="20" dur="2000"/>
                                        <p:tgtEl>
                                          <p:spTgt spid="20522"/>
                                        </p:tgtEl>
                                      </p:cBhvr>
                                    </p:animEffect>
                                  </p:childTnLst>
                                </p:cTn>
                              </p:par>
                              <p:par>
                                <p:cTn id="21" presetID="10" presetClass="entr" presetSubtype="0" fill="hold" nodeType="withEffect">
                                  <p:stCondLst>
                                    <p:cond delay="0"/>
                                  </p:stCondLst>
                                  <p:childTnLst>
                                    <p:set>
                                      <p:cBhvr>
                                        <p:cTn id="22" dur="1" fill="hold">
                                          <p:stCondLst>
                                            <p:cond delay="0"/>
                                          </p:stCondLst>
                                        </p:cTn>
                                        <p:tgtEl>
                                          <p:spTgt spid="20523"/>
                                        </p:tgtEl>
                                        <p:attrNameLst>
                                          <p:attrName>style.visibility</p:attrName>
                                        </p:attrNameLst>
                                      </p:cBhvr>
                                      <p:to>
                                        <p:strVal val="visible"/>
                                      </p:to>
                                    </p:set>
                                    <p:animEffect transition="in" filter="fade">
                                      <p:cBhvr>
                                        <p:cTn id="23" dur="2000"/>
                                        <p:tgtEl>
                                          <p:spTgt spid="20523"/>
                                        </p:tgtEl>
                                      </p:cBhvr>
                                    </p:animEffect>
                                  </p:childTnLst>
                                </p:cTn>
                              </p:par>
                              <p:par>
                                <p:cTn id="24" presetID="10" presetClass="entr" presetSubtype="0" fill="hold" nodeType="withEffect">
                                  <p:stCondLst>
                                    <p:cond delay="0"/>
                                  </p:stCondLst>
                                  <p:childTnLst>
                                    <p:set>
                                      <p:cBhvr>
                                        <p:cTn id="25" dur="1" fill="hold">
                                          <p:stCondLst>
                                            <p:cond delay="0"/>
                                          </p:stCondLst>
                                        </p:cTn>
                                        <p:tgtEl>
                                          <p:spTgt spid="20524"/>
                                        </p:tgtEl>
                                        <p:attrNameLst>
                                          <p:attrName>style.visibility</p:attrName>
                                        </p:attrNameLst>
                                      </p:cBhvr>
                                      <p:to>
                                        <p:strVal val="visible"/>
                                      </p:to>
                                    </p:set>
                                    <p:animEffect transition="in" filter="fade">
                                      <p:cBhvr>
                                        <p:cTn id="26" dur="2000"/>
                                        <p:tgtEl>
                                          <p:spTgt spid="20524"/>
                                        </p:tgtEl>
                                      </p:cBhvr>
                                    </p:animEffect>
                                  </p:childTnLst>
                                </p:cTn>
                              </p:par>
                              <p:par>
                                <p:cTn id="27" presetID="10" presetClass="entr" presetSubtype="0" fill="hold" nodeType="withEffect">
                                  <p:stCondLst>
                                    <p:cond delay="0"/>
                                  </p:stCondLst>
                                  <p:childTnLst>
                                    <p:set>
                                      <p:cBhvr>
                                        <p:cTn id="28" dur="1" fill="hold">
                                          <p:stCondLst>
                                            <p:cond delay="0"/>
                                          </p:stCondLst>
                                        </p:cTn>
                                        <p:tgtEl>
                                          <p:spTgt spid="20525"/>
                                        </p:tgtEl>
                                        <p:attrNameLst>
                                          <p:attrName>style.visibility</p:attrName>
                                        </p:attrNameLst>
                                      </p:cBhvr>
                                      <p:to>
                                        <p:strVal val="visible"/>
                                      </p:to>
                                    </p:set>
                                    <p:animEffect transition="in" filter="fade">
                                      <p:cBhvr>
                                        <p:cTn id="29" dur="2000"/>
                                        <p:tgtEl>
                                          <p:spTgt spid="20525"/>
                                        </p:tgtEl>
                                      </p:cBhvr>
                                    </p:animEffect>
                                  </p:childTnLst>
                                </p:cTn>
                              </p:par>
                              <p:par>
                                <p:cTn id="30" presetID="10" presetClass="entr" presetSubtype="0" fill="hold" nodeType="withEffect">
                                  <p:stCondLst>
                                    <p:cond delay="0"/>
                                  </p:stCondLst>
                                  <p:childTnLst>
                                    <p:set>
                                      <p:cBhvr>
                                        <p:cTn id="31" dur="1" fill="hold">
                                          <p:stCondLst>
                                            <p:cond delay="0"/>
                                          </p:stCondLst>
                                        </p:cTn>
                                        <p:tgtEl>
                                          <p:spTgt spid="20526"/>
                                        </p:tgtEl>
                                        <p:attrNameLst>
                                          <p:attrName>style.visibility</p:attrName>
                                        </p:attrNameLst>
                                      </p:cBhvr>
                                      <p:to>
                                        <p:strVal val="visible"/>
                                      </p:to>
                                    </p:set>
                                    <p:animEffect transition="in" filter="fade">
                                      <p:cBhvr>
                                        <p:cTn id="32" dur="2000"/>
                                        <p:tgtEl>
                                          <p:spTgt spid="20526"/>
                                        </p:tgtEl>
                                      </p:cBhvr>
                                    </p:animEffect>
                                  </p:childTnLst>
                                </p:cTn>
                              </p:par>
                              <p:par>
                                <p:cTn id="33" presetID="10" presetClass="entr" presetSubtype="0" fill="hold" nodeType="withEffect">
                                  <p:stCondLst>
                                    <p:cond delay="0"/>
                                  </p:stCondLst>
                                  <p:childTnLst>
                                    <p:set>
                                      <p:cBhvr>
                                        <p:cTn id="34" dur="1" fill="hold">
                                          <p:stCondLst>
                                            <p:cond delay="0"/>
                                          </p:stCondLst>
                                        </p:cTn>
                                        <p:tgtEl>
                                          <p:spTgt spid="20527"/>
                                        </p:tgtEl>
                                        <p:attrNameLst>
                                          <p:attrName>style.visibility</p:attrName>
                                        </p:attrNameLst>
                                      </p:cBhvr>
                                      <p:to>
                                        <p:strVal val="visible"/>
                                      </p:to>
                                    </p:set>
                                    <p:animEffect transition="in" filter="fade">
                                      <p:cBhvr>
                                        <p:cTn id="35" dur="2000"/>
                                        <p:tgtEl>
                                          <p:spTgt spid="20527"/>
                                        </p:tgtEl>
                                      </p:cBhvr>
                                    </p:animEffect>
                                  </p:childTnLst>
                                </p:cTn>
                              </p:par>
                              <p:par>
                                <p:cTn id="36" presetID="10" presetClass="entr" presetSubtype="0" fill="hold" nodeType="withEffect">
                                  <p:stCondLst>
                                    <p:cond delay="0"/>
                                  </p:stCondLst>
                                  <p:childTnLst>
                                    <p:set>
                                      <p:cBhvr>
                                        <p:cTn id="37" dur="1" fill="hold">
                                          <p:stCondLst>
                                            <p:cond delay="0"/>
                                          </p:stCondLst>
                                        </p:cTn>
                                        <p:tgtEl>
                                          <p:spTgt spid="20528"/>
                                        </p:tgtEl>
                                        <p:attrNameLst>
                                          <p:attrName>style.visibility</p:attrName>
                                        </p:attrNameLst>
                                      </p:cBhvr>
                                      <p:to>
                                        <p:strVal val="visible"/>
                                      </p:to>
                                    </p:set>
                                    <p:animEffect transition="in" filter="fade">
                                      <p:cBhvr>
                                        <p:cTn id="38" dur="2000"/>
                                        <p:tgtEl>
                                          <p:spTgt spid="20528"/>
                                        </p:tgtEl>
                                      </p:cBhvr>
                                    </p:animEffect>
                                  </p:childTnLst>
                                </p:cTn>
                              </p:par>
                              <p:par>
                                <p:cTn id="39" presetID="10" presetClass="entr" presetSubtype="0" fill="hold" nodeType="withEffect">
                                  <p:stCondLst>
                                    <p:cond delay="0"/>
                                  </p:stCondLst>
                                  <p:childTnLst>
                                    <p:set>
                                      <p:cBhvr>
                                        <p:cTn id="40" dur="1" fill="hold">
                                          <p:stCondLst>
                                            <p:cond delay="0"/>
                                          </p:stCondLst>
                                        </p:cTn>
                                        <p:tgtEl>
                                          <p:spTgt spid="20529"/>
                                        </p:tgtEl>
                                        <p:attrNameLst>
                                          <p:attrName>style.visibility</p:attrName>
                                        </p:attrNameLst>
                                      </p:cBhvr>
                                      <p:to>
                                        <p:strVal val="visible"/>
                                      </p:to>
                                    </p:set>
                                    <p:animEffect transition="in" filter="fade">
                                      <p:cBhvr>
                                        <p:cTn id="41" dur="2000"/>
                                        <p:tgtEl>
                                          <p:spTgt spid="20529"/>
                                        </p:tgtEl>
                                      </p:cBhvr>
                                    </p:animEffect>
                                  </p:childTnLst>
                                </p:cTn>
                              </p:par>
                              <p:par>
                                <p:cTn id="42" presetID="10" presetClass="entr" presetSubtype="0" fill="hold" nodeType="withEffect">
                                  <p:stCondLst>
                                    <p:cond delay="0"/>
                                  </p:stCondLst>
                                  <p:childTnLst>
                                    <p:set>
                                      <p:cBhvr>
                                        <p:cTn id="43" dur="1" fill="hold">
                                          <p:stCondLst>
                                            <p:cond delay="0"/>
                                          </p:stCondLst>
                                        </p:cTn>
                                        <p:tgtEl>
                                          <p:spTgt spid="20530"/>
                                        </p:tgtEl>
                                        <p:attrNameLst>
                                          <p:attrName>style.visibility</p:attrName>
                                        </p:attrNameLst>
                                      </p:cBhvr>
                                      <p:to>
                                        <p:strVal val="visible"/>
                                      </p:to>
                                    </p:set>
                                    <p:animEffect transition="in" filter="fade">
                                      <p:cBhvr>
                                        <p:cTn id="44" dur="2000"/>
                                        <p:tgtEl>
                                          <p:spTgt spid="20530"/>
                                        </p:tgtEl>
                                      </p:cBhvr>
                                    </p:animEffect>
                                  </p:childTnLst>
                                </p:cTn>
                              </p:par>
                              <p:par>
                                <p:cTn id="45" presetID="10" presetClass="entr" presetSubtype="0" fill="hold" nodeType="withEffect">
                                  <p:stCondLst>
                                    <p:cond delay="0"/>
                                  </p:stCondLst>
                                  <p:childTnLst>
                                    <p:set>
                                      <p:cBhvr>
                                        <p:cTn id="46" dur="1" fill="hold">
                                          <p:stCondLst>
                                            <p:cond delay="0"/>
                                          </p:stCondLst>
                                        </p:cTn>
                                        <p:tgtEl>
                                          <p:spTgt spid="20531"/>
                                        </p:tgtEl>
                                        <p:attrNameLst>
                                          <p:attrName>style.visibility</p:attrName>
                                        </p:attrNameLst>
                                      </p:cBhvr>
                                      <p:to>
                                        <p:strVal val="visible"/>
                                      </p:to>
                                    </p:set>
                                    <p:animEffect transition="in" filter="fade">
                                      <p:cBhvr>
                                        <p:cTn id="47" dur="2000"/>
                                        <p:tgtEl>
                                          <p:spTgt spid="20531"/>
                                        </p:tgtEl>
                                      </p:cBhvr>
                                    </p:animEffect>
                                  </p:childTnLst>
                                </p:cTn>
                              </p:par>
                              <p:par>
                                <p:cTn id="48" presetID="10" presetClass="entr" presetSubtype="0" fill="hold" nodeType="withEffect">
                                  <p:stCondLst>
                                    <p:cond delay="0"/>
                                  </p:stCondLst>
                                  <p:childTnLst>
                                    <p:set>
                                      <p:cBhvr>
                                        <p:cTn id="49" dur="1" fill="hold">
                                          <p:stCondLst>
                                            <p:cond delay="0"/>
                                          </p:stCondLst>
                                        </p:cTn>
                                        <p:tgtEl>
                                          <p:spTgt spid="20532"/>
                                        </p:tgtEl>
                                        <p:attrNameLst>
                                          <p:attrName>style.visibility</p:attrName>
                                        </p:attrNameLst>
                                      </p:cBhvr>
                                      <p:to>
                                        <p:strVal val="visible"/>
                                      </p:to>
                                    </p:set>
                                    <p:animEffect transition="in" filter="fade">
                                      <p:cBhvr>
                                        <p:cTn id="50" dur="2000"/>
                                        <p:tgtEl>
                                          <p:spTgt spid="20532"/>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2" fill="hold" nodeType="clickEffect">
                                  <p:stCondLst>
                                    <p:cond delay="0"/>
                                  </p:stCondLst>
                                  <p:childTnLst>
                                    <p:set>
                                      <p:cBhvr>
                                        <p:cTn id="54" dur="1" fill="hold">
                                          <p:stCondLst>
                                            <p:cond delay="0"/>
                                          </p:stCondLst>
                                        </p:cTn>
                                        <p:tgtEl>
                                          <p:spTgt spid="7193"/>
                                        </p:tgtEl>
                                        <p:attrNameLst>
                                          <p:attrName>style.visibility</p:attrName>
                                        </p:attrNameLst>
                                      </p:cBhvr>
                                      <p:to>
                                        <p:strVal val="visible"/>
                                      </p:to>
                                    </p:set>
                                    <p:anim calcmode="lin" valueType="num">
                                      <p:cBhvr additive="base">
                                        <p:cTn id="55" dur="5000" fill="hold"/>
                                        <p:tgtEl>
                                          <p:spTgt spid="7193"/>
                                        </p:tgtEl>
                                        <p:attrNameLst>
                                          <p:attrName>ppt_x</p:attrName>
                                        </p:attrNameLst>
                                      </p:cBhvr>
                                      <p:tavLst>
                                        <p:tav tm="0">
                                          <p:val>
                                            <p:strVal val="1+#ppt_w/2"/>
                                          </p:val>
                                        </p:tav>
                                        <p:tav tm="100000">
                                          <p:val>
                                            <p:strVal val="#ppt_x"/>
                                          </p:val>
                                        </p:tav>
                                      </p:tavLst>
                                    </p:anim>
                                    <p:anim calcmode="lin" valueType="num">
                                      <p:cBhvr additive="base">
                                        <p:cTn id="56" dur="5000" fill="hold"/>
                                        <p:tgtEl>
                                          <p:spTgt spid="7193"/>
                                        </p:tgtEl>
                                        <p:attrNameLst>
                                          <p:attrName>ppt_y</p:attrName>
                                        </p:attrNameLst>
                                      </p:cBhvr>
                                      <p:tavLst>
                                        <p:tav tm="0">
                                          <p:val>
                                            <p:strVal val="#ppt_y"/>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10" presetClass="exit" presetSubtype="0" fill="hold" nodeType="clickEffect">
                                  <p:stCondLst>
                                    <p:cond delay="0"/>
                                  </p:stCondLst>
                                  <p:childTnLst>
                                    <p:animEffect transition="out" filter="fade">
                                      <p:cBhvr>
                                        <p:cTn id="60" dur="2000"/>
                                        <p:tgtEl>
                                          <p:spTgt spid="20532"/>
                                        </p:tgtEl>
                                      </p:cBhvr>
                                    </p:animEffect>
                                    <p:set>
                                      <p:cBhvr>
                                        <p:cTn id="61" dur="1" fill="hold">
                                          <p:stCondLst>
                                            <p:cond delay="1999"/>
                                          </p:stCondLst>
                                        </p:cTn>
                                        <p:tgtEl>
                                          <p:spTgt spid="20532"/>
                                        </p:tgtEl>
                                        <p:attrNameLst>
                                          <p:attrName>style.visibility</p:attrName>
                                        </p:attrNameLst>
                                      </p:cBhvr>
                                      <p:to>
                                        <p:strVal val="hidden"/>
                                      </p:to>
                                    </p:set>
                                  </p:childTnLst>
                                </p:cTn>
                              </p:par>
                              <p:par>
                                <p:cTn id="62" presetID="10" presetClass="exit" presetSubtype="0" fill="hold" nodeType="withEffect">
                                  <p:stCondLst>
                                    <p:cond delay="0"/>
                                  </p:stCondLst>
                                  <p:childTnLst>
                                    <p:animEffect transition="out" filter="fade">
                                      <p:cBhvr>
                                        <p:cTn id="63" dur="2000"/>
                                        <p:tgtEl>
                                          <p:spTgt spid="20531"/>
                                        </p:tgtEl>
                                      </p:cBhvr>
                                    </p:animEffect>
                                    <p:set>
                                      <p:cBhvr>
                                        <p:cTn id="64" dur="1" fill="hold">
                                          <p:stCondLst>
                                            <p:cond delay="1999"/>
                                          </p:stCondLst>
                                        </p:cTn>
                                        <p:tgtEl>
                                          <p:spTgt spid="20531"/>
                                        </p:tgtEl>
                                        <p:attrNameLst>
                                          <p:attrName>style.visibility</p:attrName>
                                        </p:attrNameLst>
                                      </p:cBhvr>
                                      <p:to>
                                        <p:strVal val="hidden"/>
                                      </p:to>
                                    </p:set>
                                  </p:childTnLst>
                                </p:cTn>
                              </p:par>
                              <p:par>
                                <p:cTn id="65" presetID="10" presetClass="exit" presetSubtype="0" fill="hold" nodeType="withEffect">
                                  <p:stCondLst>
                                    <p:cond delay="0"/>
                                  </p:stCondLst>
                                  <p:childTnLst>
                                    <p:animEffect transition="out" filter="fade">
                                      <p:cBhvr>
                                        <p:cTn id="66" dur="2000"/>
                                        <p:tgtEl>
                                          <p:spTgt spid="20530"/>
                                        </p:tgtEl>
                                      </p:cBhvr>
                                    </p:animEffect>
                                    <p:set>
                                      <p:cBhvr>
                                        <p:cTn id="67" dur="1" fill="hold">
                                          <p:stCondLst>
                                            <p:cond delay="1999"/>
                                          </p:stCondLst>
                                        </p:cTn>
                                        <p:tgtEl>
                                          <p:spTgt spid="20530"/>
                                        </p:tgtEl>
                                        <p:attrNameLst>
                                          <p:attrName>style.visibility</p:attrName>
                                        </p:attrNameLst>
                                      </p:cBhvr>
                                      <p:to>
                                        <p:strVal val="hidden"/>
                                      </p:to>
                                    </p:set>
                                  </p:childTnLst>
                                </p:cTn>
                              </p:par>
                              <p:par>
                                <p:cTn id="68" presetID="10" presetClass="exit" presetSubtype="0" fill="hold" nodeType="withEffect">
                                  <p:stCondLst>
                                    <p:cond delay="0"/>
                                  </p:stCondLst>
                                  <p:childTnLst>
                                    <p:animEffect transition="out" filter="fade">
                                      <p:cBhvr>
                                        <p:cTn id="69" dur="2000"/>
                                        <p:tgtEl>
                                          <p:spTgt spid="20529"/>
                                        </p:tgtEl>
                                      </p:cBhvr>
                                    </p:animEffect>
                                    <p:set>
                                      <p:cBhvr>
                                        <p:cTn id="70" dur="1" fill="hold">
                                          <p:stCondLst>
                                            <p:cond delay="1999"/>
                                          </p:stCondLst>
                                        </p:cTn>
                                        <p:tgtEl>
                                          <p:spTgt spid="20529"/>
                                        </p:tgtEl>
                                        <p:attrNameLst>
                                          <p:attrName>style.visibility</p:attrName>
                                        </p:attrNameLst>
                                      </p:cBhvr>
                                      <p:to>
                                        <p:strVal val="hidden"/>
                                      </p:to>
                                    </p:set>
                                  </p:childTnLst>
                                </p:cTn>
                              </p:par>
                              <p:par>
                                <p:cTn id="71" presetID="10" presetClass="exit" presetSubtype="0" fill="hold" nodeType="withEffect">
                                  <p:stCondLst>
                                    <p:cond delay="0"/>
                                  </p:stCondLst>
                                  <p:childTnLst>
                                    <p:animEffect transition="out" filter="fade">
                                      <p:cBhvr>
                                        <p:cTn id="72" dur="2000"/>
                                        <p:tgtEl>
                                          <p:spTgt spid="20528"/>
                                        </p:tgtEl>
                                      </p:cBhvr>
                                    </p:animEffect>
                                    <p:set>
                                      <p:cBhvr>
                                        <p:cTn id="73" dur="1" fill="hold">
                                          <p:stCondLst>
                                            <p:cond delay="1999"/>
                                          </p:stCondLst>
                                        </p:cTn>
                                        <p:tgtEl>
                                          <p:spTgt spid="20528"/>
                                        </p:tgtEl>
                                        <p:attrNameLst>
                                          <p:attrName>style.visibility</p:attrName>
                                        </p:attrNameLst>
                                      </p:cBhvr>
                                      <p:to>
                                        <p:strVal val="hidden"/>
                                      </p:to>
                                    </p:set>
                                  </p:childTnLst>
                                </p:cTn>
                              </p:par>
                              <p:par>
                                <p:cTn id="74" presetID="10" presetClass="exit" presetSubtype="0" fill="hold" nodeType="withEffect">
                                  <p:stCondLst>
                                    <p:cond delay="0"/>
                                  </p:stCondLst>
                                  <p:childTnLst>
                                    <p:animEffect transition="out" filter="fade">
                                      <p:cBhvr>
                                        <p:cTn id="75" dur="2000"/>
                                        <p:tgtEl>
                                          <p:spTgt spid="20527"/>
                                        </p:tgtEl>
                                      </p:cBhvr>
                                    </p:animEffect>
                                    <p:set>
                                      <p:cBhvr>
                                        <p:cTn id="76" dur="1" fill="hold">
                                          <p:stCondLst>
                                            <p:cond delay="1999"/>
                                          </p:stCondLst>
                                        </p:cTn>
                                        <p:tgtEl>
                                          <p:spTgt spid="20527"/>
                                        </p:tgtEl>
                                        <p:attrNameLst>
                                          <p:attrName>style.visibility</p:attrName>
                                        </p:attrNameLst>
                                      </p:cBhvr>
                                      <p:to>
                                        <p:strVal val="hidden"/>
                                      </p:to>
                                    </p:set>
                                  </p:childTnLst>
                                </p:cTn>
                              </p:par>
                            </p:childTnLst>
                          </p:cTn>
                        </p:par>
                      </p:childTnLst>
                    </p:cTn>
                  </p:par>
                  <p:par>
                    <p:cTn id="77" fill="hold" nodeType="clickPar">
                      <p:stCondLst>
                        <p:cond delay="indefinite"/>
                      </p:stCondLst>
                      <p:childTnLst>
                        <p:par>
                          <p:cTn id="78" fill="hold" nodeType="withGroup">
                            <p:stCondLst>
                              <p:cond delay="0"/>
                            </p:stCondLst>
                            <p:childTnLst>
                              <p:par>
                                <p:cTn id="79" presetID="10" presetClass="exit" presetSubtype="0" fill="hold" nodeType="clickEffect">
                                  <p:stCondLst>
                                    <p:cond delay="0"/>
                                  </p:stCondLst>
                                  <p:childTnLst>
                                    <p:animEffect transition="out" filter="fade">
                                      <p:cBhvr>
                                        <p:cTn id="80" dur="2000"/>
                                        <p:tgtEl>
                                          <p:spTgt spid="20492"/>
                                        </p:tgtEl>
                                      </p:cBhvr>
                                    </p:animEffect>
                                    <p:set>
                                      <p:cBhvr>
                                        <p:cTn id="81" dur="1" fill="hold">
                                          <p:stCondLst>
                                            <p:cond delay="1999"/>
                                          </p:stCondLst>
                                        </p:cTn>
                                        <p:tgtEl>
                                          <p:spTgt spid="20492"/>
                                        </p:tgtEl>
                                        <p:attrNameLst>
                                          <p:attrName>style.visibility</p:attrName>
                                        </p:attrNameLst>
                                      </p:cBhvr>
                                      <p:to>
                                        <p:strVal val="hidden"/>
                                      </p:to>
                                    </p:set>
                                  </p:childTnLst>
                                </p:cTn>
                              </p:par>
                            </p:childTnLst>
                          </p:cTn>
                        </p:par>
                      </p:childTnLst>
                    </p:cTn>
                  </p:par>
                  <p:par>
                    <p:cTn id="82" fill="hold" nodeType="clickPar">
                      <p:stCondLst>
                        <p:cond delay="indefinite"/>
                      </p:stCondLst>
                      <p:childTnLst>
                        <p:par>
                          <p:cTn id="83" fill="hold" nodeType="withGroup">
                            <p:stCondLst>
                              <p:cond delay="0"/>
                            </p:stCondLst>
                            <p:childTnLst>
                              <p:par>
                                <p:cTn id="84" presetID="10" presetClass="entr" presetSubtype="0" fill="hold" nodeType="clickEffect">
                                  <p:stCondLst>
                                    <p:cond delay="0"/>
                                  </p:stCondLst>
                                  <p:childTnLst>
                                    <p:set>
                                      <p:cBhvr>
                                        <p:cTn id="85" dur="1" fill="hold">
                                          <p:stCondLst>
                                            <p:cond delay="0"/>
                                          </p:stCondLst>
                                        </p:cTn>
                                        <p:tgtEl>
                                          <p:spTgt spid="20533"/>
                                        </p:tgtEl>
                                        <p:attrNameLst>
                                          <p:attrName>style.visibility</p:attrName>
                                        </p:attrNameLst>
                                      </p:cBhvr>
                                      <p:to>
                                        <p:strVal val="visible"/>
                                      </p:to>
                                    </p:set>
                                    <p:animEffect transition="in" filter="fade">
                                      <p:cBhvr>
                                        <p:cTn id="86" dur="2000"/>
                                        <p:tgtEl>
                                          <p:spTgt spid="20533"/>
                                        </p:tgtEl>
                                      </p:cBhvr>
                                    </p:animEffect>
                                  </p:childTnLst>
                                </p:cTn>
                              </p:par>
                            </p:childTnLst>
                          </p:cTn>
                        </p:par>
                      </p:childTnLst>
                    </p:cTn>
                  </p:par>
                  <p:par>
                    <p:cTn id="87" fill="hold" nodeType="clickPar">
                      <p:stCondLst>
                        <p:cond delay="indefinite"/>
                      </p:stCondLst>
                      <p:childTnLst>
                        <p:par>
                          <p:cTn id="88" fill="hold" nodeType="withGroup">
                            <p:stCondLst>
                              <p:cond delay="0"/>
                            </p:stCondLst>
                            <p:childTnLst>
                              <p:par>
                                <p:cTn id="89" presetID="10" presetClass="entr" presetSubtype="0" fill="hold" nodeType="clickEffect">
                                  <p:stCondLst>
                                    <p:cond delay="0"/>
                                  </p:stCondLst>
                                  <p:childTnLst>
                                    <p:set>
                                      <p:cBhvr>
                                        <p:cTn id="90" dur="1" fill="hold">
                                          <p:stCondLst>
                                            <p:cond delay="0"/>
                                          </p:stCondLst>
                                        </p:cTn>
                                        <p:tgtEl>
                                          <p:spTgt spid="20534"/>
                                        </p:tgtEl>
                                        <p:attrNameLst>
                                          <p:attrName>style.visibility</p:attrName>
                                        </p:attrNameLst>
                                      </p:cBhvr>
                                      <p:to>
                                        <p:strVal val="visible"/>
                                      </p:to>
                                    </p:set>
                                    <p:animEffect transition="in" filter="fade">
                                      <p:cBhvr>
                                        <p:cTn id="91" dur="2000"/>
                                        <p:tgtEl>
                                          <p:spTgt spid="20534"/>
                                        </p:tgtEl>
                                      </p:cBhvr>
                                    </p:animEffect>
                                  </p:childTnLst>
                                </p:cTn>
                              </p:par>
                            </p:childTnLst>
                          </p:cTn>
                        </p:par>
                      </p:childTnLst>
                    </p:cTn>
                  </p:par>
                  <p:par>
                    <p:cTn id="92" fill="hold" nodeType="clickPar">
                      <p:stCondLst>
                        <p:cond delay="indefinite"/>
                      </p:stCondLst>
                      <p:childTnLst>
                        <p:par>
                          <p:cTn id="93" fill="hold" nodeType="withGroup">
                            <p:stCondLst>
                              <p:cond delay="0"/>
                            </p:stCondLst>
                            <p:childTnLst>
                              <p:par>
                                <p:cTn id="94" presetID="10" presetClass="entr" presetSubtype="0" fill="hold" nodeType="clickEffect">
                                  <p:stCondLst>
                                    <p:cond delay="0"/>
                                  </p:stCondLst>
                                  <p:childTnLst>
                                    <p:set>
                                      <p:cBhvr>
                                        <p:cTn id="95" dur="1" fill="hold">
                                          <p:stCondLst>
                                            <p:cond delay="0"/>
                                          </p:stCondLst>
                                        </p:cTn>
                                        <p:tgtEl>
                                          <p:spTgt spid="20535"/>
                                        </p:tgtEl>
                                        <p:attrNameLst>
                                          <p:attrName>style.visibility</p:attrName>
                                        </p:attrNameLst>
                                      </p:cBhvr>
                                      <p:to>
                                        <p:strVal val="visible"/>
                                      </p:to>
                                    </p:set>
                                    <p:animEffect transition="in" filter="fade">
                                      <p:cBhvr>
                                        <p:cTn id="96" dur="2000"/>
                                        <p:tgtEl>
                                          <p:spTgt spid="20535"/>
                                        </p:tgtEl>
                                      </p:cBhvr>
                                    </p:animEffect>
                                  </p:childTnLst>
                                </p:cTn>
                              </p:par>
                            </p:childTnLst>
                          </p:cTn>
                        </p:par>
                      </p:childTnLst>
                    </p:cTn>
                  </p:par>
                  <p:par>
                    <p:cTn id="97" fill="hold" nodeType="clickPar">
                      <p:stCondLst>
                        <p:cond delay="indefinite"/>
                      </p:stCondLst>
                      <p:childTnLst>
                        <p:par>
                          <p:cTn id="98" fill="hold" nodeType="withGroup">
                            <p:stCondLst>
                              <p:cond delay="0"/>
                            </p:stCondLst>
                            <p:childTnLst>
                              <p:par>
                                <p:cTn id="99" presetID="10" presetClass="entr" presetSubtype="0" fill="hold" nodeType="clickEffect">
                                  <p:stCondLst>
                                    <p:cond delay="0"/>
                                  </p:stCondLst>
                                  <p:childTnLst>
                                    <p:set>
                                      <p:cBhvr>
                                        <p:cTn id="100" dur="1" fill="hold">
                                          <p:stCondLst>
                                            <p:cond delay="0"/>
                                          </p:stCondLst>
                                        </p:cTn>
                                        <p:tgtEl>
                                          <p:spTgt spid="20536"/>
                                        </p:tgtEl>
                                        <p:attrNameLst>
                                          <p:attrName>style.visibility</p:attrName>
                                        </p:attrNameLst>
                                      </p:cBhvr>
                                      <p:to>
                                        <p:strVal val="visible"/>
                                      </p:to>
                                    </p:set>
                                    <p:animEffect transition="in" filter="fade">
                                      <p:cBhvr>
                                        <p:cTn id="101" dur="2000"/>
                                        <p:tgtEl>
                                          <p:spTgt spid="20536"/>
                                        </p:tgtEl>
                                      </p:cBhvr>
                                    </p:animEffect>
                                  </p:childTnLst>
                                </p:cTn>
                              </p:par>
                            </p:childTnLst>
                          </p:cTn>
                        </p:par>
                      </p:childTnLst>
                    </p:cTn>
                  </p:par>
                  <p:par>
                    <p:cTn id="102" fill="hold" nodeType="clickPar">
                      <p:stCondLst>
                        <p:cond delay="indefinite"/>
                      </p:stCondLst>
                      <p:childTnLst>
                        <p:par>
                          <p:cTn id="103" fill="hold" nodeType="withGroup">
                            <p:stCondLst>
                              <p:cond delay="0"/>
                            </p:stCondLst>
                            <p:childTnLst>
                              <p:par>
                                <p:cTn id="104" presetID="10" presetClass="entr" presetSubtype="0" fill="hold" nodeType="clickEffect">
                                  <p:stCondLst>
                                    <p:cond delay="0"/>
                                  </p:stCondLst>
                                  <p:childTnLst>
                                    <p:set>
                                      <p:cBhvr>
                                        <p:cTn id="105" dur="1" fill="hold">
                                          <p:stCondLst>
                                            <p:cond delay="0"/>
                                          </p:stCondLst>
                                        </p:cTn>
                                        <p:tgtEl>
                                          <p:spTgt spid="20537"/>
                                        </p:tgtEl>
                                        <p:attrNameLst>
                                          <p:attrName>style.visibility</p:attrName>
                                        </p:attrNameLst>
                                      </p:cBhvr>
                                      <p:to>
                                        <p:strVal val="visible"/>
                                      </p:to>
                                    </p:set>
                                    <p:animEffect transition="in" filter="fade">
                                      <p:cBhvr>
                                        <p:cTn id="106" dur="2000"/>
                                        <p:tgtEl>
                                          <p:spTgt spid="20537"/>
                                        </p:tgtEl>
                                      </p:cBhvr>
                                    </p:animEffect>
                                  </p:childTnLst>
                                </p:cTn>
                              </p:par>
                            </p:childTnLst>
                          </p:cTn>
                        </p:par>
                      </p:childTnLst>
                    </p:cTn>
                  </p:par>
                  <p:par>
                    <p:cTn id="107" fill="hold" nodeType="clickPar">
                      <p:stCondLst>
                        <p:cond delay="indefinite"/>
                      </p:stCondLst>
                      <p:childTnLst>
                        <p:par>
                          <p:cTn id="108" fill="hold" nodeType="withGroup">
                            <p:stCondLst>
                              <p:cond delay="0"/>
                            </p:stCondLst>
                            <p:childTnLst>
                              <p:par>
                                <p:cTn id="109" presetID="10" presetClass="entr" presetSubtype="0" fill="hold" nodeType="clickEffect">
                                  <p:stCondLst>
                                    <p:cond delay="0"/>
                                  </p:stCondLst>
                                  <p:childTnLst>
                                    <p:set>
                                      <p:cBhvr>
                                        <p:cTn id="110" dur="1" fill="hold">
                                          <p:stCondLst>
                                            <p:cond delay="0"/>
                                          </p:stCondLst>
                                        </p:cTn>
                                        <p:tgtEl>
                                          <p:spTgt spid="20538"/>
                                        </p:tgtEl>
                                        <p:attrNameLst>
                                          <p:attrName>style.visibility</p:attrName>
                                        </p:attrNameLst>
                                      </p:cBhvr>
                                      <p:to>
                                        <p:strVal val="visible"/>
                                      </p:to>
                                    </p:set>
                                    <p:animEffect transition="in" filter="fade">
                                      <p:cBhvr>
                                        <p:cTn id="111" dur="2000"/>
                                        <p:tgtEl>
                                          <p:spTgt spid="20538"/>
                                        </p:tgtEl>
                                      </p:cBhvr>
                                    </p:animEffect>
                                  </p:childTnLst>
                                </p:cTn>
                              </p:par>
                            </p:childTnLst>
                          </p:cTn>
                        </p:par>
                      </p:childTnLst>
                    </p:cTn>
                  </p:par>
                  <p:par>
                    <p:cTn id="112" fill="hold" nodeType="clickPar">
                      <p:stCondLst>
                        <p:cond delay="indefinite"/>
                      </p:stCondLst>
                      <p:childTnLst>
                        <p:par>
                          <p:cTn id="113" fill="hold" nodeType="withGroup">
                            <p:stCondLst>
                              <p:cond delay="0"/>
                            </p:stCondLst>
                            <p:childTnLst>
                              <p:par>
                                <p:cTn id="114" presetID="10" presetClass="entr" presetSubtype="0" fill="hold" nodeType="clickEffect">
                                  <p:stCondLst>
                                    <p:cond delay="0"/>
                                  </p:stCondLst>
                                  <p:childTnLst>
                                    <p:set>
                                      <p:cBhvr>
                                        <p:cTn id="115" dur="1" fill="hold">
                                          <p:stCondLst>
                                            <p:cond delay="0"/>
                                          </p:stCondLst>
                                        </p:cTn>
                                        <p:tgtEl>
                                          <p:spTgt spid="20539"/>
                                        </p:tgtEl>
                                        <p:attrNameLst>
                                          <p:attrName>style.visibility</p:attrName>
                                        </p:attrNameLst>
                                      </p:cBhvr>
                                      <p:to>
                                        <p:strVal val="visible"/>
                                      </p:to>
                                    </p:set>
                                    <p:animEffect transition="in" filter="fade">
                                      <p:cBhvr>
                                        <p:cTn id="116" dur="2000"/>
                                        <p:tgtEl>
                                          <p:spTgt spid="20539"/>
                                        </p:tgtEl>
                                      </p:cBhvr>
                                    </p:animEffect>
                                  </p:childTnLst>
                                </p:cTn>
                              </p:par>
                            </p:childTnLst>
                          </p:cTn>
                        </p:par>
                      </p:childTnLst>
                    </p:cTn>
                  </p:par>
                  <p:par>
                    <p:cTn id="117" fill="hold" nodeType="clickPar">
                      <p:stCondLst>
                        <p:cond delay="indefinite"/>
                      </p:stCondLst>
                      <p:childTnLst>
                        <p:par>
                          <p:cTn id="118" fill="hold" nodeType="withGroup">
                            <p:stCondLst>
                              <p:cond delay="0"/>
                            </p:stCondLst>
                            <p:childTnLst>
                              <p:par>
                                <p:cTn id="119" presetID="10" presetClass="entr" presetSubtype="0" fill="hold" nodeType="clickEffect">
                                  <p:stCondLst>
                                    <p:cond delay="0"/>
                                  </p:stCondLst>
                                  <p:childTnLst>
                                    <p:set>
                                      <p:cBhvr>
                                        <p:cTn id="120" dur="1" fill="hold">
                                          <p:stCondLst>
                                            <p:cond delay="0"/>
                                          </p:stCondLst>
                                        </p:cTn>
                                        <p:tgtEl>
                                          <p:spTgt spid="20541"/>
                                        </p:tgtEl>
                                        <p:attrNameLst>
                                          <p:attrName>style.visibility</p:attrName>
                                        </p:attrNameLst>
                                      </p:cBhvr>
                                      <p:to>
                                        <p:strVal val="visible"/>
                                      </p:to>
                                    </p:set>
                                    <p:animEffect transition="in" filter="fade">
                                      <p:cBhvr>
                                        <p:cTn id="121" dur="2000"/>
                                        <p:tgtEl>
                                          <p:spTgt spid="20541"/>
                                        </p:tgtEl>
                                      </p:cBhvr>
                                    </p:animEffect>
                                  </p:childTnLst>
                                </p:cTn>
                              </p:par>
                            </p:childTnLst>
                          </p:cTn>
                        </p:par>
                      </p:childTnLst>
                    </p:cTn>
                  </p:par>
                  <p:par>
                    <p:cTn id="122" fill="hold" nodeType="clickPar">
                      <p:stCondLst>
                        <p:cond delay="indefinite"/>
                      </p:stCondLst>
                      <p:childTnLst>
                        <p:par>
                          <p:cTn id="123" fill="hold" nodeType="withGroup">
                            <p:stCondLst>
                              <p:cond delay="0"/>
                            </p:stCondLst>
                            <p:childTnLst>
                              <p:par>
                                <p:cTn id="124" presetID="10" presetClass="entr" presetSubtype="0" fill="hold" nodeType="clickEffect">
                                  <p:stCondLst>
                                    <p:cond delay="0"/>
                                  </p:stCondLst>
                                  <p:childTnLst>
                                    <p:set>
                                      <p:cBhvr>
                                        <p:cTn id="125" dur="1" fill="hold">
                                          <p:stCondLst>
                                            <p:cond delay="0"/>
                                          </p:stCondLst>
                                        </p:cTn>
                                        <p:tgtEl>
                                          <p:spTgt spid="20542"/>
                                        </p:tgtEl>
                                        <p:attrNameLst>
                                          <p:attrName>style.visibility</p:attrName>
                                        </p:attrNameLst>
                                      </p:cBhvr>
                                      <p:to>
                                        <p:strVal val="visible"/>
                                      </p:to>
                                    </p:set>
                                    <p:animEffect transition="in" filter="fade">
                                      <p:cBhvr>
                                        <p:cTn id="126" dur="2000"/>
                                        <p:tgtEl>
                                          <p:spTgt spid="20542"/>
                                        </p:tgtEl>
                                      </p:cBhvr>
                                    </p:animEffect>
                                  </p:childTnLst>
                                </p:cTn>
                              </p:par>
                            </p:childTnLst>
                          </p:cTn>
                        </p:par>
                      </p:childTnLst>
                    </p:cTn>
                  </p:par>
                  <p:par>
                    <p:cTn id="127" fill="hold" nodeType="clickPar">
                      <p:stCondLst>
                        <p:cond delay="indefinite"/>
                      </p:stCondLst>
                      <p:childTnLst>
                        <p:par>
                          <p:cTn id="128" fill="hold" nodeType="withGroup">
                            <p:stCondLst>
                              <p:cond delay="0"/>
                            </p:stCondLst>
                            <p:childTnLst>
                              <p:par>
                                <p:cTn id="129" presetID="10" presetClass="entr" presetSubtype="0" fill="hold" nodeType="clickEffect">
                                  <p:stCondLst>
                                    <p:cond delay="0"/>
                                  </p:stCondLst>
                                  <p:childTnLst>
                                    <p:set>
                                      <p:cBhvr>
                                        <p:cTn id="130" dur="1" fill="hold">
                                          <p:stCondLst>
                                            <p:cond delay="0"/>
                                          </p:stCondLst>
                                        </p:cTn>
                                        <p:tgtEl>
                                          <p:spTgt spid="7234"/>
                                        </p:tgtEl>
                                        <p:attrNameLst>
                                          <p:attrName>style.visibility</p:attrName>
                                        </p:attrNameLst>
                                      </p:cBhvr>
                                      <p:to>
                                        <p:strVal val="visible"/>
                                      </p:to>
                                    </p:set>
                                    <p:animEffect transition="in" filter="fade">
                                      <p:cBhvr>
                                        <p:cTn id="131" dur="5000"/>
                                        <p:tgtEl>
                                          <p:spTgt spid="72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5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8" name="Text Box 4"/>
          <p:cNvSpPr txBox="1">
            <a:spLocks noChangeArrowheads="1"/>
          </p:cNvSpPr>
          <p:nvPr/>
        </p:nvSpPr>
        <p:spPr bwMode="auto">
          <a:xfrm>
            <a:off x="468313" y="6092825"/>
            <a:ext cx="7129462"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ja-JP" sz="1400"/>
              <a:t>Copyright(C) 2012 / </a:t>
            </a:r>
            <a:r>
              <a:rPr lang="ja-JP" altLang="en-US" sz="1400"/>
              <a:t>柏市教育委員会　</a:t>
            </a:r>
            <a:r>
              <a:rPr lang="en-US" altLang="ja-JP" sz="1400"/>
              <a:t>H.K   All Rights Reserved.</a:t>
            </a:r>
            <a:br>
              <a:rPr lang="en-US" altLang="ja-JP" sz="1400"/>
            </a:br>
            <a:endParaRPr lang="en-US" altLang="ja-JP" sz="1400"/>
          </a:p>
        </p:txBody>
      </p:sp>
    </p:spTree>
  </p:cSld>
  <p:clrMapOvr>
    <a:masterClrMapping/>
  </p:clrMapOvr>
  <p:transition advTm="8000"/>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64d868e854f73663f12abbe73dde26fddafeb71"/>
</p:tagLst>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かぶ２">
  <a:themeElements>
    <a:clrScheme name="かぶ２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かぶ２">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かぶ２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かぶ２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かぶ２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かぶ２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かぶ２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かぶ２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かぶ２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かぶ２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かぶ２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かぶ２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かぶ２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かぶ２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かぶ２">
  <a:themeElements>
    <a:clrScheme name="1_かぶ２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かぶ２">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1_かぶ２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かぶ２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かぶ２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かぶ２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かぶ２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かぶ２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かぶ２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かぶ２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かぶ２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かぶ２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かぶ２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かぶ２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かぶ２</Template>
  <TotalTime>636</TotalTime>
  <Words>263</Words>
  <Application>Microsoft Office PowerPoint</Application>
  <PresentationFormat>画面に合わせる (4:3)</PresentationFormat>
  <Paragraphs>43</Paragraphs>
  <Slides>8</Slides>
  <Notes>8</Notes>
  <HiddenSlides>0</HiddenSlides>
  <MMClips>0</MMClips>
  <ScaleCrop>false</ScaleCrop>
  <HeadingPairs>
    <vt:vector size="6" baseType="variant">
      <vt:variant>
        <vt:lpstr>使用されているフォント</vt:lpstr>
      </vt:variant>
      <vt:variant>
        <vt:i4>5</vt:i4>
      </vt:variant>
      <vt:variant>
        <vt:lpstr>テーマ</vt:lpstr>
      </vt:variant>
      <vt:variant>
        <vt:i4>3</vt:i4>
      </vt:variant>
      <vt:variant>
        <vt:lpstr>スライド タイトル</vt:lpstr>
      </vt:variant>
      <vt:variant>
        <vt:i4>8</vt:i4>
      </vt:variant>
    </vt:vector>
  </HeadingPairs>
  <TitlesOfParts>
    <vt:vector size="16" baseType="lpstr">
      <vt:lpstr>Arial</vt:lpstr>
      <vt:lpstr>ＭＳ Ｐゴシック</vt:lpstr>
      <vt:lpstr>Calibri</vt:lpstr>
      <vt:lpstr>HG創英角ﾎﾟｯﾌﾟ体</vt:lpstr>
      <vt:lpstr>HGSｺﾞｼｯｸE</vt:lpstr>
      <vt:lpstr>標準デザイン</vt:lpstr>
      <vt:lpstr>かぶ２</vt:lpstr>
      <vt:lpstr>1_かぶ２</vt:lpstr>
      <vt:lpstr>凸レンズの像</vt:lpstr>
      <vt:lpstr>PowerPoint プレゼンテーション</vt:lpstr>
      <vt:lpstr>光線は青線のように空気中からレンズに入る時と空気中に出る時の２度屈折する</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totsu</dc:title>
  <dc:creator>柏市教育研究所</dc:creator>
  <cp:lastModifiedBy>柏市立教育研究所</cp:lastModifiedBy>
  <cp:revision>54</cp:revision>
  <dcterms:created xsi:type="dcterms:W3CDTF">2011-11-21T01:36:01Z</dcterms:created>
  <dcterms:modified xsi:type="dcterms:W3CDTF">2020-12-07T06:52:16Z</dcterms:modified>
</cp:coreProperties>
</file>