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6858000" cy="9144000"/>
  <p:custDataLst>
    <p:tags r:id="rId5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3399FF"/>
    <a:srgbClr val="CCFF66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63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F26594-3684-4554-8D6C-ED253DACDE7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773392-D4BB-479F-AC00-7ED92827C38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E7C258-96DA-41EA-BC60-2DBBB4E3A42E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F5736D-EA19-463C-ABD5-0D77D4042E6F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8A18E2-C1DF-4AEB-9BA4-37A072EDABB8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FB32D4-4798-47F1-9C09-5EF50026A585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D43BBE-D9B2-4616-BFCD-464F680D66EC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A3E328-3799-4107-87E3-37B2F0712990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58BE68-38E5-4A09-85E2-7BFD888002EB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D39C1B-1324-4F27-9A29-6178D59C8167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CF1874-4E33-41EA-A4F4-0CE6F94B82D7}" type="slidenum">
              <a:rPr lang="en-US" altLang="ja-JP"/>
              <a:pPr/>
              <a:t>18</a:t>
            </a:fld>
            <a:endParaRPr lang="en-US" altLang="ja-JP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7DBCFB-C886-44B2-9AC7-0F0223850397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A7E6AB-F6D4-4395-B335-7728F392150B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298DA5-5DF3-4B21-A446-9D12FD4EF0F6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3079A6-4C1F-4158-A598-3C1F51743800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99C242-9B3D-4BB2-BF40-4E8C8FBC64C1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EB6ABC-20B6-4F72-8749-1B3A322EF6EF}" type="slidenum">
              <a:rPr lang="en-US" altLang="ja-JP"/>
              <a:pPr/>
              <a:t>23</a:t>
            </a:fld>
            <a:endParaRPr lang="en-US" altLang="ja-JP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6296F8-D374-4422-91F7-3B6D6CCFD31F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8DE1F5-A9AC-4285-B198-6413292951C3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B44E44-DCE4-4294-A3ED-B007872FE68A}" type="slidenum">
              <a:rPr lang="en-US" altLang="ja-JP"/>
              <a:pPr/>
              <a:t>26</a:t>
            </a:fld>
            <a:endParaRPr lang="en-US" altLang="ja-JP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25109-1692-46AF-A8C4-97F120F86C2C}" type="slidenum">
              <a:rPr lang="en-US" altLang="ja-JP"/>
              <a:pPr/>
              <a:t>27</a:t>
            </a:fld>
            <a:endParaRPr lang="en-US" altLang="ja-JP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689258-E3D8-434C-82A7-95685E43DAA9}" type="slidenum">
              <a:rPr lang="en-US" altLang="ja-JP"/>
              <a:pPr/>
              <a:t>28</a:t>
            </a:fld>
            <a:endParaRPr lang="en-US" altLang="ja-JP"/>
          </a:p>
        </p:txBody>
      </p:sp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090FFF-ED37-4935-A9E7-644A6BA92183}" type="slidenum">
              <a:rPr lang="en-US" altLang="ja-JP"/>
              <a:pPr/>
              <a:t>29</a:t>
            </a:fld>
            <a:endParaRPr lang="en-US" altLang="ja-JP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FC18F3-FD55-46AE-8017-39C68944528F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1DB7E2-483C-4ED0-8661-3CA62FBFA26F}" type="slidenum">
              <a:rPr lang="en-US" altLang="ja-JP"/>
              <a:pPr/>
              <a:t>30</a:t>
            </a:fld>
            <a:endParaRPr lang="en-US" altLang="ja-JP"/>
          </a:p>
        </p:txBody>
      </p:sp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CC6F13-45CE-42FC-BA3F-62D573FE4792}" type="slidenum">
              <a:rPr lang="en-US" altLang="ja-JP"/>
              <a:pPr/>
              <a:t>31</a:t>
            </a:fld>
            <a:endParaRPr lang="en-US" altLang="ja-JP"/>
          </a:p>
        </p:txBody>
      </p:sp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7F0DD3-3530-4F46-8B00-EF0A2ED6451E}" type="slidenum">
              <a:rPr lang="en-US" altLang="ja-JP"/>
              <a:pPr/>
              <a:t>32</a:t>
            </a:fld>
            <a:endParaRPr lang="en-US" altLang="ja-JP"/>
          </a:p>
        </p:txBody>
      </p:sp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7E297-9219-438B-BE8C-40D16DFE8E88}" type="slidenum">
              <a:rPr lang="en-US" altLang="ja-JP"/>
              <a:pPr/>
              <a:t>33</a:t>
            </a:fld>
            <a:endParaRPr lang="en-US" altLang="ja-JP"/>
          </a:p>
        </p:txBody>
      </p:sp>
      <p:sp>
        <p:nvSpPr>
          <p:cNvPr id="931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473C34-919D-4FB7-BB66-470934178EBF}" type="slidenum">
              <a:rPr lang="en-US" altLang="ja-JP"/>
              <a:pPr/>
              <a:t>34</a:t>
            </a:fld>
            <a:endParaRPr lang="en-US" altLang="ja-JP"/>
          </a:p>
        </p:txBody>
      </p:sp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242027-484E-4BD6-9A8A-B65DF198F331}" type="slidenum">
              <a:rPr lang="en-US" altLang="ja-JP"/>
              <a:pPr/>
              <a:t>35</a:t>
            </a:fld>
            <a:endParaRPr lang="en-US" altLang="ja-JP"/>
          </a:p>
        </p:txBody>
      </p:sp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A8D81A-0AB5-4E78-9A8E-148F94FBC8A8}" type="slidenum">
              <a:rPr lang="en-US" altLang="ja-JP"/>
              <a:pPr/>
              <a:t>36</a:t>
            </a:fld>
            <a:endParaRPr lang="en-US" altLang="ja-JP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15538F-7179-4284-8ACC-6BCB9D0D5F7A}" type="slidenum">
              <a:rPr lang="en-US" altLang="ja-JP"/>
              <a:pPr/>
              <a:t>37</a:t>
            </a:fld>
            <a:endParaRPr lang="en-US" altLang="ja-JP"/>
          </a:p>
        </p:txBody>
      </p:sp>
      <p:sp>
        <p:nvSpPr>
          <p:cNvPr id="97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9767BB-7E37-4E56-BF4D-AC818B679526}" type="slidenum">
              <a:rPr lang="en-US" altLang="ja-JP"/>
              <a:pPr/>
              <a:t>38</a:t>
            </a:fld>
            <a:endParaRPr lang="en-US" altLang="ja-JP"/>
          </a:p>
        </p:txBody>
      </p:sp>
      <p:sp>
        <p:nvSpPr>
          <p:cNvPr id="98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88E79-36E6-4BA4-8A62-8F7786FB76DB}" type="slidenum">
              <a:rPr lang="en-US" altLang="ja-JP"/>
              <a:pPr/>
              <a:t>39</a:t>
            </a:fld>
            <a:endParaRPr lang="en-US" altLang="ja-JP"/>
          </a:p>
        </p:txBody>
      </p:sp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503418-6CE1-4EDD-B6ED-2D2142140DB8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84858C-4D8A-44C1-83C5-E64E112CE582}" type="slidenum">
              <a:rPr lang="en-US" altLang="ja-JP"/>
              <a:pPr/>
              <a:t>40</a:t>
            </a:fld>
            <a:endParaRPr lang="en-US" altLang="ja-JP"/>
          </a:p>
        </p:txBody>
      </p:sp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5900EA-2D91-4208-8052-E0E4D1A3350E}" type="slidenum">
              <a:rPr lang="en-US" altLang="ja-JP"/>
              <a:pPr/>
              <a:t>41</a:t>
            </a:fld>
            <a:endParaRPr lang="en-US" altLang="ja-JP"/>
          </a:p>
        </p:txBody>
      </p:sp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5B6FE5-AA8C-46C0-9DBB-14D658AA2BAE}" type="slidenum">
              <a:rPr lang="en-US" altLang="ja-JP"/>
              <a:pPr/>
              <a:t>42</a:t>
            </a:fld>
            <a:endParaRPr lang="en-US" altLang="ja-JP"/>
          </a:p>
        </p:txBody>
      </p:sp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376D0F-275D-4B0A-ABB7-ED2019D94786}" type="slidenum">
              <a:rPr lang="en-US" altLang="ja-JP"/>
              <a:pPr/>
              <a:t>43</a:t>
            </a:fld>
            <a:endParaRPr lang="en-US" altLang="ja-JP"/>
          </a:p>
        </p:txBody>
      </p:sp>
      <p:sp>
        <p:nvSpPr>
          <p:cNvPr id="1034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8ED2AD-FD2F-4DC4-A979-DD20DA6DA28A}" type="slidenum">
              <a:rPr lang="en-US" altLang="ja-JP"/>
              <a:pPr/>
              <a:t>44</a:t>
            </a:fld>
            <a:endParaRPr lang="en-US" altLang="ja-JP"/>
          </a:p>
        </p:txBody>
      </p:sp>
      <p:sp>
        <p:nvSpPr>
          <p:cNvPr id="104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A2C4C9-821B-415E-8CC5-033B94FC48D2}" type="slidenum">
              <a:rPr lang="en-US" altLang="ja-JP"/>
              <a:pPr/>
              <a:t>45</a:t>
            </a:fld>
            <a:endParaRPr lang="en-US" altLang="ja-JP"/>
          </a:p>
        </p:txBody>
      </p:sp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1ACFDE-EED7-4859-950F-44E2079AE19A}" type="slidenum">
              <a:rPr lang="en-US" altLang="ja-JP"/>
              <a:pPr/>
              <a:t>46</a:t>
            </a:fld>
            <a:endParaRPr lang="en-US" altLang="ja-JP"/>
          </a:p>
        </p:txBody>
      </p:sp>
      <p:sp>
        <p:nvSpPr>
          <p:cNvPr id="106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A373EA-068F-40D7-BFB6-9FFB8F1E0BAA}" type="slidenum">
              <a:rPr lang="en-US" altLang="ja-JP"/>
              <a:pPr/>
              <a:t>47</a:t>
            </a:fld>
            <a:endParaRPr lang="en-US" altLang="ja-JP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3F887A-C5D5-4493-A732-4033DC3619B8}" type="slidenum">
              <a:rPr lang="en-US" altLang="ja-JP"/>
              <a:pPr/>
              <a:t>48</a:t>
            </a:fld>
            <a:endParaRPr lang="en-US" altLang="ja-JP"/>
          </a:p>
        </p:txBody>
      </p:sp>
      <p:sp>
        <p:nvSpPr>
          <p:cNvPr id="108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F7FE35-9E54-4331-B434-8AEF8F7312C7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534930-0804-4349-8388-D3D686F18B7D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B9988-74F7-4675-87A4-1FBC8288FC3E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2477F7-72EE-46DF-ACD2-AA11C0D6D771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5B2A76-3D7B-465F-93D3-198754DFE66E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454A9-D399-4982-86EE-574FF189D78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7448707"/>
      </p:ext>
    </p:extLst>
  </p:cSld>
  <p:clrMapOvr>
    <a:masterClrMapping/>
  </p:clrMapOvr>
  <p:transition spd="med" advClick="0" advTm="2000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C4723-5B9D-4C85-8E80-5A07D817583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4010680"/>
      </p:ext>
    </p:extLst>
  </p:cSld>
  <p:clrMapOvr>
    <a:masterClrMapping/>
  </p:clrMapOvr>
  <p:transition spd="med" advClick="0" advTm="2000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14B3F-527A-4E4D-8C9C-71D267E19C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4404289"/>
      </p:ext>
    </p:extLst>
  </p:cSld>
  <p:clrMapOvr>
    <a:masterClrMapping/>
  </p:clrMapOvr>
  <p:transition spd="med" advClick="0" advTm="2000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AFD16-6DC6-4C85-B784-1E3016BD4B3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6793858"/>
      </p:ext>
    </p:extLst>
  </p:cSld>
  <p:clrMapOvr>
    <a:masterClrMapping/>
  </p:clrMapOvr>
  <p:transition spd="med" advClick="0" advTm="2000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E0B62-EE95-4033-B6EC-53028F9BBB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7201808"/>
      </p:ext>
    </p:extLst>
  </p:cSld>
  <p:clrMapOvr>
    <a:masterClrMapping/>
  </p:clrMapOvr>
  <p:transition spd="med" advClick="0" advTm="2000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2F8E0-44C8-4B29-9CD8-B0F956C56F3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644626"/>
      </p:ext>
    </p:extLst>
  </p:cSld>
  <p:clrMapOvr>
    <a:masterClrMapping/>
  </p:clrMapOvr>
  <p:transition spd="med" advClick="0" advTm="2000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D5EEF-C513-4D28-BC54-78D4474A54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3150655"/>
      </p:ext>
    </p:extLst>
  </p:cSld>
  <p:clrMapOvr>
    <a:masterClrMapping/>
  </p:clrMapOvr>
  <p:transition spd="med" advClick="0" advTm="2000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47B85-F76D-4CA8-B3AD-F678D9EBA33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896063"/>
      </p:ext>
    </p:extLst>
  </p:cSld>
  <p:clrMapOvr>
    <a:masterClrMapping/>
  </p:clrMapOvr>
  <p:transition spd="med" advClick="0" advTm="2000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AFD32-A28B-462A-A18F-BADB732F1AC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1644632"/>
      </p:ext>
    </p:extLst>
  </p:cSld>
  <p:clrMapOvr>
    <a:masterClrMapping/>
  </p:clrMapOvr>
  <p:transition spd="med" advClick="0" advTm="2000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8B196-91AB-4002-8E5B-0127067DECB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6581318"/>
      </p:ext>
    </p:extLst>
  </p:cSld>
  <p:clrMapOvr>
    <a:masterClrMapping/>
  </p:clrMapOvr>
  <p:transition spd="med" advClick="0" advTm="2000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922FE-5791-43AF-BB08-D62399BE327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0050246"/>
      </p:ext>
    </p:extLst>
  </p:cSld>
  <p:clrMapOvr>
    <a:masterClrMapping/>
  </p:clrMapOvr>
  <p:transition spd="med" advClick="0" advTm="2000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23D165-0773-47AA-BBE0-8C3EE7D57D5D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59399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0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1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2000">
    <p:zoom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341438"/>
            <a:ext cx="8569325" cy="2881312"/>
          </a:xfrm>
        </p:spPr>
        <p:txBody>
          <a:bodyPr anchor="ctr"/>
          <a:lstStyle/>
          <a:p>
            <a:r>
              <a:rPr lang="ja-JP" altLang="en-US" sz="10600">
                <a:solidFill>
                  <a:schemeClr val="folHlink"/>
                </a:solidFill>
                <a:ea typeface="HG創英角ﾎﾟｯﾌﾟ体" panose="040B0A09000000000000" pitchFamily="49" charset="-128"/>
              </a:rPr>
              <a:t>天気記号を</a:t>
            </a:r>
            <a:br>
              <a:rPr lang="ja-JP" altLang="en-US" sz="10600">
                <a:solidFill>
                  <a:schemeClr val="folHlink"/>
                </a:solidFill>
                <a:ea typeface="HG創英角ﾎﾟｯﾌﾟ体" panose="040B0A09000000000000" pitchFamily="49" charset="-128"/>
              </a:rPr>
            </a:br>
            <a:r>
              <a:rPr lang="ja-JP" altLang="en-US" sz="10600">
                <a:solidFill>
                  <a:schemeClr val="folHlink"/>
                </a:solidFill>
                <a:ea typeface="HG創英角ﾎﾟｯﾌﾟ体" panose="040B0A09000000000000" pitchFamily="49" charset="-128"/>
              </a:rPr>
              <a:t>覚えよう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solidFill>
            <a:srgbClr val="000000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6588125" y="4941888"/>
            <a:ext cx="1152525" cy="11509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ツ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840537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雨強し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solidFill>
            <a:srgbClr val="000000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6588125" y="4941888"/>
            <a:ext cx="1152525" cy="11509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ニ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827088" y="1341438"/>
            <a:ext cx="76327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にわか雨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solidFill>
            <a:srgbClr val="000000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6588125" y="4941888"/>
            <a:ext cx="1152525" cy="11509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キ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霧雨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2195513" y="3500438"/>
            <a:ext cx="46085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3348038" y="1484313"/>
            <a:ext cx="2303462" cy="39608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3348038" y="1484313"/>
            <a:ext cx="2303462" cy="39608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2411413" y="1341438"/>
            <a:ext cx="4392612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雪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2195513" y="3500438"/>
            <a:ext cx="46085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H="1">
            <a:off x="3348038" y="1484313"/>
            <a:ext cx="2303462" cy="39608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3348038" y="1484313"/>
            <a:ext cx="2303462" cy="39608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486" name="WordArt 6"/>
          <p:cNvSpPr>
            <a:spLocks noChangeArrowheads="1" noChangeShapeType="1" noTextEdit="1"/>
          </p:cNvSpPr>
          <p:nvPr/>
        </p:nvSpPr>
        <p:spPr bwMode="auto">
          <a:xfrm>
            <a:off x="6588125" y="5084763"/>
            <a:ext cx="936625" cy="8651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ニ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827088" y="1341438"/>
            <a:ext cx="76327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にわか雪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4500563" y="1196975"/>
            <a:ext cx="0" cy="45370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2195513" y="3500438"/>
            <a:ext cx="46085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2195513" y="3500438"/>
            <a:ext cx="7302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2195513" y="3500438"/>
            <a:ext cx="4608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2544" name="Freeform 16"/>
          <p:cNvSpPr>
            <a:spLocks/>
          </p:cNvSpPr>
          <p:nvPr/>
        </p:nvSpPr>
        <p:spPr bwMode="auto">
          <a:xfrm>
            <a:off x="2195513" y="3500438"/>
            <a:ext cx="4608512" cy="2233612"/>
          </a:xfrm>
          <a:custGeom>
            <a:avLst/>
            <a:gdLst>
              <a:gd name="T0" fmla="*/ 0 w 2903"/>
              <a:gd name="T1" fmla="*/ 0 h 1407"/>
              <a:gd name="T2" fmla="*/ 2903 w 2903"/>
              <a:gd name="T3" fmla="*/ 0 h 1407"/>
              <a:gd name="T4" fmla="*/ 2858 w 2903"/>
              <a:gd name="T5" fmla="*/ 409 h 1407"/>
              <a:gd name="T6" fmla="*/ 2676 w 2903"/>
              <a:gd name="T7" fmla="*/ 771 h 1407"/>
              <a:gd name="T8" fmla="*/ 2450 w 2903"/>
              <a:gd name="T9" fmla="*/ 998 h 1407"/>
              <a:gd name="T10" fmla="*/ 2223 w 2903"/>
              <a:gd name="T11" fmla="*/ 1180 h 1407"/>
              <a:gd name="T12" fmla="*/ 1860 w 2903"/>
              <a:gd name="T13" fmla="*/ 1361 h 1407"/>
              <a:gd name="T14" fmla="*/ 1452 w 2903"/>
              <a:gd name="T15" fmla="*/ 1407 h 1407"/>
              <a:gd name="T16" fmla="*/ 1089 w 2903"/>
              <a:gd name="T17" fmla="*/ 1361 h 1407"/>
              <a:gd name="T18" fmla="*/ 681 w 2903"/>
              <a:gd name="T19" fmla="*/ 1180 h 1407"/>
              <a:gd name="T20" fmla="*/ 408 w 2903"/>
              <a:gd name="T21" fmla="*/ 953 h 1407"/>
              <a:gd name="T22" fmla="*/ 227 w 2903"/>
              <a:gd name="T23" fmla="*/ 726 h 1407"/>
              <a:gd name="T24" fmla="*/ 91 w 2903"/>
              <a:gd name="T25" fmla="*/ 454 h 1407"/>
              <a:gd name="T26" fmla="*/ 46 w 2903"/>
              <a:gd name="T27" fmla="*/ 273 h 1407"/>
              <a:gd name="T28" fmla="*/ 0 w 2903"/>
              <a:gd name="T29" fmla="*/ 0 h 1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03" h="1407">
                <a:moveTo>
                  <a:pt x="0" y="0"/>
                </a:moveTo>
                <a:lnTo>
                  <a:pt x="2903" y="0"/>
                </a:lnTo>
                <a:lnTo>
                  <a:pt x="2858" y="409"/>
                </a:lnTo>
                <a:lnTo>
                  <a:pt x="2676" y="771"/>
                </a:lnTo>
                <a:lnTo>
                  <a:pt x="2450" y="998"/>
                </a:lnTo>
                <a:lnTo>
                  <a:pt x="2223" y="1180"/>
                </a:lnTo>
                <a:lnTo>
                  <a:pt x="1860" y="1361"/>
                </a:lnTo>
                <a:lnTo>
                  <a:pt x="1452" y="1407"/>
                </a:lnTo>
                <a:lnTo>
                  <a:pt x="1089" y="1361"/>
                </a:lnTo>
                <a:lnTo>
                  <a:pt x="681" y="1180"/>
                </a:lnTo>
                <a:lnTo>
                  <a:pt x="408" y="953"/>
                </a:lnTo>
                <a:lnTo>
                  <a:pt x="227" y="726"/>
                </a:lnTo>
                <a:lnTo>
                  <a:pt x="91" y="454"/>
                </a:lnTo>
                <a:lnTo>
                  <a:pt x="46" y="27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雷雨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2555875" y="1196975"/>
            <a:ext cx="3887788" cy="3455988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ひょう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2555875" y="1196975"/>
            <a:ext cx="3887788" cy="3455988"/>
          </a:xfrm>
          <a:prstGeom prst="triangle">
            <a:avLst>
              <a:gd name="adj" fmla="val 50000"/>
            </a:avLst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あられ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2195513" y="3500438"/>
            <a:ext cx="46085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2195513" y="3500438"/>
            <a:ext cx="7302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2195513" y="3500438"/>
            <a:ext cx="4608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8678" name="Freeform 6"/>
          <p:cNvSpPr>
            <a:spLocks/>
          </p:cNvSpPr>
          <p:nvPr/>
        </p:nvSpPr>
        <p:spPr bwMode="auto">
          <a:xfrm>
            <a:off x="2195513" y="3500438"/>
            <a:ext cx="4608512" cy="2233612"/>
          </a:xfrm>
          <a:custGeom>
            <a:avLst/>
            <a:gdLst>
              <a:gd name="T0" fmla="*/ 0 w 2903"/>
              <a:gd name="T1" fmla="*/ 0 h 1407"/>
              <a:gd name="T2" fmla="*/ 2903 w 2903"/>
              <a:gd name="T3" fmla="*/ 0 h 1407"/>
              <a:gd name="T4" fmla="*/ 2858 w 2903"/>
              <a:gd name="T5" fmla="*/ 409 h 1407"/>
              <a:gd name="T6" fmla="*/ 2676 w 2903"/>
              <a:gd name="T7" fmla="*/ 771 h 1407"/>
              <a:gd name="T8" fmla="*/ 2450 w 2903"/>
              <a:gd name="T9" fmla="*/ 998 h 1407"/>
              <a:gd name="T10" fmla="*/ 2223 w 2903"/>
              <a:gd name="T11" fmla="*/ 1180 h 1407"/>
              <a:gd name="T12" fmla="*/ 1860 w 2903"/>
              <a:gd name="T13" fmla="*/ 1361 h 1407"/>
              <a:gd name="T14" fmla="*/ 1452 w 2903"/>
              <a:gd name="T15" fmla="*/ 1407 h 1407"/>
              <a:gd name="T16" fmla="*/ 1089 w 2903"/>
              <a:gd name="T17" fmla="*/ 1361 h 1407"/>
              <a:gd name="T18" fmla="*/ 681 w 2903"/>
              <a:gd name="T19" fmla="*/ 1180 h 1407"/>
              <a:gd name="T20" fmla="*/ 408 w 2903"/>
              <a:gd name="T21" fmla="*/ 953 h 1407"/>
              <a:gd name="T22" fmla="*/ 227 w 2903"/>
              <a:gd name="T23" fmla="*/ 726 h 1407"/>
              <a:gd name="T24" fmla="*/ 91 w 2903"/>
              <a:gd name="T25" fmla="*/ 454 h 1407"/>
              <a:gd name="T26" fmla="*/ 46 w 2903"/>
              <a:gd name="T27" fmla="*/ 273 h 1407"/>
              <a:gd name="T28" fmla="*/ 0 w 2903"/>
              <a:gd name="T29" fmla="*/ 0 h 1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03" h="1407">
                <a:moveTo>
                  <a:pt x="0" y="0"/>
                </a:moveTo>
                <a:lnTo>
                  <a:pt x="2903" y="0"/>
                </a:lnTo>
                <a:lnTo>
                  <a:pt x="2858" y="409"/>
                </a:lnTo>
                <a:lnTo>
                  <a:pt x="2676" y="771"/>
                </a:lnTo>
                <a:lnTo>
                  <a:pt x="2450" y="998"/>
                </a:lnTo>
                <a:lnTo>
                  <a:pt x="2223" y="1180"/>
                </a:lnTo>
                <a:lnTo>
                  <a:pt x="1860" y="1361"/>
                </a:lnTo>
                <a:lnTo>
                  <a:pt x="1452" y="1407"/>
                </a:lnTo>
                <a:lnTo>
                  <a:pt x="1089" y="1361"/>
                </a:lnTo>
                <a:lnTo>
                  <a:pt x="681" y="1180"/>
                </a:lnTo>
                <a:lnTo>
                  <a:pt x="408" y="953"/>
                </a:lnTo>
                <a:lnTo>
                  <a:pt x="227" y="726"/>
                </a:lnTo>
                <a:lnTo>
                  <a:pt x="91" y="454"/>
                </a:lnTo>
                <a:lnTo>
                  <a:pt x="46" y="27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 flipV="1">
            <a:off x="4500563" y="1628775"/>
            <a:ext cx="1295400" cy="18716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H="1" flipV="1">
            <a:off x="3276600" y="1557338"/>
            <a:ext cx="1223963" cy="19431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みぞれ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3" name="Oval 3"/>
          <p:cNvSpPr>
            <a:spLocks noChangeArrowheads="1"/>
          </p:cNvSpPr>
          <p:nvPr/>
        </p:nvSpPr>
        <p:spPr bwMode="auto">
          <a:xfrm>
            <a:off x="3563938" y="2636838"/>
            <a:ext cx="1728787" cy="1728787"/>
          </a:xfrm>
          <a:prstGeom prst="ellipse">
            <a:avLst/>
          </a:prstGeom>
          <a:solidFill>
            <a:srgbClr val="000000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霧・氷霧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411413" y="1341438"/>
            <a:ext cx="4392612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晴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1" name="Oval 3"/>
          <p:cNvSpPr>
            <a:spLocks noChangeArrowheads="1"/>
          </p:cNvSpPr>
          <p:nvPr/>
        </p:nvSpPr>
        <p:spPr bwMode="auto">
          <a:xfrm>
            <a:off x="2195513" y="2349500"/>
            <a:ext cx="2305050" cy="2232025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4500563" y="2349500"/>
            <a:ext cx="2305050" cy="2232025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煙霧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3276600" y="3213100"/>
            <a:ext cx="2663825" cy="431800"/>
          </a:xfrm>
          <a:prstGeom prst="rightArrow">
            <a:avLst>
              <a:gd name="adj1" fmla="val 50000"/>
              <a:gd name="adj2" fmla="val 154228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29" name="WordArt 13"/>
          <p:cNvSpPr>
            <a:spLocks noChangeArrowheads="1" noChangeShapeType="1" noTextEdit="1"/>
          </p:cNvSpPr>
          <p:nvPr/>
        </p:nvSpPr>
        <p:spPr bwMode="auto">
          <a:xfrm>
            <a:off x="3563938" y="1773238"/>
            <a:ext cx="1728787" cy="33131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New Gulim"/>
              </a:rPr>
              <a:t>S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New Gulim"/>
            </a:endParaRP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砂じん嵐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3348038" y="3357563"/>
            <a:ext cx="2663825" cy="215900"/>
          </a:xfrm>
          <a:prstGeom prst="rightArrow">
            <a:avLst>
              <a:gd name="adj1" fmla="val 50000"/>
              <a:gd name="adj2" fmla="val 308456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4356100" y="1989138"/>
            <a:ext cx="287338" cy="2735262"/>
          </a:xfrm>
          <a:prstGeom prst="upArrow">
            <a:avLst>
              <a:gd name="adj1" fmla="val 50000"/>
              <a:gd name="adj2" fmla="val 237983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地ふぶき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2916238" y="1989138"/>
            <a:ext cx="3311525" cy="3095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2916238" y="1844675"/>
            <a:ext cx="3240087" cy="32400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不明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755650" y="3860800"/>
            <a:ext cx="7488238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0993" name="PubChord"/>
          <p:cNvSpPr>
            <a:spLocks noEditPoints="1" noChangeArrowheads="1"/>
          </p:cNvSpPr>
          <p:nvPr/>
        </p:nvSpPr>
        <p:spPr bwMode="auto">
          <a:xfrm rot="8088210">
            <a:off x="1117600" y="3211513"/>
            <a:ext cx="1222375" cy="1225550"/>
          </a:xfrm>
          <a:custGeom>
            <a:avLst/>
            <a:gdLst>
              <a:gd name="G0" fmla="+- 0 0 0"/>
              <a:gd name="G1" fmla="sin 10800 14745600"/>
              <a:gd name="G2" fmla="cos 10800 14745600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63 w 21600"/>
              <a:gd name="T1" fmla="*/ 3163 h 21600"/>
              <a:gd name="T2" fmla="*/ 10799 w 21600"/>
              <a:gd name="T3" fmla="*/ 1079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0998" name="PubChord"/>
          <p:cNvSpPr>
            <a:spLocks noEditPoints="1" noChangeArrowheads="1"/>
          </p:cNvSpPr>
          <p:nvPr/>
        </p:nvSpPr>
        <p:spPr bwMode="auto">
          <a:xfrm rot="8088210">
            <a:off x="2989262" y="3211513"/>
            <a:ext cx="1222375" cy="1225550"/>
          </a:xfrm>
          <a:custGeom>
            <a:avLst/>
            <a:gdLst>
              <a:gd name="G0" fmla="+- 0 0 0"/>
              <a:gd name="G1" fmla="sin 10800 14745600"/>
              <a:gd name="G2" fmla="cos 10800 14745600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63 w 21600"/>
              <a:gd name="T1" fmla="*/ 3163 h 21600"/>
              <a:gd name="T2" fmla="*/ 10799 w 21600"/>
              <a:gd name="T3" fmla="*/ 1079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0999" name="PubChord"/>
          <p:cNvSpPr>
            <a:spLocks noEditPoints="1" noChangeArrowheads="1"/>
          </p:cNvSpPr>
          <p:nvPr/>
        </p:nvSpPr>
        <p:spPr bwMode="auto">
          <a:xfrm rot="8088210">
            <a:off x="4789487" y="3211513"/>
            <a:ext cx="1222375" cy="1225550"/>
          </a:xfrm>
          <a:custGeom>
            <a:avLst/>
            <a:gdLst>
              <a:gd name="G0" fmla="+- 0 0 0"/>
              <a:gd name="G1" fmla="sin 10800 14745600"/>
              <a:gd name="G2" fmla="cos 10800 14745600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63 w 21600"/>
              <a:gd name="T1" fmla="*/ 3163 h 21600"/>
              <a:gd name="T2" fmla="*/ 10799 w 21600"/>
              <a:gd name="T3" fmla="*/ 1079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000" name="PubChord"/>
          <p:cNvSpPr>
            <a:spLocks noEditPoints="1" noChangeArrowheads="1"/>
          </p:cNvSpPr>
          <p:nvPr/>
        </p:nvSpPr>
        <p:spPr bwMode="auto">
          <a:xfrm rot="8088210">
            <a:off x="6589712" y="3211513"/>
            <a:ext cx="1222375" cy="1225550"/>
          </a:xfrm>
          <a:custGeom>
            <a:avLst/>
            <a:gdLst>
              <a:gd name="G0" fmla="+- 0 0 0"/>
              <a:gd name="G1" fmla="sin 10800 14745600"/>
              <a:gd name="G2" fmla="cos 10800 14745600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63 w 21600"/>
              <a:gd name="T1" fmla="*/ 3163 h 21600"/>
              <a:gd name="T2" fmla="*/ 10799 w 21600"/>
              <a:gd name="T3" fmla="*/ 1079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温暖前線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46" name="Oval 38"/>
          <p:cNvSpPr>
            <a:spLocks noChangeArrowheads="1"/>
          </p:cNvSpPr>
          <p:nvPr/>
        </p:nvSpPr>
        <p:spPr bwMode="auto">
          <a:xfrm>
            <a:off x="539750" y="4437063"/>
            <a:ext cx="1439863" cy="1341437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47" name="Oval 39"/>
          <p:cNvSpPr>
            <a:spLocks noChangeArrowheads="1"/>
          </p:cNvSpPr>
          <p:nvPr/>
        </p:nvSpPr>
        <p:spPr bwMode="auto">
          <a:xfrm>
            <a:off x="2051050" y="4365625"/>
            <a:ext cx="1439863" cy="134143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50" name="Rectangle 42"/>
          <p:cNvSpPr>
            <a:spLocks noChangeArrowheads="1"/>
          </p:cNvSpPr>
          <p:nvPr/>
        </p:nvSpPr>
        <p:spPr bwMode="auto">
          <a:xfrm>
            <a:off x="1763713" y="4005263"/>
            <a:ext cx="5545137" cy="576262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52" name="Oval 44"/>
          <p:cNvSpPr>
            <a:spLocks noChangeArrowheads="1"/>
          </p:cNvSpPr>
          <p:nvPr/>
        </p:nvSpPr>
        <p:spPr bwMode="auto">
          <a:xfrm>
            <a:off x="1116013" y="4005263"/>
            <a:ext cx="1368425" cy="1223962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58" name="Oval 50"/>
          <p:cNvSpPr>
            <a:spLocks noChangeArrowheads="1"/>
          </p:cNvSpPr>
          <p:nvPr/>
        </p:nvSpPr>
        <p:spPr bwMode="auto">
          <a:xfrm>
            <a:off x="2484438" y="4005263"/>
            <a:ext cx="1368425" cy="1223962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59" name="Oval 51"/>
          <p:cNvSpPr>
            <a:spLocks noChangeArrowheads="1"/>
          </p:cNvSpPr>
          <p:nvPr/>
        </p:nvSpPr>
        <p:spPr bwMode="auto">
          <a:xfrm>
            <a:off x="3851275" y="4005263"/>
            <a:ext cx="1368425" cy="1223962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60" name="Oval 52"/>
          <p:cNvSpPr>
            <a:spLocks noChangeArrowheads="1"/>
          </p:cNvSpPr>
          <p:nvPr/>
        </p:nvSpPr>
        <p:spPr bwMode="auto">
          <a:xfrm>
            <a:off x="5219700" y="4005263"/>
            <a:ext cx="1368425" cy="1223962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61" name="Oval 53"/>
          <p:cNvSpPr>
            <a:spLocks noChangeArrowheads="1"/>
          </p:cNvSpPr>
          <p:nvPr/>
        </p:nvSpPr>
        <p:spPr bwMode="auto">
          <a:xfrm>
            <a:off x="6588125" y="4005263"/>
            <a:ext cx="1368425" cy="1223962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64" name="Line 56"/>
          <p:cNvSpPr>
            <a:spLocks noChangeShapeType="1"/>
          </p:cNvSpPr>
          <p:nvPr/>
        </p:nvSpPr>
        <p:spPr bwMode="auto">
          <a:xfrm>
            <a:off x="1042988" y="4005263"/>
            <a:ext cx="7058025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寒冷前線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Line 2"/>
          <p:cNvSpPr>
            <a:spLocks noChangeShapeType="1"/>
          </p:cNvSpPr>
          <p:nvPr/>
        </p:nvSpPr>
        <p:spPr bwMode="auto">
          <a:xfrm>
            <a:off x="755650" y="3789363"/>
            <a:ext cx="7488238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070" name="PubChord"/>
          <p:cNvSpPr>
            <a:spLocks noEditPoints="1" noChangeArrowheads="1"/>
          </p:cNvSpPr>
          <p:nvPr/>
        </p:nvSpPr>
        <p:spPr bwMode="auto">
          <a:xfrm rot="8088210">
            <a:off x="1044575" y="3140076"/>
            <a:ext cx="1222375" cy="1225550"/>
          </a:xfrm>
          <a:custGeom>
            <a:avLst/>
            <a:gdLst>
              <a:gd name="G0" fmla="+- 0 0 0"/>
              <a:gd name="G1" fmla="sin 10800 14745600"/>
              <a:gd name="G2" fmla="cos 10800 14745600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63 w 21600"/>
              <a:gd name="T1" fmla="*/ 3163 h 21600"/>
              <a:gd name="T2" fmla="*/ 10799 w 21600"/>
              <a:gd name="T3" fmla="*/ 1079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071" name="PubChord"/>
          <p:cNvSpPr>
            <a:spLocks noEditPoints="1" noChangeArrowheads="1"/>
          </p:cNvSpPr>
          <p:nvPr/>
        </p:nvSpPr>
        <p:spPr bwMode="auto">
          <a:xfrm rot="8088210">
            <a:off x="4860925" y="3140076"/>
            <a:ext cx="1222375" cy="1225550"/>
          </a:xfrm>
          <a:custGeom>
            <a:avLst/>
            <a:gdLst>
              <a:gd name="G0" fmla="+- 0 0 0"/>
              <a:gd name="G1" fmla="sin 10800 14745600"/>
              <a:gd name="G2" fmla="cos 10800 14745600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63 w 21600"/>
              <a:gd name="T1" fmla="*/ 3163 h 21600"/>
              <a:gd name="T2" fmla="*/ 10799 w 21600"/>
              <a:gd name="T3" fmla="*/ 1079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2124075" y="3789363"/>
            <a:ext cx="1511300" cy="64770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3" name="Oval 17"/>
          <p:cNvSpPr>
            <a:spLocks noChangeArrowheads="1"/>
          </p:cNvSpPr>
          <p:nvPr/>
        </p:nvSpPr>
        <p:spPr bwMode="auto">
          <a:xfrm>
            <a:off x="1547813" y="3789363"/>
            <a:ext cx="1368425" cy="12954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4" name="Oval 18"/>
          <p:cNvSpPr>
            <a:spLocks noChangeArrowheads="1"/>
          </p:cNvSpPr>
          <p:nvPr/>
        </p:nvSpPr>
        <p:spPr bwMode="auto">
          <a:xfrm>
            <a:off x="2916238" y="3789363"/>
            <a:ext cx="1368425" cy="12954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6084888" y="3789363"/>
            <a:ext cx="1511300" cy="64770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7" name="Oval 21"/>
          <p:cNvSpPr>
            <a:spLocks noChangeArrowheads="1"/>
          </p:cNvSpPr>
          <p:nvPr/>
        </p:nvSpPr>
        <p:spPr bwMode="auto">
          <a:xfrm>
            <a:off x="5364163" y="3789363"/>
            <a:ext cx="1368425" cy="12954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6732588" y="3789363"/>
            <a:ext cx="1368425" cy="12954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停滞前線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24" name="Rectangle 20"/>
          <p:cNvSpPr>
            <a:spLocks noChangeArrowheads="1"/>
          </p:cNvSpPr>
          <p:nvPr/>
        </p:nvSpPr>
        <p:spPr bwMode="auto">
          <a:xfrm>
            <a:off x="2555875" y="3068638"/>
            <a:ext cx="1079500" cy="720725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25" name="Oval 21"/>
          <p:cNvSpPr>
            <a:spLocks noChangeArrowheads="1"/>
          </p:cNvSpPr>
          <p:nvPr/>
        </p:nvSpPr>
        <p:spPr bwMode="auto">
          <a:xfrm>
            <a:off x="1692275" y="2492375"/>
            <a:ext cx="1295400" cy="12954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26" name="Oval 22"/>
          <p:cNvSpPr>
            <a:spLocks noChangeArrowheads="1"/>
          </p:cNvSpPr>
          <p:nvPr/>
        </p:nvSpPr>
        <p:spPr bwMode="auto">
          <a:xfrm>
            <a:off x="2987675" y="2492375"/>
            <a:ext cx="1295400" cy="12954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27" name="PubChord"/>
          <p:cNvSpPr>
            <a:spLocks noEditPoints="1" noChangeArrowheads="1"/>
          </p:cNvSpPr>
          <p:nvPr/>
        </p:nvSpPr>
        <p:spPr bwMode="auto">
          <a:xfrm rot="8088210">
            <a:off x="973137" y="3140076"/>
            <a:ext cx="1222375" cy="1225550"/>
          </a:xfrm>
          <a:custGeom>
            <a:avLst/>
            <a:gdLst>
              <a:gd name="G0" fmla="+- 0 0 0"/>
              <a:gd name="G1" fmla="sin 10800 14745600"/>
              <a:gd name="G2" fmla="cos 10800 14745600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63 w 21600"/>
              <a:gd name="T1" fmla="*/ 3163 h 21600"/>
              <a:gd name="T2" fmla="*/ 10799 w 21600"/>
              <a:gd name="T3" fmla="*/ 1079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7128" name="Rectangle 24"/>
          <p:cNvSpPr>
            <a:spLocks noChangeArrowheads="1"/>
          </p:cNvSpPr>
          <p:nvPr/>
        </p:nvSpPr>
        <p:spPr bwMode="auto">
          <a:xfrm>
            <a:off x="6084888" y="3068638"/>
            <a:ext cx="1079500" cy="720725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29" name="Oval 25"/>
          <p:cNvSpPr>
            <a:spLocks noChangeArrowheads="1"/>
          </p:cNvSpPr>
          <p:nvPr/>
        </p:nvSpPr>
        <p:spPr bwMode="auto">
          <a:xfrm>
            <a:off x="5435600" y="2492375"/>
            <a:ext cx="1295400" cy="12954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30" name="Oval 26"/>
          <p:cNvSpPr>
            <a:spLocks noChangeArrowheads="1"/>
          </p:cNvSpPr>
          <p:nvPr/>
        </p:nvSpPr>
        <p:spPr bwMode="auto">
          <a:xfrm>
            <a:off x="6732588" y="2492375"/>
            <a:ext cx="1295400" cy="12954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31" name="PubChord"/>
          <p:cNvSpPr>
            <a:spLocks noEditPoints="1" noChangeArrowheads="1"/>
          </p:cNvSpPr>
          <p:nvPr/>
        </p:nvSpPr>
        <p:spPr bwMode="auto">
          <a:xfrm rot="8088210">
            <a:off x="4718050" y="3140076"/>
            <a:ext cx="1222375" cy="1225550"/>
          </a:xfrm>
          <a:custGeom>
            <a:avLst/>
            <a:gdLst>
              <a:gd name="G0" fmla="+- 0 0 0"/>
              <a:gd name="G1" fmla="sin 10800 14745600"/>
              <a:gd name="G2" fmla="cos 10800 14745600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63 w 21600"/>
              <a:gd name="T1" fmla="*/ 3163 h 21600"/>
              <a:gd name="T2" fmla="*/ 10799 w 21600"/>
              <a:gd name="T3" fmla="*/ 1079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7132" name="Line 28"/>
          <p:cNvSpPr>
            <a:spLocks noChangeShapeType="1"/>
          </p:cNvSpPr>
          <p:nvPr/>
        </p:nvSpPr>
        <p:spPr bwMode="auto">
          <a:xfrm>
            <a:off x="611188" y="3789363"/>
            <a:ext cx="7416800" cy="0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閉塞前線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Oval 2"/>
          <p:cNvSpPr>
            <a:spLocks noChangeArrowheads="1"/>
          </p:cNvSpPr>
          <p:nvPr/>
        </p:nvSpPr>
        <p:spPr bwMode="auto">
          <a:xfrm>
            <a:off x="3276600" y="3213100"/>
            <a:ext cx="2376488" cy="2303463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55" name="Line 3"/>
          <p:cNvSpPr>
            <a:spLocks noChangeShapeType="1"/>
          </p:cNvSpPr>
          <p:nvPr/>
        </p:nvSpPr>
        <p:spPr bwMode="auto">
          <a:xfrm>
            <a:off x="2555875" y="1700213"/>
            <a:ext cx="1223963" cy="17287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4500563" y="12684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V="1">
            <a:off x="2555875" y="404813"/>
            <a:ext cx="433388" cy="12969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 flipV="1">
            <a:off x="2987675" y="1484313"/>
            <a:ext cx="360363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59" name="Line 7"/>
          <p:cNvSpPr>
            <a:spLocks noChangeShapeType="1"/>
          </p:cNvSpPr>
          <p:nvPr/>
        </p:nvSpPr>
        <p:spPr bwMode="auto">
          <a:xfrm flipV="1">
            <a:off x="3419475" y="2060575"/>
            <a:ext cx="360363" cy="790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9160" name="Oval 8"/>
          <p:cNvSpPr>
            <a:spLocks noChangeArrowheads="1"/>
          </p:cNvSpPr>
          <p:nvPr/>
        </p:nvSpPr>
        <p:spPr bwMode="auto">
          <a:xfrm>
            <a:off x="3708400" y="3644900"/>
            <a:ext cx="1511300" cy="1439863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7596188" y="908050"/>
            <a:ext cx="879475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3600"/>
              <a:t>この場所の天気は？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692150"/>
            <a:ext cx="6049962" cy="5329238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 sz="9600"/>
              <a:t>北西の風</a:t>
            </a:r>
          </a:p>
          <a:p>
            <a:pPr>
              <a:buFontTx/>
              <a:buNone/>
            </a:pPr>
            <a:r>
              <a:rPr lang="ja-JP" altLang="en-US" sz="9600"/>
              <a:t>風力３</a:t>
            </a:r>
          </a:p>
          <a:p>
            <a:pPr>
              <a:buFontTx/>
              <a:buNone/>
            </a:pPr>
            <a:r>
              <a:rPr lang="ja-JP" altLang="en-US" sz="9600"/>
              <a:t>曇</a:t>
            </a:r>
          </a:p>
          <a:p>
            <a:pPr>
              <a:buFontTx/>
              <a:buNone/>
            </a:pPr>
            <a:endParaRPr lang="en-US" altLang="ja-JP" sz="9600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WordArt 4"/>
          <p:cNvSpPr>
            <a:spLocks noChangeArrowheads="1" noChangeShapeType="1" noTextEdit="1"/>
          </p:cNvSpPr>
          <p:nvPr/>
        </p:nvSpPr>
        <p:spPr bwMode="auto">
          <a:xfrm>
            <a:off x="900113" y="1268413"/>
            <a:ext cx="7343775" cy="29527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00000">
                      <a:srgbClr val="CCFF66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全部できたかな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468313" y="5949950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2011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1116013" y="1341438"/>
            <a:ext cx="69850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快晴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2843213" y="1844675"/>
            <a:ext cx="3311525" cy="32400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2411413" y="1341438"/>
            <a:ext cx="4392612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曇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2"/>
          <p:cNvSpPr>
            <a:spLocks noChangeArrowheads="1"/>
          </p:cNvSpPr>
          <p:nvPr/>
        </p:nvSpPr>
        <p:spPr bwMode="auto">
          <a:xfrm>
            <a:off x="2195513" y="1196975"/>
            <a:ext cx="4608512" cy="4535488"/>
          </a:xfrm>
          <a:prstGeom prst="ellipse">
            <a:avLst/>
          </a:prstGeom>
          <a:solidFill>
            <a:srgbClr val="000000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2411413" y="1341438"/>
            <a:ext cx="4392612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雨</a:t>
            </a:r>
          </a:p>
        </p:txBody>
      </p:sp>
    </p:spTree>
  </p:cSld>
  <p:clrMapOvr>
    <a:masterClrMapping/>
  </p:clrMapOvr>
  <p:transition spd="med" advClick="0" advTm="2000">
    <p:zo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ISPRING_SCORM_RATE_QUIZZES" val="0"/>
  <p:tag name="ISPRING_SCORM_PASSING_SCORE" val="0.0000000000"/>
  <p:tag name="ISPRING_RESOURCE_PATHS_HASH_2" val="4874501275f342eceba0ae413575ef50552cacb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かぶ２</Template>
  <TotalTime>242</TotalTime>
  <Words>121</Words>
  <Application>Microsoft Office PowerPoint</Application>
  <PresentationFormat>画面に合わせる (4:3)</PresentationFormat>
  <Paragraphs>82</Paragraphs>
  <Slides>49</Slides>
  <Notes>48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49</vt:i4>
      </vt:variant>
    </vt:vector>
  </HeadingPairs>
  <TitlesOfParts>
    <vt:vector size="54" baseType="lpstr">
      <vt:lpstr>Arial</vt:lpstr>
      <vt:lpstr>ＭＳ Ｐゴシック</vt:lpstr>
      <vt:lpstr>ＭＳ Ｐ明朝</vt:lpstr>
      <vt:lpstr>HG創英角ﾎﾟｯﾌﾟ体</vt:lpstr>
      <vt:lpstr>かぶ２</vt:lpstr>
      <vt:lpstr>天気記号を 覚えよう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天気記号を 覚えよう</dc:title>
  <dc:creator>kadoi</dc:creator>
  <cp:lastModifiedBy>柏市立教育研究所</cp:lastModifiedBy>
  <cp:revision>22</cp:revision>
  <dcterms:created xsi:type="dcterms:W3CDTF">2011-09-16T02:41:06Z</dcterms:created>
  <dcterms:modified xsi:type="dcterms:W3CDTF">2020-12-07T06:51:57Z</dcterms:modified>
</cp:coreProperties>
</file>