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49" r:id="rId2"/>
  </p:sldMasterIdLst>
  <p:notesMasterIdLst>
    <p:notesMasterId r:id="rId9"/>
  </p:notesMasterIdLst>
  <p:sldIdLst>
    <p:sldId id="256" r:id="rId3"/>
    <p:sldId id="260" r:id="rId4"/>
    <p:sldId id="259" r:id="rId5"/>
    <p:sldId id="261" r:id="rId6"/>
    <p:sldId id="262" r:id="rId7"/>
    <p:sldId id="263" r:id="rId8"/>
  </p:sldIdLst>
  <p:sldSz cx="9144000" cy="6858000" type="screen4x3"/>
  <p:notesSz cx="6858000" cy="9144000"/>
  <p:custDataLst>
    <p:tags r:id="rId10"/>
  </p:custDataLst>
  <p:defaultTex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kiosk/>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3300"/>
    <a:srgbClr val="7777F9"/>
    <a:srgbClr val="0A0A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088" autoAdjust="0"/>
    <p:restoredTop sz="94660"/>
  </p:normalViewPr>
  <p:slideViewPr>
    <p:cSldViewPr>
      <p:cViewPr varScale="1">
        <p:scale>
          <a:sx n="102" d="100"/>
          <a:sy n="102" d="100"/>
        </p:scale>
        <p:origin x="72" y="12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tags" Target="tags/tag1.xml"/><Relationship Id="rId4" Type="http://schemas.openxmlformats.org/officeDocument/2006/relationships/slide" Target="slides/slide2.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200"/>
            </a:lvl1pPr>
          </a:lstStyle>
          <a:p>
            <a:endParaRPr lang="en-US" altLang="ja-JP"/>
          </a:p>
        </p:txBody>
      </p:sp>
      <p:sp>
        <p:nvSpPr>
          <p:cNvPr id="22531"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200"/>
            </a:lvl1pPr>
          </a:lstStyle>
          <a:p>
            <a:fld id="{FD7F1783-E593-4125-A9D5-1B2F65886955}" type="datetimeFigureOut">
              <a:rPr lang="ja-JP" altLang="en-US"/>
              <a:pPr/>
              <a:t>2020/12/7</a:t>
            </a:fld>
            <a:endParaRPr lang="en-US" altLang="ja-JP"/>
          </a:p>
        </p:txBody>
      </p:sp>
      <p:sp>
        <p:nvSpPr>
          <p:cNvPr id="22532"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253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22534"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defRPr sz="1200"/>
            </a:lvl1pPr>
          </a:lstStyle>
          <a:p>
            <a:endParaRPr lang="en-US" altLang="ja-JP"/>
          </a:p>
        </p:txBody>
      </p:sp>
      <p:sp>
        <p:nvSpPr>
          <p:cNvPr id="2253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defRPr sz="1200"/>
            </a:lvl1pPr>
          </a:lstStyle>
          <a:p>
            <a:fld id="{3181EA35-56BE-4DD1-A949-25A54879AEA0}" type="slidenum">
              <a:rPr lang="ja-JP" altLang="en-US"/>
              <a:pPr/>
              <a:t>‹#›</a:t>
            </a:fld>
            <a:endParaRPr lang="en-US" altLang="ja-JP"/>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Calibri" panose="020F0502020204030204" pitchFamily="34" charset="0"/>
        <a:ea typeface="ＭＳ Ｐゴシック" panose="020B0600070205080204" pitchFamily="50" charset="-128"/>
        <a:cs typeface="+mn-cs"/>
      </a:defRPr>
    </a:lvl1pPr>
    <a:lvl2pPr marL="457200" algn="l" rtl="0" fontAlgn="base">
      <a:spcBef>
        <a:spcPct val="30000"/>
      </a:spcBef>
      <a:spcAft>
        <a:spcPct val="0"/>
      </a:spcAft>
      <a:defRPr kumimoji="1" sz="1200" kern="1200">
        <a:solidFill>
          <a:schemeClr val="tx1"/>
        </a:solidFill>
        <a:latin typeface="Calibri" panose="020F0502020204030204" pitchFamily="34" charset="0"/>
        <a:ea typeface="ＭＳ Ｐゴシック" panose="020B0600070205080204" pitchFamily="50" charset="-128"/>
        <a:cs typeface="+mn-cs"/>
      </a:defRPr>
    </a:lvl2pPr>
    <a:lvl3pPr marL="914400" algn="l" rtl="0" fontAlgn="base">
      <a:spcBef>
        <a:spcPct val="30000"/>
      </a:spcBef>
      <a:spcAft>
        <a:spcPct val="0"/>
      </a:spcAft>
      <a:defRPr kumimoji="1" sz="1200" kern="1200">
        <a:solidFill>
          <a:schemeClr val="tx1"/>
        </a:solidFill>
        <a:latin typeface="Calibri" panose="020F0502020204030204" pitchFamily="34" charset="0"/>
        <a:ea typeface="ＭＳ Ｐゴシック" panose="020B0600070205080204" pitchFamily="50" charset="-128"/>
        <a:cs typeface="+mn-cs"/>
      </a:defRPr>
    </a:lvl3pPr>
    <a:lvl4pPr marL="1371600" algn="l" rtl="0" fontAlgn="base">
      <a:spcBef>
        <a:spcPct val="30000"/>
      </a:spcBef>
      <a:spcAft>
        <a:spcPct val="0"/>
      </a:spcAft>
      <a:defRPr kumimoji="1" sz="1200" kern="1200">
        <a:solidFill>
          <a:schemeClr val="tx1"/>
        </a:solidFill>
        <a:latin typeface="Calibri" panose="020F0502020204030204" pitchFamily="34" charset="0"/>
        <a:ea typeface="ＭＳ Ｐゴシック" panose="020B0600070205080204" pitchFamily="50" charset="-128"/>
        <a:cs typeface="+mn-cs"/>
      </a:defRPr>
    </a:lvl4pPr>
    <a:lvl5pPr marL="1828800" algn="l" rtl="0" fontAlgn="base">
      <a:spcBef>
        <a:spcPct val="30000"/>
      </a:spcBef>
      <a:spcAft>
        <a:spcPct val="0"/>
      </a:spcAft>
      <a:defRPr kumimoji="1" sz="1200" kern="1200">
        <a:solidFill>
          <a:schemeClr val="tx1"/>
        </a:solidFill>
        <a:latin typeface="Calibri" panose="020F0502020204030204" pitchFamily="34" charset="0"/>
        <a:ea typeface="ＭＳ Ｐゴシック" panose="020B0600070205080204" pitchFamily="50"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Rot="1" noChangeArrowheads="1" noTextEdit="1"/>
          </p:cNvSpPr>
          <p:nvPr>
            <p:ph type="sldImg"/>
          </p:nvPr>
        </p:nvSpPr>
        <p:spPr>
          <a:ln/>
        </p:spPr>
      </p:sp>
      <p:sp>
        <p:nvSpPr>
          <p:cNvPr id="24579" name="Rectangle 3"/>
          <p:cNvSpPr>
            <a:spLocks noGrp="1" noChangeArrowheads="1"/>
          </p:cNvSpPr>
          <p:nvPr>
            <p:ph type="body" idx="1"/>
          </p:nvPr>
        </p:nvSpPr>
        <p:spPr/>
        <p:txBody>
          <a:bodyPr/>
          <a:lstStyle/>
          <a:p>
            <a:endParaRPr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Rot="1" noChangeArrowheads="1" noTextEdit="1"/>
          </p:cNvSpPr>
          <p:nvPr>
            <p:ph type="sldImg"/>
          </p:nvPr>
        </p:nvSpPr>
        <p:spPr>
          <a:ln/>
        </p:spPr>
      </p:sp>
      <p:sp>
        <p:nvSpPr>
          <p:cNvPr id="25603" name="Rectangle 3"/>
          <p:cNvSpPr>
            <a:spLocks noGrp="1" noChangeArrowheads="1"/>
          </p:cNvSpPr>
          <p:nvPr>
            <p:ph type="body" idx="1"/>
          </p:nvPr>
        </p:nvSpPr>
        <p:spPr/>
        <p:txBody>
          <a:bodyPr/>
          <a:lstStyle/>
          <a:p>
            <a:endParaRPr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Rot="1" noChangeArrowheads="1" noTextEdit="1"/>
          </p:cNvSpPr>
          <p:nvPr>
            <p:ph type="sldImg"/>
          </p:nvPr>
        </p:nvSpPr>
        <p:spPr>
          <a:ln/>
        </p:spPr>
      </p:sp>
      <p:sp>
        <p:nvSpPr>
          <p:cNvPr id="26627" name="Rectangle 3"/>
          <p:cNvSpPr>
            <a:spLocks noGrp="1" noChangeArrowheads="1"/>
          </p:cNvSpPr>
          <p:nvPr>
            <p:ph type="body" idx="1"/>
          </p:nvPr>
        </p:nvSpPr>
        <p:spPr/>
        <p:txBody>
          <a:bodyPr/>
          <a:lstStyle/>
          <a:p>
            <a:endParaRPr lang="ja-JP"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Rot="1" noChangeArrowheads="1" noTextEdit="1"/>
          </p:cNvSpPr>
          <p:nvPr>
            <p:ph type="sldImg"/>
          </p:nvPr>
        </p:nvSpPr>
        <p:spPr>
          <a:ln/>
        </p:spPr>
      </p:sp>
      <p:sp>
        <p:nvSpPr>
          <p:cNvPr id="27651" name="Rectangle 3"/>
          <p:cNvSpPr>
            <a:spLocks noGrp="1" noChangeArrowheads="1"/>
          </p:cNvSpPr>
          <p:nvPr>
            <p:ph type="body" idx="1"/>
          </p:nvPr>
        </p:nvSpPr>
        <p:spPr/>
        <p:txBody>
          <a:bodyPr/>
          <a:lstStyle/>
          <a:p>
            <a:endParaRPr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Rot="1" noChangeArrowheads="1" noTextEdit="1"/>
          </p:cNvSpPr>
          <p:nvPr>
            <p:ph type="sldImg"/>
          </p:nvPr>
        </p:nvSpPr>
        <p:spPr>
          <a:ln/>
        </p:spPr>
      </p:sp>
      <p:sp>
        <p:nvSpPr>
          <p:cNvPr id="28675" name="Rectangle 3"/>
          <p:cNvSpPr>
            <a:spLocks noGrp="1" noChangeArrowheads="1"/>
          </p:cNvSpPr>
          <p:nvPr>
            <p:ph type="body" idx="1"/>
          </p:nvPr>
        </p:nvSpPr>
        <p:spPr/>
        <p:txBody>
          <a:bodyPr/>
          <a:lstStyle/>
          <a:p>
            <a:endParaRPr lang="ja-JP"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Rot="1" noChangeArrowheads="1" noTextEdit="1"/>
          </p:cNvSpPr>
          <p:nvPr>
            <p:ph type="sldImg"/>
          </p:nvPr>
        </p:nvSpPr>
        <p:spPr>
          <a:ln/>
        </p:spPr>
      </p:sp>
      <p:sp>
        <p:nvSpPr>
          <p:cNvPr id="23555" name="Rectangle 3"/>
          <p:cNvSpPr>
            <a:spLocks noGrp="1" noChangeArrowheads="1"/>
          </p:cNvSpPr>
          <p:nvPr>
            <p:ph type="body" idx="1"/>
          </p:nvPr>
        </p:nvSpPr>
        <p:spPr/>
        <p:txBody>
          <a:bodyPr/>
          <a:lstStyle/>
          <a:p>
            <a:endParaRPr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マスター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マスター サブタイトルの書式設定</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CABDE1FE-C67A-476F-9E68-97DD6AEFE59F}" type="slidenum">
              <a:rPr lang="en-US" altLang="ja-JP"/>
              <a:pPr/>
              <a:t>‹#›</a:t>
            </a:fld>
            <a:endParaRPr lang="en-US" altLang="ja-JP"/>
          </a:p>
        </p:txBody>
      </p:sp>
    </p:spTree>
    <p:extLst>
      <p:ext uri="{BB962C8B-B14F-4D97-AF65-F5344CB8AC3E}">
        <p14:creationId xmlns:p14="http://schemas.microsoft.com/office/powerpoint/2010/main" val="2093104435"/>
      </p:ext>
    </p:extLst>
  </p:cSld>
  <p:clrMapOvr>
    <a:masterClrMapping/>
  </p:clrMapOvr>
  <p:transition advTm="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D87EA7E8-3543-4EEF-8C77-8D3FE589F33F}" type="slidenum">
              <a:rPr lang="en-US" altLang="ja-JP"/>
              <a:pPr/>
              <a:t>‹#›</a:t>
            </a:fld>
            <a:endParaRPr lang="en-US" altLang="ja-JP"/>
          </a:p>
        </p:txBody>
      </p:sp>
    </p:spTree>
    <p:extLst>
      <p:ext uri="{BB962C8B-B14F-4D97-AF65-F5344CB8AC3E}">
        <p14:creationId xmlns:p14="http://schemas.microsoft.com/office/powerpoint/2010/main" val="3694287945"/>
      </p:ext>
    </p:extLst>
  </p:cSld>
  <p:clrMapOvr>
    <a:masterClrMapping/>
  </p:clrMapOvr>
  <p:transition advTm="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897F2F74-FDCF-406D-830A-428B23370EC3}" type="slidenum">
              <a:rPr lang="en-US" altLang="ja-JP"/>
              <a:pPr/>
              <a:t>‹#›</a:t>
            </a:fld>
            <a:endParaRPr lang="en-US" altLang="ja-JP"/>
          </a:p>
        </p:txBody>
      </p:sp>
    </p:spTree>
    <p:extLst>
      <p:ext uri="{BB962C8B-B14F-4D97-AF65-F5344CB8AC3E}">
        <p14:creationId xmlns:p14="http://schemas.microsoft.com/office/powerpoint/2010/main" val="3405427066"/>
      </p:ext>
    </p:extLst>
  </p:cSld>
  <p:clrMapOvr>
    <a:masterClrMapping/>
  </p:clrMapOvr>
  <p:transition advTm="0"/>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6000"/>
            </a:lvl1pPr>
          </a:lstStyle>
          <a:p>
            <a:r>
              <a:rPr lang="ja-JP" altLang="en-US" smtClean="0"/>
              <a:t>マスター タイトルの書式設定</a:t>
            </a:r>
            <a:endParaRPr lang="ja-JP" altLang="en-US"/>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ja-JP" altLang="en-US"/>
          </a:p>
        </p:txBody>
      </p:sp>
      <p:sp>
        <p:nvSpPr>
          <p:cNvPr id="4" name="日付プレースホルダー 3"/>
          <p:cNvSpPr>
            <a:spLocks noGrp="1"/>
          </p:cNvSpPr>
          <p:nvPr>
            <p:ph type="dt" sz="half" idx="10"/>
          </p:nvPr>
        </p:nvSpPr>
        <p:spPr/>
        <p:txBody>
          <a:bodyPr/>
          <a:lstStyle>
            <a:lvl1pPr>
              <a:defRPr/>
            </a:lvl1pPr>
          </a:lstStyle>
          <a:p>
            <a:fld id="{B968004E-D0C7-4892-9CC1-0A77DB9A1D76}" type="datetimeFigureOut">
              <a:rPr lang="ja-JP" altLang="en-US"/>
              <a:pPr/>
              <a:t>2020/12/7</a:t>
            </a:fld>
            <a:endParaRPr lang="en-US" altLang="ja-JP"/>
          </a:p>
        </p:txBody>
      </p:sp>
      <p:sp>
        <p:nvSpPr>
          <p:cNvPr id="5" name="フッター プレースホルダー 4"/>
          <p:cNvSpPr>
            <a:spLocks noGrp="1"/>
          </p:cNvSpPr>
          <p:nvPr>
            <p:ph type="ftr" sz="quarter" idx="11"/>
          </p:nvPr>
        </p:nvSpPr>
        <p:spPr/>
        <p:txBody>
          <a:bodyPr/>
          <a:lstStyle>
            <a:lvl1pPr>
              <a:defRPr/>
            </a:lvl1pPr>
          </a:lstStyle>
          <a:p>
            <a:endParaRPr lang="en-US" altLang="ja-JP"/>
          </a:p>
        </p:txBody>
      </p:sp>
      <p:sp>
        <p:nvSpPr>
          <p:cNvPr id="6" name="スライド番号プレースホルダー 5"/>
          <p:cNvSpPr>
            <a:spLocks noGrp="1"/>
          </p:cNvSpPr>
          <p:nvPr>
            <p:ph type="sldNum" sz="quarter" idx="12"/>
          </p:nvPr>
        </p:nvSpPr>
        <p:spPr/>
        <p:txBody>
          <a:bodyPr/>
          <a:lstStyle>
            <a:lvl1pPr>
              <a:defRPr/>
            </a:lvl1pPr>
          </a:lstStyle>
          <a:p>
            <a:fld id="{CC3A9D41-CD3C-4232-A30D-C12C3E2F7F35}" type="slidenum">
              <a:rPr lang="ja-JP" altLang="en-US"/>
              <a:pPr/>
              <a:t>‹#›</a:t>
            </a:fld>
            <a:endParaRPr lang="en-US" altLang="ja-JP"/>
          </a:p>
        </p:txBody>
      </p:sp>
    </p:spTree>
    <p:extLst>
      <p:ext uri="{BB962C8B-B14F-4D97-AF65-F5344CB8AC3E}">
        <p14:creationId xmlns:p14="http://schemas.microsoft.com/office/powerpoint/2010/main" val="20031324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fld id="{EDDCF3E3-B6C8-4E32-AED6-F0A21DCB09D1}" type="datetimeFigureOut">
              <a:rPr lang="ja-JP" altLang="en-US"/>
              <a:pPr/>
              <a:t>2020/12/7</a:t>
            </a:fld>
            <a:endParaRPr lang="en-US" altLang="ja-JP"/>
          </a:p>
        </p:txBody>
      </p:sp>
      <p:sp>
        <p:nvSpPr>
          <p:cNvPr id="5" name="フッター プレースホルダー 4"/>
          <p:cNvSpPr>
            <a:spLocks noGrp="1"/>
          </p:cNvSpPr>
          <p:nvPr>
            <p:ph type="ftr" sz="quarter" idx="11"/>
          </p:nvPr>
        </p:nvSpPr>
        <p:spPr/>
        <p:txBody>
          <a:bodyPr/>
          <a:lstStyle>
            <a:lvl1pPr>
              <a:defRPr/>
            </a:lvl1pPr>
          </a:lstStyle>
          <a:p>
            <a:endParaRPr lang="en-US" altLang="ja-JP"/>
          </a:p>
        </p:txBody>
      </p:sp>
      <p:sp>
        <p:nvSpPr>
          <p:cNvPr id="6" name="スライド番号プレースホルダー 5"/>
          <p:cNvSpPr>
            <a:spLocks noGrp="1"/>
          </p:cNvSpPr>
          <p:nvPr>
            <p:ph type="sldNum" sz="quarter" idx="12"/>
          </p:nvPr>
        </p:nvSpPr>
        <p:spPr/>
        <p:txBody>
          <a:bodyPr/>
          <a:lstStyle>
            <a:lvl1pPr>
              <a:defRPr/>
            </a:lvl1pPr>
          </a:lstStyle>
          <a:p>
            <a:fld id="{97F51DE3-4CDD-4F5E-A369-669CE3D93729}" type="slidenum">
              <a:rPr lang="ja-JP" altLang="en-US"/>
              <a:pPr/>
              <a:t>‹#›</a:t>
            </a:fld>
            <a:endParaRPr lang="en-US" altLang="ja-JP"/>
          </a:p>
        </p:txBody>
      </p:sp>
    </p:spTree>
    <p:extLst>
      <p:ext uri="{BB962C8B-B14F-4D97-AF65-F5344CB8AC3E}">
        <p14:creationId xmlns:p14="http://schemas.microsoft.com/office/powerpoint/2010/main" val="23516939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nchor="b"/>
          <a:lstStyle>
            <a:lvl1pPr>
              <a:defRPr sz="6000"/>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smtClean="0"/>
              <a:t>マスター テキストの書式設定</a:t>
            </a:r>
          </a:p>
        </p:txBody>
      </p:sp>
      <p:sp>
        <p:nvSpPr>
          <p:cNvPr id="4" name="日付プレースホルダー 3"/>
          <p:cNvSpPr>
            <a:spLocks noGrp="1"/>
          </p:cNvSpPr>
          <p:nvPr>
            <p:ph type="dt" sz="half" idx="10"/>
          </p:nvPr>
        </p:nvSpPr>
        <p:spPr/>
        <p:txBody>
          <a:bodyPr/>
          <a:lstStyle>
            <a:lvl1pPr>
              <a:defRPr/>
            </a:lvl1pPr>
          </a:lstStyle>
          <a:p>
            <a:fld id="{FA1900CA-2FC3-43C4-B2E9-0C8E33D04634}" type="datetimeFigureOut">
              <a:rPr lang="ja-JP" altLang="en-US"/>
              <a:pPr/>
              <a:t>2020/12/7</a:t>
            </a:fld>
            <a:endParaRPr lang="en-US" altLang="ja-JP"/>
          </a:p>
        </p:txBody>
      </p:sp>
      <p:sp>
        <p:nvSpPr>
          <p:cNvPr id="5" name="フッター プレースホルダー 4"/>
          <p:cNvSpPr>
            <a:spLocks noGrp="1"/>
          </p:cNvSpPr>
          <p:nvPr>
            <p:ph type="ftr" sz="quarter" idx="11"/>
          </p:nvPr>
        </p:nvSpPr>
        <p:spPr/>
        <p:txBody>
          <a:bodyPr/>
          <a:lstStyle>
            <a:lvl1pPr>
              <a:defRPr/>
            </a:lvl1pPr>
          </a:lstStyle>
          <a:p>
            <a:endParaRPr lang="en-US" altLang="ja-JP"/>
          </a:p>
        </p:txBody>
      </p:sp>
      <p:sp>
        <p:nvSpPr>
          <p:cNvPr id="6" name="スライド番号プレースホルダー 5"/>
          <p:cNvSpPr>
            <a:spLocks noGrp="1"/>
          </p:cNvSpPr>
          <p:nvPr>
            <p:ph type="sldNum" sz="quarter" idx="12"/>
          </p:nvPr>
        </p:nvSpPr>
        <p:spPr/>
        <p:txBody>
          <a:bodyPr/>
          <a:lstStyle>
            <a:lvl1pPr>
              <a:defRPr/>
            </a:lvl1pPr>
          </a:lstStyle>
          <a:p>
            <a:fld id="{FE46E0B8-2A6C-488B-8C91-7DDEE16C9DE0}" type="slidenum">
              <a:rPr lang="ja-JP" altLang="en-US"/>
              <a:pPr/>
              <a:t>‹#›</a:t>
            </a:fld>
            <a:endParaRPr lang="en-US" altLang="ja-JP"/>
          </a:p>
        </p:txBody>
      </p:sp>
    </p:spTree>
    <p:extLst>
      <p:ext uri="{BB962C8B-B14F-4D97-AF65-F5344CB8AC3E}">
        <p14:creationId xmlns:p14="http://schemas.microsoft.com/office/powerpoint/2010/main" val="38122494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457200" y="1600200"/>
            <a:ext cx="4038600" cy="452596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4648200" y="1600200"/>
            <a:ext cx="4038600" cy="452596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ー 4"/>
          <p:cNvSpPr>
            <a:spLocks noGrp="1"/>
          </p:cNvSpPr>
          <p:nvPr>
            <p:ph type="dt" sz="half" idx="10"/>
          </p:nvPr>
        </p:nvSpPr>
        <p:spPr/>
        <p:txBody>
          <a:bodyPr/>
          <a:lstStyle>
            <a:lvl1pPr>
              <a:defRPr/>
            </a:lvl1pPr>
          </a:lstStyle>
          <a:p>
            <a:fld id="{96EC2F02-22D6-456C-87E6-5424D04AE422}" type="datetimeFigureOut">
              <a:rPr lang="ja-JP" altLang="en-US"/>
              <a:pPr/>
              <a:t>2020/12/7</a:t>
            </a:fld>
            <a:endParaRPr lang="en-US" altLang="ja-JP"/>
          </a:p>
        </p:txBody>
      </p:sp>
      <p:sp>
        <p:nvSpPr>
          <p:cNvPr id="6" name="フッター プレースホルダー 5"/>
          <p:cNvSpPr>
            <a:spLocks noGrp="1"/>
          </p:cNvSpPr>
          <p:nvPr>
            <p:ph type="ftr" sz="quarter" idx="11"/>
          </p:nvPr>
        </p:nvSpPr>
        <p:spPr/>
        <p:txBody>
          <a:bodyPr/>
          <a:lstStyle>
            <a:lvl1pPr>
              <a:defRPr/>
            </a:lvl1pPr>
          </a:lstStyle>
          <a:p>
            <a:endParaRPr lang="en-US" altLang="ja-JP"/>
          </a:p>
        </p:txBody>
      </p:sp>
      <p:sp>
        <p:nvSpPr>
          <p:cNvPr id="7" name="スライド番号プレースホルダー 6"/>
          <p:cNvSpPr>
            <a:spLocks noGrp="1"/>
          </p:cNvSpPr>
          <p:nvPr>
            <p:ph type="sldNum" sz="quarter" idx="12"/>
          </p:nvPr>
        </p:nvSpPr>
        <p:spPr/>
        <p:txBody>
          <a:bodyPr/>
          <a:lstStyle>
            <a:lvl1pPr>
              <a:defRPr/>
            </a:lvl1pPr>
          </a:lstStyle>
          <a:p>
            <a:fld id="{427442E9-058F-4F42-A43E-01F235BB7479}" type="slidenum">
              <a:rPr lang="ja-JP" altLang="en-US"/>
              <a:pPr/>
              <a:t>‹#›</a:t>
            </a:fld>
            <a:endParaRPr lang="en-US" altLang="ja-JP"/>
          </a:p>
        </p:txBody>
      </p:sp>
    </p:spTree>
    <p:extLst>
      <p:ext uri="{BB962C8B-B14F-4D97-AF65-F5344CB8AC3E}">
        <p14:creationId xmlns:p14="http://schemas.microsoft.com/office/powerpoint/2010/main" val="38287087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ー 6"/>
          <p:cNvSpPr>
            <a:spLocks noGrp="1"/>
          </p:cNvSpPr>
          <p:nvPr>
            <p:ph type="dt" sz="half" idx="10"/>
          </p:nvPr>
        </p:nvSpPr>
        <p:spPr/>
        <p:txBody>
          <a:bodyPr/>
          <a:lstStyle>
            <a:lvl1pPr>
              <a:defRPr/>
            </a:lvl1pPr>
          </a:lstStyle>
          <a:p>
            <a:fld id="{3D9BBE85-943C-4CCA-B8B4-220B0E87FB89}" type="datetimeFigureOut">
              <a:rPr lang="ja-JP" altLang="en-US"/>
              <a:pPr/>
              <a:t>2020/12/7</a:t>
            </a:fld>
            <a:endParaRPr lang="en-US" altLang="ja-JP"/>
          </a:p>
        </p:txBody>
      </p:sp>
      <p:sp>
        <p:nvSpPr>
          <p:cNvPr id="8" name="フッター プレースホルダー 7"/>
          <p:cNvSpPr>
            <a:spLocks noGrp="1"/>
          </p:cNvSpPr>
          <p:nvPr>
            <p:ph type="ftr" sz="quarter" idx="11"/>
          </p:nvPr>
        </p:nvSpPr>
        <p:spPr/>
        <p:txBody>
          <a:bodyPr/>
          <a:lstStyle>
            <a:lvl1pPr>
              <a:defRPr/>
            </a:lvl1pPr>
          </a:lstStyle>
          <a:p>
            <a:endParaRPr lang="en-US" altLang="ja-JP"/>
          </a:p>
        </p:txBody>
      </p:sp>
      <p:sp>
        <p:nvSpPr>
          <p:cNvPr id="9" name="スライド番号プレースホルダー 8"/>
          <p:cNvSpPr>
            <a:spLocks noGrp="1"/>
          </p:cNvSpPr>
          <p:nvPr>
            <p:ph type="sldNum" sz="quarter" idx="12"/>
          </p:nvPr>
        </p:nvSpPr>
        <p:spPr/>
        <p:txBody>
          <a:bodyPr/>
          <a:lstStyle>
            <a:lvl1pPr>
              <a:defRPr/>
            </a:lvl1pPr>
          </a:lstStyle>
          <a:p>
            <a:fld id="{6C17E8E6-EB92-461F-8F53-64A2D290854F}" type="slidenum">
              <a:rPr lang="ja-JP" altLang="en-US"/>
              <a:pPr/>
              <a:t>‹#›</a:t>
            </a:fld>
            <a:endParaRPr lang="en-US" altLang="ja-JP"/>
          </a:p>
        </p:txBody>
      </p:sp>
    </p:spTree>
    <p:extLst>
      <p:ext uri="{BB962C8B-B14F-4D97-AF65-F5344CB8AC3E}">
        <p14:creationId xmlns:p14="http://schemas.microsoft.com/office/powerpoint/2010/main" val="11838825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ー 2"/>
          <p:cNvSpPr>
            <a:spLocks noGrp="1"/>
          </p:cNvSpPr>
          <p:nvPr>
            <p:ph type="dt" sz="half" idx="10"/>
          </p:nvPr>
        </p:nvSpPr>
        <p:spPr/>
        <p:txBody>
          <a:bodyPr/>
          <a:lstStyle>
            <a:lvl1pPr>
              <a:defRPr/>
            </a:lvl1pPr>
          </a:lstStyle>
          <a:p>
            <a:fld id="{16F16002-59B1-4A10-8BEC-43CE6F2F9601}" type="datetimeFigureOut">
              <a:rPr lang="ja-JP" altLang="en-US"/>
              <a:pPr/>
              <a:t>2020/12/7</a:t>
            </a:fld>
            <a:endParaRPr lang="en-US" altLang="ja-JP"/>
          </a:p>
        </p:txBody>
      </p:sp>
      <p:sp>
        <p:nvSpPr>
          <p:cNvPr id="4" name="フッター プレースホルダー 3"/>
          <p:cNvSpPr>
            <a:spLocks noGrp="1"/>
          </p:cNvSpPr>
          <p:nvPr>
            <p:ph type="ftr" sz="quarter" idx="11"/>
          </p:nvPr>
        </p:nvSpPr>
        <p:spPr/>
        <p:txBody>
          <a:bodyPr/>
          <a:lstStyle>
            <a:lvl1pPr>
              <a:defRPr/>
            </a:lvl1pPr>
          </a:lstStyle>
          <a:p>
            <a:endParaRPr lang="en-US" altLang="ja-JP"/>
          </a:p>
        </p:txBody>
      </p:sp>
      <p:sp>
        <p:nvSpPr>
          <p:cNvPr id="5" name="スライド番号プレースホルダー 4"/>
          <p:cNvSpPr>
            <a:spLocks noGrp="1"/>
          </p:cNvSpPr>
          <p:nvPr>
            <p:ph type="sldNum" sz="quarter" idx="12"/>
          </p:nvPr>
        </p:nvSpPr>
        <p:spPr/>
        <p:txBody>
          <a:bodyPr/>
          <a:lstStyle>
            <a:lvl1pPr>
              <a:defRPr/>
            </a:lvl1pPr>
          </a:lstStyle>
          <a:p>
            <a:fld id="{B6683754-F728-40FB-AEC1-8D0D23FE8CE0}" type="slidenum">
              <a:rPr lang="ja-JP" altLang="en-US"/>
              <a:pPr/>
              <a:t>‹#›</a:t>
            </a:fld>
            <a:endParaRPr lang="en-US" altLang="ja-JP"/>
          </a:p>
        </p:txBody>
      </p:sp>
    </p:spTree>
    <p:extLst>
      <p:ext uri="{BB962C8B-B14F-4D97-AF65-F5344CB8AC3E}">
        <p14:creationId xmlns:p14="http://schemas.microsoft.com/office/powerpoint/2010/main" val="38778086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lvl1pPr>
              <a:defRPr/>
            </a:lvl1pPr>
          </a:lstStyle>
          <a:p>
            <a:fld id="{6ABA6B3C-C76B-44F1-8271-90A88A6D5C7B}" type="datetimeFigureOut">
              <a:rPr lang="ja-JP" altLang="en-US"/>
              <a:pPr/>
              <a:t>2020/12/7</a:t>
            </a:fld>
            <a:endParaRPr lang="en-US" altLang="ja-JP"/>
          </a:p>
        </p:txBody>
      </p:sp>
      <p:sp>
        <p:nvSpPr>
          <p:cNvPr id="3" name="フッター プレースホルダー 2"/>
          <p:cNvSpPr>
            <a:spLocks noGrp="1"/>
          </p:cNvSpPr>
          <p:nvPr>
            <p:ph type="ftr" sz="quarter" idx="11"/>
          </p:nvPr>
        </p:nvSpPr>
        <p:spPr/>
        <p:txBody>
          <a:bodyPr/>
          <a:lstStyle>
            <a:lvl1pPr>
              <a:defRPr/>
            </a:lvl1pPr>
          </a:lstStyle>
          <a:p>
            <a:endParaRPr lang="en-US" altLang="ja-JP"/>
          </a:p>
        </p:txBody>
      </p:sp>
      <p:sp>
        <p:nvSpPr>
          <p:cNvPr id="4" name="スライド番号プレースホルダー 3"/>
          <p:cNvSpPr>
            <a:spLocks noGrp="1"/>
          </p:cNvSpPr>
          <p:nvPr>
            <p:ph type="sldNum" sz="quarter" idx="12"/>
          </p:nvPr>
        </p:nvSpPr>
        <p:spPr/>
        <p:txBody>
          <a:bodyPr/>
          <a:lstStyle>
            <a:lvl1pPr>
              <a:defRPr/>
            </a:lvl1pPr>
          </a:lstStyle>
          <a:p>
            <a:fld id="{7F9F11DB-2544-4FB3-BB9B-6C729F320C7E}" type="slidenum">
              <a:rPr lang="ja-JP" altLang="en-US"/>
              <a:pPr/>
              <a:t>‹#›</a:t>
            </a:fld>
            <a:endParaRPr lang="en-US" altLang="ja-JP"/>
          </a:p>
        </p:txBody>
      </p:sp>
    </p:spTree>
    <p:extLst>
      <p:ext uri="{BB962C8B-B14F-4D97-AF65-F5344CB8AC3E}">
        <p14:creationId xmlns:p14="http://schemas.microsoft.com/office/powerpoint/2010/main" val="305529412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nchor="b"/>
          <a:lstStyle>
            <a:lvl1pPr>
              <a:defRPr sz="3200"/>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日付プレースホルダー 4"/>
          <p:cNvSpPr>
            <a:spLocks noGrp="1"/>
          </p:cNvSpPr>
          <p:nvPr>
            <p:ph type="dt" sz="half" idx="10"/>
          </p:nvPr>
        </p:nvSpPr>
        <p:spPr/>
        <p:txBody>
          <a:bodyPr/>
          <a:lstStyle>
            <a:lvl1pPr>
              <a:defRPr/>
            </a:lvl1pPr>
          </a:lstStyle>
          <a:p>
            <a:fld id="{96566E3D-FEAB-4D9F-AF48-4ADD82521FF6}" type="datetimeFigureOut">
              <a:rPr lang="ja-JP" altLang="en-US"/>
              <a:pPr/>
              <a:t>2020/12/7</a:t>
            </a:fld>
            <a:endParaRPr lang="en-US" altLang="ja-JP"/>
          </a:p>
        </p:txBody>
      </p:sp>
      <p:sp>
        <p:nvSpPr>
          <p:cNvPr id="6" name="フッター プレースホルダー 5"/>
          <p:cNvSpPr>
            <a:spLocks noGrp="1"/>
          </p:cNvSpPr>
          <p:nvPr>
            <p:ph type="ftr" sz="quarter" idx="11"/>
          </p:nvPr>
        </p:nvSpPr>
        <p:spPr/>
        <p:txBody>
          <a:bodyPr/>
          <a:lstStyle>
            <a:lvl1pPr>
              <a:defRPr/>
            </a:lvl1pPr>
          </a:lstStyle>
          <a:p>
            <a:endParaRPr lang="en-US" altLang="ja-JP"/>
          </a:p>
        </p:txBody>
      </p:sp>
      <p:sp>
        <p:nvSpPr>
          <p:cNvPr id="7" name="スライド番号プレースホルダー 6"/>
          <p:cNvSpPr>
            <a:spLocks noGrp="1"/>
          </p:cNvSpPr>
          <p:nvPr>
            <p:ph type="sldNum" sz="quarter" idx="12"/>
          </p:nvPr>
        </p:nvSpPr>
        <p:spPr/>
        <p:txBody>
          <a:bodyPr/>
          <a:lstStyle>
            <a:lvl1pPr>
              <a:defRPr/>
            </a:lvl1pPr>
          </a:lstStyle>
          <a:p>
            <a:fld id="{B305F9FE-1B1B-4A8F-B9F9-E36CB01DBF77}" type="slidenum">
              <a:rPr lang="ja-JP" altLang="en-US"/>
              <a:pPr/>
              <a:t>‹#›</a:t>
            </a:fld>
            <a:endParaRPr lang="en-US" altLang="ja-JP"/>
          </a:p>
        </p:txBody>
      </p:sp>
    </p:spTree>
    <p:extLst>
      <p:ext uri="{BB962C8B-B14F-4D97-AF65-F5344CB8AC3E}">
        <p14:creationId xmlns:p14="http://schemas.microsoft.com/office/powerpoint/2010/main" val="20038591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FCCBC59C-9551-4B75-972E-536C7A039483}" type="slidenum">
              <a:rPr lang="en-US" altLang="ja-JP"/>
              <a:pPr/>
              <a:t>‹#›</a:t>
            </a:fld>
            <a:endParaRPr lang="en-US" altLang="ja-JP"/>
          </a:p>
        </p:txBody>
      </p:sp>
    </p:spTree>
    <p:extLst>
      <p:ext uri="{BB962C8B-B14F-4D97-AF65-F5344CB8AC3E}">
        <p14:creationId xmlns:p14="http://schemas.microsoft.com/office/powerpoint/2010/main" val="2025880274"/>
      </p:ext>
    </p:extLst>
  </p:cSld>
  <p:clrMapOvr>
    <a:masterClrMapping/>
  </p:clrMapOvr>
  <p:transition advTm="0"/>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nchor="b"/>
          <a:lstStyle>
            <a:lvl1pPr>
              <a:defRPr sz="3200"/>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日付プレースホルダー 4"/>
          <p:cNvSpPr>
            <a:spLocks noGrp="1"/>
          </p:cNvSpPr>
          <p:nvPr>
            <p:ph type="dt" sz="half" idx="10"/>
          </p:nvPr>
        </p:nvSpPr>
        <p:spPr/>
        <p:txBody>
          <a:bodyPr/>
          <a:lstStyle>
            <a:lvl1pPr>
              <a:defRPr/>
            </a:lvl1pPr>
          </a:lstStyle>
          <a:p>
            <a:fld id="{7CF89E93-14B3-4AD2-AD72-9B4E9E63DF22}" type="datetimeFigureOut">
              <a:rPr lang="ja-JP" altLang="en-US"/>
              <a:pPr/>
              <a:t>2020/12/7</a:t>
            </a:fld>
            <a:endParaRPr lang="en-US" altLang="ja-JP"/>
          </a:p>
        </p:txBody>
      </p:sp>
      <p:sp>
        <p:nvSpPr>
          <p:cNvPr id="6" name="フッター プレースホルダー 5"/>
          <p:cNvSpPr>
            <a:spLocks noGrp="1"/>
          </p:cNvSpPr>
          <p:nvPr>
            <p:ph type="ftr" sz="quarter" idx="11"/>
          </p:nvPr>
        </p:nvSpPr>
        <p:spPr/>
        <p:txBody>
          <a:bodyPr/>
          <a:lstStyle>
            <a:lvl1pPr>
              <a:defRPr/>
            </a:lvl1pPr>
          </a:lstStyle>
          <a:p>
            <a:endParaRPr lang="en-US" altLang="ja-JP"/>
          </a:p>
        </p:txBody>
      </p:sp>
      <p:sp>
        <p:nvSpPr>
          <p:cNvPr id="7" name="スライド番号プレースホルダー 6"/>
          <p:cNvSpPr>
            <a:spLocks noGrp="1"/>
          </p:cNvSpPr>
          <p:nvPr>
            <p:ph type="sldNum" sz="quarter" idx="12"/>
          </p:nvPr>
        </p:nvSpPr>
        <p:spPr/>
        <p:txBody>
          <a:bodyPr/>
          <a:lstStyle>
            <a:lvl1pPr>
              <a:defRPr/>
            </a:lvl1pPr>
          </a:lstStyle>
          <a:p>
            <a:fld id="{3B6B9259-020B-4052-995D-267A6CC8D1F6}" type="slidenum">
              <a:rPr lang="ja-JP" altLang="en-US"/>
              <a:pPr/>
              <a:t>‹#›</a:t>
            </a:fld>
            <a:endParaRPr lang="en-US" altLang="ja-JP"/>
          </a:p>
        </p:txBody>
      </p:sp>
    </p:spTree>
    <p:extLst>
      <p:ext uri="{BB962C8B-B14F-4D97-AF65-F5344CB8AC3E}">
        <p14:creationId xmlns:p14="http://schemas.microsoft.com/office/powerpoint/2010/main" val="12586177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fld id="{A7BC7778-CE02-4663-8BDB-6BCC8DD75F47}" type="datetimeFigureOut">
              <a:rPr lang="ja-JP" altLang="en-US"/>
              <a:pPr/>
              <a:t>2020/12/7</a:t>
            </a:fld>
            <a:endParaRPr lang="en-US" altLang="ja-JP"/>
          </a:p>
        </p:txBody>
      </p:sp>
      <p:sp>
        <p:nvSpPr>
          <p:cNvPr id="5" name="フッター プレースホルダー 4"/>
          <p:cNvSpPr>
            <a:spLocks noGrp="1"/>
          </p:cNvSpPr>
          <p:nvPr>
            <p:ph type="ftr" sz="quarter" idx="11"/>
          </p:nvPr>
        </p:nvSpPr>
        <p:spPr/>
        <p:txBody>
          <a:bodyPr/>
          <a:lstStyle>
            <a:lvl1pPr>
              <a:defRPr/>
            </a:lvl1pPr>
          </a:lstStyle>
          <a:p>
            <a:endParaRPr lang="en-US" altLang="ja-JP"/>
          </a:p>
        </p:txBody>
      </p:sp>
      <p:sp>
        <p:nvSpPr>
          <p:cNvPr id="6" name="スライド番号プレースホルダー 5"/>
          <p:cNvSpPr>
            <a:spLocks noGrp="1"/>
          </p:cNvSpPr>
          <p:nvPr>
            <p:ph type="sldNum" sz="quarter" idx="12"/>
          </p:nvPr>
        </p:nvSpPr>
        <p:spPr/>
        <p:txBody>
          <a:bodyPr/>
          <a:lstStyle>
            <a:lvl1pPr>
              <a:defRPr/>
            </a:lvl1pPr>
          </a:lstStyle>
          <a:p>
            <a:fld id="{BAE74B8D-5BB8-4703-ADD3-7570B9E76513}" type="slidenum">
              <a:rPr lang="ja-JP" altLang="en-US"/>
              <a:pPr/>
              <a:t>‹#›</a:t>
            </a:fld>
            <a:endParaRPr lang="en-US" altLang="ja-JP"/>
          </a:p>
        </p:txBody>
      </p:sp>
    </p:spTree>
    <p:extLst>
      <p:ext uri="{BB962C8B-B14F-4D97-AF65-F5344CB8AC3E}">
        <p14:creationId xmlns:p14="http://schemas.microsoft.com/office/powerpoint/2010/main" val="113406091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fld id="{E528945D-6363-4A5F-9005-386A62C24C2A}" type="datetimeFigureOut">
              <a:rPr lang="ja-JP" altLang="en-US"/>
              <a:pPr/>
              <a:t>2020/12/7</a:t>
            </a:fld>
            <a:endParaRPr lang="en-US" altLang="ja-JP"/>
          </a:p>
        </p:txBody>
      </p:sp>
      <p:sp>
        <p:nvSpPr>
          <p:cNvPr id="5" name="フッター プレースホルダー 4"/>
          <p:cNvSpPr>
            <a:spLocks noGrp="1"/>
          </p:cNvSpPr>
          <p:nvPr>
            <p:ph type="ftr" sz="quarter" idx="11"/>
          </p:nvPr>
        </p:nvSpPr>
        <p:spPr/>
        <p:txBody>
          <a:bodyPr/>
          <a:lstStyle>
            <a:lvl1pPr>
              <a:defRPr/>
            </a:lvl1pPr>
          </a:lstStyle>
          <a:p>
            <a:endParaRPr lang="en-US" altLang="ja-JP"/>
          </a:p>
        </p:txBody>
      </p:sp>
      <p:sp>
        <p:nvSpPr>
          <p:cNvPr id="6" name="スライド番号プレースホルダー 5"/>
          <p:cNvSpPr>
            <a:spLocks noGrp="1"/>
          </p:cNvSpPr>
          <p:nvPr>
            <p:ph type="sldNum" sz="quarter" idx="12"/>
          </p:nvPr>
        </p:nvSpPr>
        <p:spPr/>
        <p:txBody>
          <a:bodyPr/>
          <a:lstStyle>
            <a:lvl1pPr>
              <a:defRPr/>
            </a:lvl1pPr>
          </a:lstStyle>
          <a:p>
            <a:fld id="{D8BC4062-7B77-457D-A8E0-B0B4D1BEA0A8}" type="slidenum">
              <a:rPr lang="ja-JP" altLang="en-US"/>
              <a:pPr/>
              <a:t>‹#›</a:t>
            </a:fld>
            <a:endParaRPr lang="en-US" altLang="ja-JP"/>
          </a:p>
        </p:txBody>
      </p:sp>
    </p:spTree>
    <p:extLst>
      <p:ext uri="{BB962C8B-B14F-4D97-AF65-F5344CB8AC3E}">
        <p14:creationId xmlns:p14="http://schemas.microsoft.com/office/powerpoint/2010/main" val="22629114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92780CCA-3EDB-4905-9230-813263AD2D64}" type="slidenum">
              <a:rPr lang="en-US" altLang="ja-JP"/>
              <a:pPr/>
              <a:t>‹#›</a:t>
            </a:fld>
            <a:endParaRPr lang="en-US" altLang="ja-JP"/>
          </a:p>
        </p:txBody>
      </p:sp>
    </p:spTree>
    <p:extLst>
      <p:ext uri="{BB962C8B-B14F-4D97-AF65-F5344CB8AC3E}">
        <p14:creationId xmlns:p14="http://schemas.microsoft.com/office/powerpoint/2010/main" val="1508344896"/>
      </p:ext>
    </p:extLst>
  </p:cSld>
  <p:clrMapOvr>
    <a:masterClrMapping/>
  </p:clrMapOvr>
  <p:transition advTm="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fld id="{23DA0FC7-F80B-4426-A0D6-A0A21BB50DAF}" type="slidenum">
              <a:rPr lang="en-US" altLang="ja-JP"/>
              <a:pPr/>
              <a:t>‹#›</a:t>
            </a:fld>
            <a:endParaRPr lang="en-US" altLang="ja-JP"/>
          </a:p>
        </p:txBody>
      </p:sp>
    </p:spTree>
    <p:extLst>
      <p:ext uri="{BB962C8B-B14F-4D97-AF65-F5344CB8AC3E}">
        <p14:creationId xmlns:p14="http://schemas.microsoft.com/office/powerpoint/2010/main" val="460294926"/>
      </p:ext>
    </p:extLst>
  </p:cSld>
  <p:clrMapOvr>
    <a:masterClrMapping/>
  </p:clrMapOvr>
  <p:transition advTm="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fld id="{EC4A015A-97CD-4765-A00C-D10799BF991B}" type="slidenum">
              <a:rPr lang="en-US" altLang="ja-JP"/>
              <a:pPr/>
              <a:t>‹#›</a:t>
            </a:fld>
            <a:endParaRPr lang="en-US" altLang="ja-JP"/>
          </a:p>
        </p:txBody>
      </p:sp>
    </p:spTree>
    <p:extLst>
      <p:ext uri="{BB962C8B-B14F-4D97-AF65-F5344CB8AC3E}">
        <p14:creationId xmlns:p14="http://schemas.microsoft.com/office/powerpoint/2010/main" val="2759255964"/>
      </p:ext>
    </p:extLst>
  </p:cSld>
  <p:clrMapOvr>
    <a:masterClrMapping/>
  </p:clrMapOvr>
  <p:transition advTm="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fld id="{60DDF264-DD44-46F0-8CB9-85D478042711}" type="slidenum">
              <a:rPr lang="en-US" altLang="ja-JP"/>
              <a:pPr/>
              <a:t>‹#›</a:t>
            </a:fld>
            <a:endParaRPr lang="en-US" altLang="ja-JP"/>
          </a:p>
        </p:txBody>
      </p:sp>
    </p:spTree>
    <p:extLst>
      <p:ext uri="{BB962C8B-B14F-4D97-AF65-F5344CB8AC3E}">
        <p14:creationId xmlns:p14="http://schemas.microsoft.com/office/powerpoint/2010/main" val="1280007482"/>
      </p:ext>
    </p:extLst>
  </p:cSld>
  <p:clrMapOvr>
    <a:masterClrMapping/>
  </p:clrMapOvr>
  <p:transition advTm="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fld id="{7AC6D222-4BBE-4761-9C6B-6F5C2A5053D4}" type="slidenum">
              <a:rPr lang="en-US" altLang="ja-JP"/>
              <a:pPr/>
              <a:t>‹#›</a:t>
            </a:fld>
            <a:endParaRPr lang="en-US" altLang="ja-JP"/>
          </a:p>
        </p:txBody>
      </p:sp>
    </p:spTree>
    <p:extLst>
      <p:ext uri="{BB962C8B-B14F-4D97-AF65-F5344CB8AC3E}">
        <p14:creationId xmlns:p14="http://schemas.microsoft.com/office/powerpoint/2010/main" val="469754170"/>
      </p:ext>
    </p:extLst>
  </p:cSld>
  <p:clrMapOvr>
    <a:masterClrMapping/>
  </p:clrMapOvr>
  <p:transition advTm="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fld id="{2A6429BF-C99C-4AF9-96A4-C3B17C54B780}" type="slidenum">
              <a:rPr lang="en-US" altLang="ja-JP"/>
              <a:pPr/>
              <a:t>‹#›</a:t>
            </a:fld>
            <a:endParaRPr lang="en-US" altLang="ja-JP"/>
          </a:p>
        </p:txBody>
      </p:sp>
    </p:spTree>
    <p:extLst>
      <p:ext uri="{BB962C8B-B14F-4D97-AF65-F5344CB8AC3E}">
        <p14:creationId xmlns:p14="http://schemas.microsoft.com/office/powerpoint/2010/main" val="3970389647"/>
      </p:ext>
    </p:extLst>
  </p:cSld>
  <p:clrMapOvr>
    <a:masterClrMapping/>
  </p:clrMapOvr>
  <p:transition advTm="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fld id="{B154533E-59B0-46F8-AE12-D401131F8A6B}" type="slidenum">
              <a:rPr lang="en-US" altLang="ja-JP"/>
              <a:pPr/>
              <a:t>‹#›</a:t>
            </a:fld>
            <a:endParaRPr lang="en-US" altLang="ja-JP"/>
          </a:p>
        </p:txBody>
      </p:sp>
    </p:spTree>
    <p:extLst>
      <p:ext uri="{BB962C8B-B14F-4D97-AF65-F5344CB8AC3E}">
        <p14:creationId xmlns:p14="http://schemas.microsoft.com/office/powerpoint/2010/main" val="2466939824"/>
      </p:ext>
    </p:extLst>
  </p:cSld>
  <p:clrMapOvr>
    <a:masterClrMapping/>
  </p:clrMapOvr>
  <p:transition advTm="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3.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ltLang="ja-JP"/>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ltLang="ja-JP"/>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5EAC20A8-FC99-4218-ACF1-047F7046CA77}" type="slidenum">
              <a:rPr lang="en-US" altLang="ja-JP"/>
              <a:pPr/>
              <a:t>‹#›</a:t>
            </a:fld>
            <a:endParaRPr lang="en-US" altLang="ja-JP"/>
          </a:p>
        </p:txBody>
      </p:sp>
    </p:spTree>
  </p:cSld>
  <p:clrMap bg1="lt1" tx1="dk1" bg2="lt2" tx2="dk2" accent1="accent1" accent2="accent2" accent3="accent3" accent4="accent4" accent5="accent5" accent6="accent6" hlink="hlink" folHlink="folHlink"/>
  <p:sldLayoutIdLst>
    <p:sldLayoutId id="2147483660" r:id="rId1"/>
    <p:sldLayoutId id="2147483659" r:id="rId2"/>
    <p:sldLayoutId id="2147483658" r:id="rId3"/>
    <p:sldLayoutId id="2147483657" r:id="rId4"/>
    <p:sldLayoutId id="2147483656" r:id="rId5"/>
    <p:sldLayoutId id="2147483655" r:id="rId6"/>
    <p:sldLayoutId id="2147483654" r:id="rId7"/>
    <p:sldLayoutId id="2147483653" r:id="rId8"/>
    <p:sldLayoutId id="2147483652" r:id="rId9"/>
    <p:sldLayoutId id="2147483651" r:id="rId10"/>
    <p:sldLayoutId id="2147483650" r:id="rId11"/>
  </p:sldLayoutIdLst>
  <p:transition advTm="0"/>
  <p:timing>
    <p:tnLst>
      <p:par>
        <p:cTn id="1" dur="indefinite" restart="never" nodeType="tmRoot"/>
      </p:par>
    </p:tnLst>
  </p:timing>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9459"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9460"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fld id="{D737C7D0-01B9-4FF6-A470-AA72E3DC20ED}" type="datetimeFigureOut">
              <a:rPr lang="ja-JP" altLang="en-US"/>
              <a:pPr/>
              <a:t>2020/12/7</a:t>
            </a:fld>
            <a:endParaRPr lang="en-US" altLang="ja-JP"/>
          </a:p>
        </p:txBody>
      </p:sp>
      <p:sp>
        <p:nvSpPr>
          <p:cNvPr id="19461"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ltLang="ja-JP"/>
          </a:p>
        </p:txBody>
      </p:sp>
      <p:sp>
        <p:nvSpPr>
          <p:cNvPr id="19462"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050A3A44-790B-415D-82FF-F56E588DD764}" type="slidenum">
              <a:rPr lang="ja-JP" altLang="en-US"/>
              <a:pPr/>
              <a:t>‹#›</a:t>
            </a:fld>
            <a:endParaRPr lang="en-US" altLang="ja-JP"/>
          </a:p>
        </p:txBody>
      </p:sp>
      <p:pic>
        <p:nvPicPr>
          <p:cNvPr id="19463" name="Picture 7" descr="kabu1"/>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8101013" y="6048375"/>
            <a:ext cx="407987" cy="620713"/>
          </a:xfrm>
          <a:prstGeom prst="rect">
            <a:avLst/>
          </a:prstGeom>
          <a:noFill/>
          <a:extLst>
            <a:ext uri="{909E8E84-426E-40DD-AFC4-6F175D3DCCD1}">
              <a14:hiddenFill xmlns:a14="http://schemas.microsoft.com/office/drawing/2010/main">
                <a:solidFill>
                  <a:srgbClr val="FFFFFF"/>
                </a:solidFill>
              </a14:hiddenFill>
            </a:ext>
          </a:extLst>
        </p:spPr>
      </p:pic>
      <p:pic>
        <p:nvPicPr>
          <p:cNvPr id="19464" name="Picture 8" descr="kabu2"/>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8545513" y="6146800"/>
            <a:ext cx="449262" cy="519113"/>
          </a:xfrm>
          <a:prstGeom prst="rect">
            <a:avLst/>
          </a:prstGeom>
          <a:noFill/>
          <a:extLst>
            <a:ext uri="{909E8E84-426E-40DD-AFC4-6F175D3DCCD1}">
              <a14:hiddenFill xmlns:a14="http://schemas.microsoft.com/office/drawing/2010/main">
                <a:solidFill>
                  <a:srgbClr val="FFFFFF"/>
                </a:solidFill>
              </a14:hiddenFill>
            </a:ext>
          </a:extLst>
        </p:spPr>
      </p:pic>
      <p:pic>
        <p:nvPicPr>
          <p:cNvPr id="19465" name="Picture 9" descr="logo"/>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7881938" y="6640513"/>
            <a:ext cx="1189037" cy="122237"/>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ctr" rtl="0" fontAlgn="base">
        <a:spcBef>
          <a:spcPct val="0"/>
        </a:spcBef>
        <a:spcAft>
          <a:spcPct val="0"/>
        </a:spcAft>
        <a:defRPr kumimoji="1" sz="4400" kern="1200">
          <a:solidFill>
            <a:schemeClr val="tx2"/>
          </a:solidFill>
          <a:latin typeface="+mj-lt"/>
          <a:ea typeface="+mj-ea"/>
          <a:cs typeface="+mj-cs"/>
        </a:defRPr>
      </a:lvl1pPr>
      <a:lvl2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2pPr>
      <a:lvl3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3pPr>
      <a:lvl4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4pPr>
      <a:lvl5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5pPr>
      <a:lvl6pPr marL="4572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6pPr>
      <a:lvl7pPr marL="9144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7pPr>
      <a:lvl8pPr marL="13716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8pPr>
      <a:lvl9pPr marL="18288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9pPr>
    </p:titleStyle>
    <p:bodyStyle>
      <a:lvl1pPr marL="342900" indent="-342900" algn="l" rtl="0" fontAlgn="base">
        <a:spcBef>
          <a:spcPct val="20000"/>
        </a:spcBef>
        <a:spcAft>
          <a:spcPct val="0"/>
        </a:spcAft>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idx="4294967295"/>
          </p:nvPr>
        </p:nvSpPr>
        <p:spPr>
          <a:xfrm>
            <a:off x="1187450" y="333375"/>
            <a:ext cx="6481763" cy="1223963"/>
          </a:xfrm>
        </p:spPr>
        <p:txBody>
          <a:bodyPr/>
          <a:lstStyle/>
          <a:p>
            <a:r>
              <a:rPr lang="ja-JP" altLang="en-US" sz="8800">
                <a:ea typeface="HG創英角ﾎﾟｯﾌﾟ体" panose="040B0A09000000000000" pitchFamily="49" charset="-128"/>
              </a:rPr>
              <a:t>天気の変化</a:t>
            </a:r>
          </a:p>
        </p:txBody>
      </p:sp>
      <p:sp>
        <p:nvSpPr>
          <p:cNvPr id="2051" name="Rectangle 3"/>
          <p:cNvSpPr>
            <a:spLocks noGrp="1" noChangeArrowheads="1"/>
          </p:cNvSpPr>
          <p:nvPr>
            <p:ph type="subTitle" idx="4294967295"/>
          </p:nvPr>
        </p:nvSpPr>
        <p:spPr>
          <a:xfrm>
            <a:off x="1763713" y="1844675"/>
            <a:ext cx="5259387" cy="541338"/>
          </a:xfrm>
        </p:spPr>
        <p:txBody>
          <a:bodyPr/>
          <a:lstStyle/>
          <a:p>
            <a:pPr marL="0" indent="0" algn="ctr">
              <a:lnSpc>
                <a:spcPct val="90000"/>
              </a:lnSpc>
              <a:buFontTx/>
              <a:buNone/>
            </a:pPr>
            <a:r>
              <a:rPr lang="ja-JP" altLang="en-US">
                <a:solidFill>
                  <a:srgbClr val="FF3300"/>
                </a:solidFill>
              </a:rPr>
              <a:t>温暖</a:t>
            </a:r>
            <a:r>
              <a:rPr lang="ja-JP" altLang="en-US"/>
              <a:t>前線・</a:t>
            </a:r>
            <a:r>
              <a:rPr lang="ja-JP" altLang="en-US">
                <a:solidFill>
                  <a:srgbClr val="0A0AF4"/>
                </a:solidFill>
              </a:rPr>
              <a:t>寒冷</a:t>
            </a:r>
            <a:r>
              <a:rPr lang="ja-JP" altLang="en-US"/>
              <a:t>前線の通過</a:t>
            </a:r>
          </a:p>
        </p:txBody>
      </p:sp>
      <p:grpSp>
        <p:nvGrpSpPr>
          <p:cNvPr id="2105" name="Group 57"/>
          <p:cNvGrpSpPr>
            <a:grpSpLocks/>
          </p:cNvGrpSpPr>
          <p:nvPr/>
        </p:nvGrpSpPr>
        <p:grpSpPr bwMode="auto">
          <a:xfrm>
            <a:off x="-179388" y="2205038"/>
            <a:ext cx="4175126" cy="4492625"/>
            <a:chOff x="-113" y="1389"/>
            <a:chExt cx="2630" cy="2830"/>
          </a:xfrm>
        </p:grpSpPr>
        <p:grpSp>
          <p:nvGrpSpPr>
            <p:cNvPr id="2068" name="Group 49"/>
            <p:cNvGrpSpPr>
              <a:grpSpLocks/>
            </p:cNvGrpSpPr>
            <p:nvPr/>
          </p:nvGrpSpPr>
          <p:grpSpPr bwMode="auto">
            <a:xfrm rot="8622443">
              <a:off x="-113" y="2570"/>
              <a:ext cx="2177" cy="363"/>
              <a:chOff x="3107" y="1888"/>
              <a:chExt cx="2177" cy="363"/>
            </a:xfrm>
          </p:grpSpPr>
          <p:sp>
            <p:nvSpPr>
              <p:cNvPr id="2078" name="Line 41"/>
              <p:cNvSpPr>
                <a:spLocks noChangeShapeType="1"/>
              </p:cNvSpPr>
              <p:nvPr/>
            </p:nvSpPr>
            <p:spPr bwMode="auto">
              <a:xfrm>
                <a:off x="3243" y="2251"/>
                <a:ext cx="1905" cy="0"/>
              </a:xfrm>
              <a:prstGeom prst="line">
                <a:avLst/>
              </a:prstGeom>
              <a:noFill/>
              <a:ln w="2540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79" name="Rectangle 42"/>
              <p:cNvSpPr>
                <a:spLocks noChangeArrowheads="1"/>
              </p:cNvSpPr>
              <p:nvPr/>
            </p:nvSpPr>
            <p:spPr bwMode="auto">
              <a:xfrm>
                <a:off x="3288" y="2069"/>
                <a:ext cx="1860" cy="182"/>
              </a:xfrm>
              <a:prstGeom prst="rect">
                <a:avLst/>
              </a:prstGeom>
              <a:solidFill>
                <a:srgbClr val="0000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2080" name="Oval 43"/>
              <p:cNvSpPr>
                <a:spLocks noChangeArrowheads="1"/>
              </p:cNvSpPr>
              <p:nvPr/>
            </p:nvSpPr>
            <p:spPr bwMode="auto">
              <a:xfrm>
                <a:off x="3107" y="1888"/>
                <a:ext cx="363" cy="363"/>
              </a:xfrm>
              <a:prstGeom prst="ellipse">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2081" name="Oval 44"/>
              <p:cNvSpPr>
                <a:spLocks noChangeArrowheads="1"/>
              </p:cNvSpPr>
              <p:nvPr/>
            </p:nvSpPr>
            <p:spPr bwMode="auto">
              <a:xfrm>
                <a:off x="3470" y="1888"/>
                <a:ext cx="363" cy="363"/>
              </a:xfrm>
              <a:prstGeom prst="ellipse">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2082" name="Oval 45"/>
              <p:cNvSpPr>
                <a:spLocks noChangeArrowheads="1"/>
              </p:cNvSpPr>
              <p:nvPr/>
            </p:nvSpPr>
            <p:spPr bwMode="auto">
              <a:xfrm>
                <a:off x="3833" y="1888"/>
                <a:ext cx="363" cy="363"/>
              </a:xfrm>
              <a:prstGeom prst="ellipse">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2083" name="Oval 46"/>
              <p:cNvSpPr>
                <a:spLocks noChangeArrowheads="1"/>
              </p:cNvSpPr>
              <p:nvPr/>
            </p:nvSpPr>
            <p:spPr bwMode="auto">
              <a:xfrm>
                <a:off x="4195" y="1888"/>
                <a:ext cx="363" cy="363"/>
              </a:xfrm>
              <a:prstGeom prst="ellipse">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2084" name="Oval 47"/>
              <p:cNvSpPr>
                <a:spLocks noChangeArrowheads="1"/>
              </p:cNvSpPr>
              <p:nvPr/>
            </p:nvSpPr>
            <p:spPr bwMode="auto">
              <a:xfrm>
                <a:off x="4558" y="1888"/>
                <a:ext cx="363" cy="363"/>
              </a:xfrm>
              <a:prstGeom prst="ellipse">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 name="Oval 48"/>
              <p:cNvSpPr>
                <a:spLocks noChangeArrowheads="1"/>
              </p:cNvSpPr>
              <p:nvPr/>
            </p:nvSpPr>
            <p:spPr bwMode="auto">
              <a:xfrm>
                <a:off x="4921" y="1888"/>
                <a:ext cx="363" cy="363"/>
              </a:xfrm>
              <a:prstGeom prst="ellipse">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grpSp>
          <p:nvGrpSpPr>
            <p:cNvPr id="2069" name="Group 69"/>
            <p:cNvGrpSpPr>
              <a:grpSpLocks/>
            </p:cNvGrpSpPr>
            <p:nvPr/>
          </p:nvGrpSpPr>
          <p:grpSpPr bwMode="auto">
            <a:xfrm rot="3409354">
              <a:off x="1238" y="2940"/>
              <a:ext cx="2331" cy="227"/>
              <a:chOff x="3016" y="1933"/>
              <a:chExt cx="2586" cy="363"/>
            </a:xfrm>
          </p:grpSpPr>
          <p:sp>
            <p:nvSpPr>
              <p:cNvPr id="2071" name="Oval 62"/>
              <p:cNvSpPr>
                <a:spLocks noChangeArrowheads="1"/>
              </p:cNvSpPr>
              <p:nvPr/>
            </p:nvSpPr>
            <p:spPr bwMode="auto">
              <a:xfrm>
                <a:off x="3107" y="1933"/>
                <a:ext cx="318" cy="318"/>
              </a:xfrm>
              <a:prstGeom prst="ellipse">
                <a:avLst/>
              </a:prstGeom>
              <a:solidFill>
                <a:srgbClr val="FF00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2072" name="Oval 63"/>
              <p:cNvSpPr>
                <a:spLocks noChangeArrowheads="1"/>
              </p:cNvSpPr>
              <p:nvPr/>
            </p:nvSpPr>
            <p:spPr bwMode="auto">
              <a:xfrm>
                <a:off x="3606" y="1933"/>
                <a:ext cx="318" cy="318"/>
              </a:xfrm>
              <a:prstGeom prst="ellipse">
                <a:avLst/>
              </a:prstGeom>
              <a:solidFill>
                <a:srgbClr val="FF00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2073" name="Oval 64"/>
              <p:cNvSpPr>
                <a:spLocks noChangeArrowheads="1"/>
              </p:cNvSpPr>
              <p:nvPr/>
            </p:nvSpPr>
            <p:spPr bwMode="auto">
              <a:xfrm>
                <a:off x="4150" y="1933"/>
                <a:ext cx="318" cy="318"/>
              </a:xfrm>
              <a:prstGeom prst="ellipse">
                <a:avLst/>
              </a:prstGeom>
              <a:solidFill>
                <a:srgbClr val="FF00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2074" name="Oval 65"/>
              <p:cNvSpPr>
                <a:spLocks noChangeArrowheads="1"/>
              </p:cNvSpPr>
              <p:nvPr/>
            </p:nvSpPr>
            <p:spPr bwMode="auto">
              <a:xfrm>
                <a:off x="4649" y="1933"/>
                <a:ext cx="318" cy="318"/>
              </a:xfrm>
              <a:prstGeom prst="ellipse">
                <a:avLst/>
              </a:prstGeom>
              <a:solidFill>
                <a:srgbClr val="FF00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2075" name="Oval 66"/>
              <p:cNvSpPr>
                <a:spLocks noChangeArrowheads="1"/>
              </p:cNvSpPr>
              <p:nvPr/>
            </p:nvSpPr>
            <p:spPr bwMode="auto">
              <a:xfrm>
                <a:off x="5148" y="1933"/>
                <a:ext cx="318" cy="318"/>
              </a:xfrm>
              <a:prstGeom prst="ellipse">
                <a:avLst/>
              </a:prstGeom>
              <a:solidFill>
                <a:srgbClr val="FF00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2076" name="Rectangle 67"/>
              <p:cNvSpPr>
                <a:spLocks noChangeArrowheads="1"/>
              </p:cNvSpPr>
              <p:nvPr/>
            </p:nvSpPr>
            <p:spPr bwMode="auto">
              <a:xfrm>
                <a:off x="3061" y="2115"/>
                <a:ext cx="2541" cy="181"/>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2077" name="Line 68"/>
              <p:cNvSpPr>
                <a:spLocks noChangeShapeType="1"/>
              </p:cNvSpPr>
              <p:nvPr/>
            </p:nvSpPr>
            <p:spPr bwMode="auto">
              <a:xfrm>
                <a:off x="3016" y="2115"/>
                <a:ext cx="2495" cy="0"/>
              </a:xfrm>
              <a:prstGeom prst="line">
                <a:avLst/>
              </a:prstGeom>
              <a:noFill/>
              <a:ln w="952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pic>
          <p:nvPicPr>
            <p:cNvPr id="4" name="正方形/長方形 1"/>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1" y="1389"/>
              <a:ext cx="1129" cy="1087"/>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054" name="Group 35"/>
          <p:cNvGrpSpPr>
            <a:grpSpLocks/>
          </p:cNvGrpSpPr>
          <p:nvPr/>
        </p:nvGrpSpPr>
        <p:grpSpPr bwMode="auto">
          <a:xfrm rot="520256">
            <a:off x="971550" y="2997200"/>
            <a:ext cx="360363" cy="935038"/>
            <a:chOff x="1111" y="3203"/>
            <a:chExt cx="227" cy="589"/>
          </a:xfrm>
        </p:grpSpPr>
        <p:sp>
          <p:nvSpPr>
            <p:cNvPr id="2065" name="Line 32"/>
            <p:cNvSpPr>
              <a:spLocks noChangeShapeType="1"/>
            </p:cNvSpPr>
            <p:nvPr/>
          </p:nvSpPr>
          <p:spPr bwMode="auto">
            <a:xfrm flipH="1">
              <a:off x="1111" y="3203"/>
              <a:ext cx="136" cy="272"/>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66" name="Line 33"/>
            <p:cNvSpPr>
              <a:spLocks noChangeShapeType="1"/>
            </p:cNvSpPr>
            <p:nvPr/>
          </p:nvSpPr>
          <p:spPr bwMode="auto">
            <a:xfrm>
              <a:off x="1247" y="3203"/>
              <a:ext cx="0" cy="589"/>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67" name="Line 34"/>
            <p:cNvSpPr>
              <a:spLocks noChangeShapeType="1"/>
            </p:cNvSpPr>
            <p:nvPr/>
          </p:nvSpPr>
          <p:spPr bwMode="auto">
            <a:xfrm>
              <a:off x="1111" y="3475"/>
              <a:ext cx="227" cy="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2055" name="WordArt 36"/>
          <p:cNvSpPr>
            <a:spLocks noChangeArrowheads="1" noChangeShapeType="1" noTextEdit="1"/>
          </p:cNvSpPr>
          <p:nvPr/>
        </p:nvSpPr>
        <p:spPr bwMode="auto">
          <a:xfrm rot="442738">
            <a:off x="1116013" y="2636838"/>
            <a:ext cx="288925" cy="312737"/>
          </a:xfrm>
          <a:prstGeom prst="rect">
            <a:avLst/>
          </a:prstGeom>
        </p:spPr>
        <p:txBody>
          <a:bodyPr wrap="none" fromWordArt="1">
            <a:prstTxWarp prst="textPlain">
              <a:avLst>
                <a:gd name="adj" fmla="val 50000"/>
              </a:avLst>
            </a:prstTxWarp>
          </a:bodyPr>
          <a:lstStyle/>
          <a:p>
            <a:pPr algn="ctr"/>
            <a:r>
              <a:rPr lang="ja-JP" altLang="en-US" sz="3600" kern="10">
                <a:ln w="9525">
                  <a:solidFill>
                    <a:srgbClr val="000000"/>
                  </a:solidFill>
                  <a:round/>
                  <a:headEnd/>
                  <a:tailEnd/>
                </a:ln>
                <a:solidFill>
                  <a:srgbClr val="FFFFFF"/>
                </a:solidFill>
                <a:latin typeface="ＭＳ Ｐゴシック" panose="020B0600070205080204" pitchFamily="50" charset="-128"/>
              </a:rPr>
              <a:t>北</a:t>
            </a:r>
          </a:p>
        </p:txBody>
      </p:sp>
      <p:sp>
        <p:nvSpPr>
          <p:cNvPr id="2085" name="Text Box 37"/>
          <p:cNvSpPr txBox="1">
            <a:spLocks noChangeArrowheads="1"/>
          </p:cNvSpPr>
          <p:nvPr/>
        </p:nvSpPr>
        <p:spPr bwMode="auto">
          <a:xfrm>
            <a:off x="1692275" y="5805488"/>
            <a:ext cx="259238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ja-JP" altLang="en-US" b="1"/>
              <a:t>低気圧は西から東へ動く</a:t>
            </a:r>
          </a:p>
        </p:txBody>
      </p:sp>
      <p:grpSp>
        <p:nvGrpSpPr>
          <p:cNvPr id="2094" name="Group 46"/>
          <p:cNvGrpSpPr>
            <a:grpSpLocks/>
          </p:cNvGrpSpPr>
          <p:nvPr/>
        </p:nvGrpSpPr>
        <p:grpSpPr bwMode="auto">
          <a:xfrm>
            <a:off x="1619250" y="4797425"/>
            <a:ext cx="504825" cy="287338"/>
            <a:chOff x="2744" y="2024"/>
            <a:chExt cx="1724" cy="1406"/>
          </a:xfrm>
        </p:grpSpPr>
        <p:sp>
          <p:nvSpPr>
            <p:cNvPr id="2058" name="AutoShape 39"/>
            <p:cNvSpPr>
              <a:spLocks noChangeArrowheads="1"/>
            </p:cNvSpPr>
            <p:nvPr/>
          </p:nvSpPr>
          <p:spPr bwMode="auto">
            <a:xfrm>
              <a:off x="2744" y="2907"/>
              <a:ext cx="1724" cy="523"/>
            </a:xfrm>
            <a:custGeom>
              <a:avLst/>
              <a:gdLst>
                <a:gd name="T0" fmla="*/ 1509 w 21600"/>
                <a:gd name="T1" fmla="*/ 262 h 21600"/>
                <a:gd name="T2" fmla="*/ 862 w 21600"/>
                <a:gd name="T3" fmla="*/ 523 h 21600"/>
                <a:gd name="T4" fmla="*/ 216 w 21600"/>
                <a:gd name="T5" fmla="*/ 262 h 21600"/>
                <a:gd name="T6" fmla="*/ 862 w 21600"/>
                <a:gd name="T7" fmla="*/ 0 h 21600"/>
                <a:gd name="T8" fmla="*/ 0 60000 65536"/>
                <a:gd name="T9" fmla="*/ 0 60000 65536"/>
                <a:gd name="T10" fmla="*/ 0 60000 65536"/>
                <a:gd name="T11" fmla="*/ 0 60000 65536"/>
                <a:gd name="T12" fmla="*/ 4498 w 21600"/>
                <a:gd name="T13" fmla="*/ 4502 h 21600"/>
                <a:gd name="T14" fmla="*/ 17102 w 21600"/>
                <a:gd name="T15" fmla="*/ 17098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solidFill>
              <a:srgbClr val="96969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059" name="Rectangle 40"/>
            <p:cNvSpPr>
              <a:spLocks noChangeArrowheads="1"/>
            </p:cNvSpPr>
            <p:nvPr/>
          </p:nvSpPr>
          <p:spPr bwMode="auto">
            <a:xfrm>
              <a:off x="3255" y="2682"/>
              <a:ext cx="767" cy="225"/>
            </a:xfrm>
            <a:prstGeom prst="rect">
              <a:avLst/>
            </a:prstGeom>
            <a:solidFill>
              <a:srgbClr val="96969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2060" name="Rectangle 41"/>
            <p:cNvSpPr>
              <a:spLocks noChangeArrowheads="1"/>
            </p:cNvSpPr>
            <p:nvPr/>
          </p:nvSpPr>
          <p:spPr bwMode="auto">
            <a:xfrm>
              <a:off x="3000" y="2382"/>
              <a:ext cx="63" cy="525"/>
            </a:xfrm>
            <a:prstGeom prst="rect">
              <a:avLst/>
            </a:prstGeom>
            <a:solidFill>
              <a:srgbClr val="96969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2061" name="Rectangle 42"/>
            <p:cNvSpPr>
              <a:spLocks noChangeArrowheads="1"/>
            </p:cNvSpPr>
            <p:nvPr/>
          </p:nvSpPr>
          <p:spPr bwMode="auto">
            <a:xfrm>
              <a:off x="4213" y="2382"/>
              <a:ext cx="64" cy="525"/>
            </a:xfrm>
            <a:prstGeom prst="rect">
              <a:avLst/>
            </a:prstGeom>
            <a:solidFill>
              <a:srgbClr val="96969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2062" name="Rectangle 43"/>
            <p:cNvSpPr>
              <a:spLocks noChangeArrowheads="1"/>
            </p:cNvSpPr>
            <p:nvPr/>
          </p:nvSpPr>
          <p:spPr bwMode="auto">
            <a:xfrm>
              <a:off x="3515" y="2478"/>
              <a:ext cx="64" cy="226"/>
            </a:xfrm>
            <a:prstGeom prst="rect">
              <a:avLst/>
            </a:prstGeom>
            <a:solidFill>
              <a:srgbClr val="96969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2063" name="Rectangle 44"/>
            <p:cNvSpPr>
              <a:spLocks noChangeArrowheads="1"/>
            </p:cNvSpPr>
            <p:nvPr/>
          </p:nvSpPr>
          <p:spPr bwMode="auto">
            <a:xfrm>
              <a:off x="3379" y="2478"/>
              <a:ext cx="63" cy="226"/>
            </a:xfrm>
            <a:prstGeom prst="rect">
              <a:avLst/>
            </a:prstGeom>
            <a:solidFill>
              <a:srgbClr val="96969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2064" name="AutoShape 45"/>
            <p:cNvSpPr>
              <a:spLocks noChangeArrowheads="1"/>
            </p:cNvSpPr>
            <p:nvPr/>
          </p:nvSpPr>
          <p:spPr bwMode="auto">
            <a:xfrm>
              <a:off x="3016" y="2024"/>
              <a:ext cx="454" cy="282"/>
            </a:xfrm>
            <a:prstGeom prst="cloudCallout">
              <a:avLst>
                <a:gd name="adj1" fmla="val 63657"/>
                <a:gd name="adj2" fmla="val 109931"/>
              </a:avLst>
            </a:prstGeom>
            <a:solidFill>
              <a:srgbClr val="FFCC99"/>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en-US"/>
            </a:p>
          </p:txBody>
        </p:sp>
      </p:grpSp>
      <p:grpSp>
        <p:nvGrpSpPr>
          <p:cNvPr id="2106" name="Group 58"/>
          <p:cNvGrpSpPr>
            <a:grpSpLocks/>
          </p:cNvGrpSpPr>
          <p:nvPr/>
        </p:nvGrpSpPr>
        <p:grpSpPr bwMode="auto">
          <a:xfrm>
            <a:off x="6300788" y="2060575"/>
            <a:ext cx="4419600" cy="4392613"/>
            <a:chOff x="3969" y="1298"/>
            <a:chExt cx="2784" cy="2767"/>
          </a:xfrm>
        </p:grpSpPr>
        <p:grpSp>
          <p:nvGrpSpPr>
            <p:cNvPr id="2087" name="Group 69"/>
            <p:cNvGrpSpPr>
              <a:grpSpLocks/>
            </p:cNvGrpSpPr>
            <p:nvPr/>
          </p:nvGrpSpPr>
          <p:grpSpPr bwMode="auto">
            <a:xfrm rot="2605027">
              <a:off x="4422" y="2614"/>
              <a:ext cx="2331" cy="227"/>
              <a:chOff x="3016" y="1933"/>
              <a:chExt cx="2586" cy="363"/>
            </a:xfrm>
          </p:grpSpPr>
          <p:sp>
            <p:nvSpPr>
              <p:cNvPr id="2088" name="Oval 62"/>
              <p:cNvSpPr>
                <a:spLocks noChangeArrowheads="1"/>
              </p:cNvSpPr>
              <p:nvPr/>
            </p:nvSpPr>
            <p:spPr bwMode="auto">
              <a:xfrm>
                <a:off x="3107" y="1933"/>
                <a:ext cx="318" cy="318"/>
              </a:xfrm>
              <a:prstGeom prst="ellipse">
                <a:avLst/>
              </a:prstGeom>
              <a:solidFill>
                <a:srgbClr val="FF00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2089" name="Oval 63"/>
              <p:cNvSpPr>
                <a:spLocks noChangeArrowheads="1"/>
              </p:cNvSpPr>
              <p:nvPr/>
            </p:nvSpPr>
            <p:spPr bwMode="auto">
              <a:xfrm>
                <a:off x="3606" y="1933"/>
                <a:ext cx="318" cy="318"/>
              </a:xfrm>
              <a:prstGeom prst="ellipse">
                <a:avLst/>
              </a:prstGeom>
              <a:solidFill>
                <a:srgbClr val="FF00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2090" name="Oval 64"/>
              <p:cNvSpPr>
                <a:spLocks noChangeArrowheads="1"/>
              </p:cNvSpPr>
              <p:nvPr/>
            </p:nvSpPr>
            <p:spPr bwMode="auto">
              <a:xfrm>
                <a:off x="4150" y="1933"/>
                <a:ext cx="318" cy="318"/>
              </a:xfrm>
              <a:prstGeom prst="ellipse">
                <a:avLst/>
              </a:prstGeom>
              <a:solidFill>
                <a:srgbClr val="FF00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2091" name="Oval 65"/>
              <p:cNvSpPr>
                <a:spLocks noChangeArrowheads="1"/>
              </p:cNvSpPr>
              <p:nvPr/>
            </p:nvSpPr>
            <p:spPr bwMode="auto">
              <a:xfrm>
                <a:off x="4649" y="1933"/>
                <a:ext cx="318" cy="318"/>
              </a:xfrm>
              <a:prstGeom prst="ellipse">
                <a:avLst/>
              </a:prstGeom>
              <a:solidFill>
                <a:srgbClr val="FF00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2092" name="Oval 66"/>
              <p:cNvSpPr>
                <a:spLocks noChangeArrowheads="1"/>
              </p:cNvSpPr>
              <p:nvPr/>
            </p:nvSpPr>
            <p:spPr bwMode="auto">
              <a:xfrm>
                <a:off x="5148" y="1933"/>
                <a:ext cx="318" cy="318"/>
              </a:xfrm>
              <a:prstGeom prst="ellipse">
                <a:avLst/>
              </a:prstGeom>
              <a:solidFill>
                <a:srgbClr val="FF00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2093" name="Rectangle 67"/>
              <p:cNvSpPr>
                <a:spLocks noChangeArrowheads="1"/>
              </p:cNvSpPr>
              <p:nvPr/>
            </p:nvSpPr>
            <p:spPr bwMode="auto">
              <a:xfrm>
                <a:off x="3061" y="2115"/>
                <a:ext cx="2541" cy="181"/>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 name="Line 68"/>
              <p:cNvSpPr>
                <a:spLocks noChangeShapeType="1"/>
              </p:cNvSpPr>
              <p:nvPr/>
            </p:nvSpPr>
            <p:spPr bwMode="auto">
              <a:xfrm>
                <a:off x="3016" y="2115"/>
                <a:ext cx="2495" cy="0"/>
              </a:xfrm>
              <a:prstGeom prst="line">
                <a:avLst/>
              </a:prstGeom>
              <a:noFill/>
              <a:ln w="952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2095" name="Group 49"/>
            <p:cNvGrpSpPr>
              <a:grpSpLocks/>
            </p:cNvGrpSpPr>
            <p:nvPr/>
          </p:nvGrpSpPr>
          <p:grpSpPr bwMode="auto">
            <a:xfrm rot="6125280">
              <a:off x="3243" y="2795"/>
              <a:ext cx="2177" cy="363"/>
              <a:chOff x="3107" y="1888"/>
              <a:chExt cx="2177" cy="363"/>
            </a:xfrm>
          </p:grpSpPr>
          <p:sp>
            <p:nvSpPr>
              <p:cNvPr id="2096" name="Line 41"/>
              <p:cNvSpPr>
                <a:spLocks noChangeShapeType="1"/>
              </p:cNvSpPr>
              <p:nvPr/>
            </p:nvSpPr>
            <p:spPr bwMode="auto">
              <a:xfrm>
                <a:off x="3243" y="2251"/>
                <a:ext cx="1905" cy="0"/>
              </a:xfrm>
              <a:prstGeom prst="line">
                <a:avLst/>
              </a:prstGeom>
              <a:noFill/>
              <a:ln w="2540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97" name="Rectangle 42"/>
              <p:cNvSpPr>
                <a:spLocks noChangeArrowheads="1"/>
              </p:cNvSpPr>
              <p:nvPr/>
            </p:nvSpPr>
            <p:spPr bwMode="auto">
              <a:xfrm>
                <a:off x="3288" y="2069"/>
                <a:ext cx="1860" cy="182"/>
              </a:xfrm>
              <a:prstGeom prst="rect">
                <a:avLst/>
              </a:prstGeom>
              <a:solidFill>
                <a:srgbClr val="0000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2098" name="Oval 43"/>
              <p:cNvSpPr>
                <a:spLocks noChangeArrowheads="1"/>
              </p:cNvSpPr>
              <p:nvPr/>
            </p:nvSpPr>
            <p:spPr bwMode="auto">
              <a:xfrm>
                <a:off x="3107" y="1888"/>
                <a:ext cx="363" cy="363"/>
              </a:xfrm>
              <a:prstGeom prst="ellipse">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2099" name="Oval 44"/>
              <p:cNvSpPr>
                <a:spLocks noChangeArrowheads="1"/>
              </p:cNvSpPr>
              <p:nvPr/>
            </p:nvSpPr>
            <p:spPr bwMode="auto">
              <a:xfrm>
                <a:off x="3470" y="1888"/>
                <a:ext cx="363" cy="363"/>
              </a:xfrm>
              <a:prstGeom prst="ellipse">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2100" name="Oval 45"/>
              <p:cNvSpPr>
                <a:spLocks noChangeArrowheads="1"/>
              </p:cNvSpPr>
              <p:nvPr/>
            </p:nvSpPr>
            <p:spPr bwMode="auto">
              <a:xfrm>
                <a:off x="3833" y="1888"/>
                <a:ext cx="363" cy="363"/>
              </a:xfrm>
              <a:prstGeom prst="ellipse">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2101" name="Oval 46"/>
              <p:cNvSpPr>
                <a:spLocks noChangeArrowheads="1"/>
              </p:cNvSpPr>
              <p:nvPr/>
            </p:nvSpPr>
            <p:spPr bwMode="auto">
              <a:xfrm>
                <a:off x="4195" y="1888"/>
                <a:ext cx="363" cy="363"/>
              </a:xfrm>
              <a:prstGeom prst="ellipse">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2102" name="Oval 47"/>
              <p:cNvSpPr>
                <a:spLocks noChangeArrowheads="1"/>
              </p:cNvSpPr>
              <p:nvPr/>
            </p:nvSpPr>
            <p:spPr bwMode="auto">
              <a:xfrm>
                <a:off x="4558" y="1888"/>
                <a:ext cx="363" cy="363"/>
              </a:xfrm>
              <a:prstGeom prst="ellipse">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2103" name="Oval 48"/>
              <p:cNvSpPr>
                <a:spLocks noChangeArrowheads="1"/>
              </p:cNvSpPr>
              <p:nvPr/>
            </p:nvSpPr>
            <p:spPr bwMode="auto">
              <a:xfrm>
                <a:off x="4921" y="1888"/>
                <a:ext cx="363" cy="363"/>
              </a:xfrm>
              <a:prstGeom prst="ellipse">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pic>
          <p:nvPicPr>
            <p:cNvPr id="2" name="正方形/長方形 1"/>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46015">
              <a:off x="3969" y="1298"/>
              <a:ext cx="1129" cy="1087"/>
            </a:xfrm>
            <a:prstGeom prst="rect">
              <a:avLst/>
            </a:prstGeom>
            <a:noFill/>
            <a:extLst>
              <a:ext uri="{909E8E84-426E-40DD-AFC4-6F175D3DCCD1}">
                <a14:hiddenFill xmlns:a14="http://schemas.microsoft.com/office/drawing/2010/main">
                  <a:solidFill>
                    <a:srgbClr val="FFFFFF"/>
                  </a:solidFill>
                </a14:hiddenFill>
              </a:ext>
            </a:extLst>
          </p:spPr>
        </p:pic>
      </p:grpSp>
    </p:spTree>
  </p:cSld>
  <p:clrMapOvr>
    <a:masterClrMapping/>
  </p:clrMapOvr>
  <p:transition advTm="0"/>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051">
                                            <p:txEl>
                                              <p:pRg st="0" end="0"/>
                                            </p:txEl>
                                          </p:spTgt>
                                        </p:tgtEl>
                                        <p:attrNameLst>
                                          <p:attrName>style.visibility</p:attrName>
                                        </p:attrNameLst>
                                      </p:cBhvr>
                                      <p:to>
                                        <p:strVal val="visible"/>
                                      </p:to>
                                    </p:set>
                                    <p:anim calcmode="lin" valueType="num">
                                      <p:cBhvr additive="base">
                                        <p:cTn id="7" dur="5000" fill="hold"/>
                                        <p:tgtEl>
                                          <p:spTgt spid="2051">
                                            <p:txEl>
                                              <p:pRg st="0" end="0"/>
                                            </p:txEl>
                                          </p:spTgt>
                                        </p:tgtEl>
                                        <p:attrNameLst>
                                          <p:attrName>ppt_x</p:attrName>
                                        </p:attrNameLst>
                                      </p:cBhvr>
                                      <p:tavLst>
                                        <p:tav tm="0">
                                          <p:val>
                                            <p:strVal val="0-#ppt_w/2"/>
                                          </p:val>
                                        </p:tav>
                                        <p:tav tm="100000">
                                          <p:val>
                                            <p:strVal val="#ppt_x"/>
                                          </p:val>
                                        </p:tav>
                                      </p:tavLst>
                                    </p:anim>
                                    <p:anim calcmode="lin" valueType="num">
                                      <p:cBhvr additive="base">
                                        <p:cTn id="8" dur="5000" fill="hold"/>
                                        <p:tgtEl>
                                          <p:spTgt spid="205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2085"/>
                                        </p:tgtEl>
                                        <p:attrNameLst>
                                          <p:attrName>style.visibility</p:attrName>
                                        </p:attrNameLst>
                                      </p:cBhvr>
                                      <p:to>
                                        <p:strVal val="visible"/>
                                      </p:to>
                                    </p:set>
                                    <p:animEffect transition="in" filter="fade">
                                      <p:cBhvr>
                                        <p:cTn id="13" dur="2000"/>
                                        <p:tgtEl>
                                          <p:spTgt spid="2085"/>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0" presetClass="path" presetSubtype="0" accel="50000" decel="50000" fill="hold" nodeType="clickEffect">
                                  <p:stCondLst>
                                    <p:cond delay="0"/>
                                  </p:stCondLst>
                                  <p:childTnLst>
                                    <p:animMotion origin="layout" path="M 2.5E-6 -3.7037E-7 L 0.85451 0.09468 " pathEditMode="relative" rAng="0" ptsTypes="AA">
                                      <p:cBhvr>
                                        <p:cTn id="17" dur="5000" fill="hold"/>
                                        <p:tgtEl>
                                          <p:spTgt spid="2094"/>
                                        </p:tgtEl>
                                        <p:attrNameLst>
                                          <p:attrName>ppt_x</p:attrName>
                                          <p:attrName>ppt_y</p:attrName>
                                        </p:attrNameLst>
                                      </p:cBhvr>
                                      <p:rCtr x="42726" y="4722"/>
                                    </p:animMotion>
                                  </p:childTnLst>
                                </p:cTn>
                              </p:par>
                            </p:childTnLst>
                          </p:cTn>
                        </p:par>
                      </p:childTnLst>
                    </p:cTn>
                  </p:par>
                  <p:par>
                    <p:cTn id="18" fill="hold" nodeType="clickPar">
                      <p:stCondLst>
                        <p:cond delay="indefinite"/>
                      </p:stCondLst>
                      <p:childTnLst>
                        <p:par>
                          <p:cTn id="19" fill="hold" nodeType="withGroup">
                            <p:stCondLst>
                              <p:cond delay="0"/>
                            </p:stCondLst>
                            <p:childTnLst>
                              <p:par>
                                <p:cTn id="20" presetID="0" presetClass="path" presetSubtype="0" accel="50000" decel="50000" fill="hold" nodeType="clickEffect">
                                  <p:stCondLst>
                                    <p:cond delay="0"/>
                                  </p:stCondLst>
                                  <p:childTnLst>
                                    <p:animMotion origin="layout" path="M -5.55556E-7 -4.07407E-6 L 0.48038 0.03982 " pathEditMode="relative" rAng="0" ptsTypes="AA">
                                      <p:cBhvr>
                                        <p:cTn id="21" dur="2000" fill="hold"/>
                                        <p:tgtEl>
                                          <p:spTgt spid="2105"/>
                                        </p:tgtEl>
                                        <p:attrNameLst>
                                          <p:attrName>ppt_x</p:attrName>
                                          <p:attrName>ppt_y</p:attrName>
                                        </p:attrNameLst>
                                      </p:cBhvr>
                                      <p:rCtr x="24010" y="1991"/>
                                    </p:animMotion>
                                  </p:childTnLst>
                                </p:cTn>
                              </p:par>
                            </p:childTnLst>
                          </p:cTn>
                        </p:par>
                      </p:childTnLst>
                    </p:cTn>
                  </p:par>
                  <p:par>
                    <p:cTn id="22" fill="hold" nodeType="clickPar">
                      <p:stCondLst>
                        <p:cond delay="indefinite"/>
                      </p:stCondLst>
                      <p:childTnLst>
                        <p:par>
                          <p:cTn id="23" fill="hold" nodeType="withGroup">
                            <p:stCondLst>
                              <p:cond delay="0"/>
                            </p:stCondLst>
                            <p:childTnLst>
                              <p:par>
                                <p:cTn id="24" presetID="10" presetClass="exit" presetSubtype="0" fill="hold" nodeType="clickEffect">
                                  <p:stCondLst>
                                    <p:cond delay="0"/>
                                  </p:stCondLst>
                                  <p:childTnLst>
                                    <p:animEffect transition="out" filter="fade">
                                      <p:cBhvr>
                                        <p:cTn id="25" dur="500"/>
                                        <p:tgtEl>
                                          <p:spTgt spid="2105"/>
                                        </p:tgtEl>
                                      </p:cBhvr>
                                    </p:animEffect>
                                    <p:set>
                                      <p:cBhvr>
                                        <p:cTn id="26" dur="1" fill="hold">
                                          <p:stCondLst>
                                            <p:cond delay="499"/>
                                          </p:stCondLst>
                                        </p:cTn>
                                        <p:tgtEl>
                                          <p:spTgt spid="2105"/>
                                        </p:tgtEl>
                                        <p:attrNameLst>
                                          <p:attrName>style.visibility</p:attrName>
                                        </p:attrNameLst>
                                      </p:cBhvr>
                                      <p:to>
                                        <p:strVal val="hidden"/>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0" presetClass="entr" presetSubtype="0" fill="hold" nodeType="clickEffect">
                                  <p:stCondLst>
                                    <p:cond delay="0"/>
                                  </p:stCondLst>
                                  <p:childTnLst>
                                    <p:set>
                                      <p:cBhvr>
                                        <p:cTn id="30" dur="1" fill="hold">
                                          <p:stCondLst>
                                            <p:cond delay="0"/>
                                          </p:stCondLst>
                                        </p:cTn>
                                        <p:tgtEl>
                                          <p:spTgt spid="2106"/>
                                        </p:tgtEl>
                                        <p:attrNameLst>
                                          <p:attrName>style.visibility</p:attrName>
                                        </p:attrNameLst>
                                      </p:cBhvr>
                                      <p:to>
                                        <p:strVal val="visible"/>
                                      </p:to>
                                    </p:set>
                                    <p:animEffect transition="in" filter="fade">
                                      <p:cBhvr>
                                        <p:cTn id="31" dur="2000"/>
                                        <p:tgtEl>
                                          <p:spTgt spid="2106"/>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10" presetClass="exit" presetSubtype="0" fill="hold" grpId="1" nodeType="clickEffect">
                                  <p:stCondLst>
                                    <p:cond delay="0"/>
                                  </p:stCondLst>
                                  <p:childTnLst>
                                    <p:animEffect transition="out" filter="fade">
                                      <p:cBhvr>
                                        <p:cTn id="35" dur="2000"/>
                                        <p:tgtEl>
                                          <p:spTgt spid="2085"/>
                                        </p:tgtEl>
                                      </p:cBhvr>
                                    </p:animEffect>
                                    <p:set>
                                      <p:cBhvr>
                                        <p:cTn id="36" dur="1" fill="hold">
                                          <p:stCondLst>
                                            <p:cond delay="1999"/>
                                          </p:stCondLst>
                                        </p:cTn>
                                        <p:tgtEl>
                                          <p:spTgt spid="208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build="p"/>
      <p:bldP spid="2085" grpId="0"/>
      <p:bldP spid="2085"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Line 22"/>
          <p:cNvSpPr>
            <a:spLocks noChangeShapeType="1"/>
          </p:cNvSpPr>
          <p:nvPr/>
        </p:nvSpPr>
        <p:spPr bwMode="auto">
          <a:xfrm>
            <a:off x="0" y="5661025"/>
            <a:ext cx="9144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nvGrpSpPr>
          <p:cNvPr id="3075" name="Group 23"/>
          <p:cNvGrpSpPr>
            <a:grpSpLocks/>
          </p:cNvGrpSpPr>
          <p:nvPr/>
        </p:nvGrpSpPr>
        <p:grpSpPr bwMode="auto">
          <a:xfrm>
            <a:off x="4573588" y="4941888"/>
            <a:ext cx="933450" cy="574675"/>
            <a:chOff x="4468" y="1752"/>
            <a:chExt cx="562" cy="921"/>
          </a:xfrm>
        </p:grpSpPr>
        <p:sp>
          <p:nvSpPr>
            <p:cNvPr id="3120" name="AutoShape 15"/>
            <p:cNvSpPr>
              <a:spLocks noChangeArrowheads="1"/>
            </p:cNvSpPr>
            <p:nvPr/>
          </p:nvSpPr>
          <p:spPr bwMode="auto">
            <a:xfrm rot="10800000">
              <a:off x="4468" y="1752"/>
              <a:ext cx="562" cy="349"/>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4497 w 21600"/>
                <a:gd name="T13" fmla="*/ 4456 h 21600"/>
                <a:gd name="T14" fmla="*/ 17103 w 21600"/>
                <a:gd name="T15" fmla="*/ 17144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121" name="Rectangle 16"/>
            <p:cNvSpPr>
              <a:spLocks noChangeArrowheads="1"/>
            </p:cNvSpPr>
            <p:nvPr/>
          </p:nvSpPr>
          <p:spPr bwMode="auto">
            <a:xfrm>
              <a:off x="4558" y="2115"/>
              <a:ext cx="402" cy="55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ja-JP"/>
            </a:p>
          </p:txBody>
        </p:sp>
        <p:sp>
          <p:nvSpPr>
            <p:cNvPr id="3122" name="Rectangle 23"/>
            <p:cNvSpPr>
              <a:spLocks noChangeArrowheads="1"/>
            </p:cNvSpPr>
            <p:nvPr/>
          </p:nvSpPr>
          <p:spPr bwMode="auto">
            <a:xfrm>
              <a:off x="4586" y="2225"/>
              <a:ext cx="88" cy="197"/>
            </a:xfrm>
            <a:prstGeom prst="rect">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ja-JP"/>
            </a:p>
          </p:txBody>
        </p:sp>
      </p:grpSp>
      <p:grpSp>
        <p:nvGrpSpPr>
          <p:cNvPr id="3076" name="Group 59"/>
          <p:cNvGrpSpPr>
            <a:grpSpLocks/>
          </p:cNvGrpSpPr>
          <p:nvPr/>
        </p:nvGrpSpPr>
        <p:grpSpPr bwMode="auto">
          <a:xfrm>
            <a:off x="6084888" y="3983038"/>
            <a:ext cx="503237" cy="309562"/>
            <a:chOff x="4468" y="1752"/>
            <a:chExt cx="562" cy="921"/>
          </a:xfrm>
        </p:grpSpPr>
        <p:sp>
          <p:nvSpPr>
            <p:cNvPr id="3117" name="AutoShape 15"/>
            <p:cNvSpPr>
              <a:spLocks noChangeArrowheads="1"/>
            </p:cNvSpPr>
            <p:nvPr/>
          </p:nvSpPr>
          <p:spPr bwMode="auto">
            <a:xfrm rot="10800000">
              <a:off x="4468" y="1752"/>
              <a:ext cx="562" cy="349"/>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4497 w 21600"/>
                <a:gd name="T13" fmla="*/ 4456 h 21600"/>
                <a:gd name="T14" fmla="*/ 17103 w 21600"/>
                <a:gd name="T15" fmla="*/ 17144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118" name="Rectangle 16"/>
            <p:cNvSpPr>
              <a:spLocks noChangeArrowheads="1"/>
            </p:cNvSpPr>
            <p:nvPr/>
          </p:nvSpPr>
          <p:spPr bwMode="auto">
            <a:xfrm>
              <a:off x="4558" y="2115"/>
              <a:ext cx="402" cy="55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ja-JP"/>
            </a:p>
          </p:txBody>
        </p:sp>
        <p:sp>
          <p:nvSpPr>
            <p:cNvPr id="3119" name="Rectangle 23"/>
            <p:cNvSpPr>
              <a:spLocks noChangeArrowheads="1"/>
            </p:cNvSpPr>
            <p:nvPr/>
          </p:nvSpPr>
          <p:spPr bwMode="auto">
            <a:xfrm>
              <a:off x="4586" y="2225"/>
              <a:ext cx="88" cy="197"/>
            </a:xfrm>
            <a:prstGeom prst="rect">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ja-JP"/>
            </a:p>
          </p:txBody>
        </p:sp>
      </p:grpSp>
      <p:grpSp>
        <p:nvGrpSpPr>
          <p:cNvPr id="3077" name="Group 59"/>
          <p:cNvGrpSpPr>
            <a:grpSpLocks/>
          </p:cNvGrpSpPr>
          <p:nvPr/>
        </p:nvGrpSpPr>
        <p:grpSpPr bwMode="auto">
          <a:xfrm>
            <a:off x="5641975" y="2916238"/>
            <a:ext cx="260350" cy="187325"/>
            <a:chOff x="4468" y="1752"/>
            <a:chExt cx="562" cy="921"/>
          </a:xfrm>
        </p:grpSpPr>
        <p:sp>
          <p:nvSpPr>
            <p:cNvPr id="3114" name="AutoShape 15"/>
            <p:cNvSpPr>
              <a:spLocks noChangeArrowheads="1"/>
            </p:cNvSpPr>
            <p:nvPr/>
          </p:nvSpPr>
          <p:spPr bwMode="auto">
            <a:xfrm rot="10800000">
              <a:off x="4468" y="1752"/>
              <a:ext cx="562" cy="349"/>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4497 w 21600"/>
                <a:gd name="T13" fmla="*/ 4456 h 21600"/>
                <a:gd name="T14" fmla="*/ 17103 w 21600"/>
                <a:gd name="T15" fmla="*/ 17144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115" name="Rectangle 16"/>
            <p:cNvSpPr>
              <a:spLocks noChangeArrowheads="1"/>
            </p:cNvSpPr>
            <p:nvPr/>
          </p:nvSpPr>
          <p:spPr bwMode="auto">
            <a:xfrm>
              <a:off x="4558" y="2115"/>
              <a:ext cx="402" cy="55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ja-JP"/>
            </a:p>
          </p:txBody>
        </p:sp>
        <p:sp>
          <p:nvSpPr>
            <p:cNvPr id="3116" name="Rectangle 23"/>
            <p:cNvSpPr>
              <a:spLocks noChangeArrowheads="1"/>
            </p:cNvSpPr>
            <p:nvPr/>
          </p:nvSpPr>
          <p:spPr bwMode="auto">
            <a:xfrm>
              <a:off x="4586" y="2225"/>
              <a:ext cx="88" cy="197"/>
            </a:xfrm>
            <a:prstGeom prst="rect">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ja-JP"/>
            </a:p>
          </p:txBody>
        </p:sp>
      </p:grpSp>
      <p:grpSp>
        <p:nvGrpSpPr>
          <p:cNvPr id="5263" name="Group 143"/>
          <p:cNvGrpSpPr>
            <a:grpSpLocks/>
          </p:cNvGrpSpPr>
          <p:nvPr/>
        </p:nvGrpSpPr>
        <p:grpSpPr bwMode="auto">
          <a:xfrm>
            <a:off x="323850" y="0"/>
            <a:ext cx="9866313" cy="6159500"/>
            <a:chOff x="204" y="0"/>
            <a:chExt cx="6215" cy="3880"/>
          </a:xfrm>
        </p:grpSpPr>
        <p:grpSp>
          <p:nvGrpSpPr>
            <p:cNvPr id="3099" name="Group 140"/>
            <p:cNvGrpSpPr>
              <a:grpSpLocks/>
            </p:cNvGrpSpPr>
            <p:nvPr/>
          </p:nvGrpSpPr>
          <p:grpSpPr bwMode="auto">
            <a:xfrm>
              <a:off x="204" y="0"/>
              <a:ext cx="6215" cy="3880"/>
              <a:chOff x="204" y="0"/>
              <a:chExt cx="6215" cy="3880"/>
            </a:xfrm>
          </p:grpSpPr>
          <p:sp>
            <p:nvSpPr>
              <p:cNvPr id="3101" name="WordArt 121"/>
              <p:cNvSpPr>
                <a:spLocks noChangeArrowheads="1" noChangeShapeType="1" noTextEdit="1"/>
              </p:cNvSpPr>
              <p:nvPr/>
            </p:nvSpPr>
            <p:spPr bwMode="auto">
              <a:xfrm rot="-1764055">
                <a:off x="2472" y="572"/>
                <a:ext cx="2032" cy="745"/>
              </a:xfrm>
              <a:prstGeom prst="rect">
                <a:avLst/>
              </a:prstGeom>
            </p:spPr>
            <p:txBody>
              <a:bodyPr wrap="none" fromWordArt="1">
                <a:prstTxWarp prst="textPlain">
                  <a:avLst>
                    <a:gd name="adj" fmla="val 30690"/>
                  </a:avLst>
                </a:prstTxWarp>
              </a:bodyPr>
              <a:lstStyle/>
              <a:p>
                <a:pPr algn="ctr"/>
                <a:r>
                  <a:rPr lang="ja-JP" altLang="en-US" sz="3600" kern="10">
                    <a:ln w="9525">
                      <a:solidFill>
                        <a:srgbClr val="000000"/>
                      </a:solidFill>
                      <a:round/>
                      <a:headEnd/>
                      <a:tailEnd/>
                    </a:ln>
                    <a:solidFill>
                      <a:srgbClr val="FFFFFF"/>
                    </a:solidFill>
                    <a:latin typeface="ＭＳ Ｐゴシック" panose="020B0600070205080204" pitchFamily="50" charset="-128"/>
                  </a:rPr>
                  <a:t>前線面</a:t>
                </a:r>
              </a:p>
            </p:txBody>
          </p:sp>
          <p:grpSp>
            <p:nvGrpSpPr>
              <p:cNvPr id="3102" name="Group 14"/>
              <p:cNvGrpSpPr>
                <a:grpSpLocks/>
              </p:cNvGrpSpPr>
              <p:nvPr/>
            </p:nvGrpSpPr>
            <p:grpSpPr bwMode="auto">
              <a:xfrm rot="7383275">
                <a:off x="-524" y="2253"/>
                <a:ext cx="3035" cy="220"/>
                <a:chOff x="3016" y="1933"/>
                <a:chExt cx="2586" cy="363"/>
              </a:xfrm>
            </p:grpSpPr>
            <p:sp>
              <p:nvSpPr>
                <p:cNvPr id="3107" name="Oval 15"/>
                <p:cNvSpPr>
                  <a:spLocks noChangeArrowheads="1"/>
                </p:cNvSpPr>
                <p:nvPr/>
              </p:nvSpPr>
              <p:spPr bwMode="auto">
                <a:xfrm>
                  <a:off x="3107" y="1933"/>
                  <a:ext cx="318" cy="318"/>
                </a:xfrm>
                <a:prstGeom prst="ellipse">
                  <a:avLst/>
                </a:prstGeom>
                <a:solidFill>
                  <a:srgbClr val="FF00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108" name="Oval 16"/>
                <p:cNvSpPr>
                  <a:spLocks noChangeArrowheads="1"/>
                </p:cNvSpPr>
                <p:nvPr/>
              </p:nvSpPr>
              <p:spPr bwMode="auto">
                <a:xfrm>
                  <a:off x="3606" y="1933"/>
                  <a:ext cx="318" cy="318"/>
                </a:xfrm>
                <a:prstGeom prst="ellipse">
                  <a:avLst/>
                </a:prstGeom>
                <a:solidFill>
                  <a:srgbClr val="FF00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109" name="Oval 17"/>
                <p:cNvSpPr>
                  <a:spLocks noChangeArrowheads="1"/>
                </p:cNvSpPr>
                <p:nvPr/>
              </p:nvSpPr>
              <p:spPr bwMode="auto">
                <a:xfrm>
                  <a:off x="4150" y="1933"/>
                  <a:ext cx="318" cy="318"/>
                </a:xfrm>
                <a:prstGeom prst="ellipse">
                  <a:avLst/>
                </a:prstGeom>
                <a:solidFill>
                  <a:srgbClr val="FF00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110" name="Oval 18"/>
                <p:cNvSpPr>
                  <a:spLocks noChangeArrowheads="1"/>
                </p:cNvSpPr>
                <p:nvPr/>
              </p:nvSpPr>
              <p:spPr bwMode="auto">
                <a:xfrm>
                  <a:off x="4649" y="1933"/>
                  <a:ext cx="318" cy="318"/>
                </a:xfrm>
                <a:prstGeom prst="ellipse">
                  <a:avLst/>
                </a:prstGeom>
                <a:solidFill>
                  <a:srgbClr val="FF00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111" name="Oval 19"/>
                <p:cNvSpPr>
                  <a:spLocks noChangeArrowheads="1"/>
                </p:cNvSpPr>
                <p:nvPr/>
              </p:nvSpPr>
              <p:spPr bwMode="auto">
                <a:xfrm>
                  <a:off x="5148" y="1933"/>
                  <a:ext cx="318" cy="318"/>
                </a:xfrm>
                <a:prstGeom prst="ellipse">
                  <a:avLst/>
                </a:prstGeom>
                <a:solidFill>
                  <a:srgbClr val="FF00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112" name="Rectangle 20"/>
                <p:cNvSpPr>
                  <a:spLocks noChangeArrowheads="1"/>
                </p:cNvSpPr>
                <p:nvPr/>
              </p:nvSpPr>
              <p:spPr bwMode="auto">
                <a:xfrm>
                  <a:off x="3061" y="2115"/>
                  <a:ext cx="2541" cy="181"/>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113" name="Line 21"/>
                <p:cNvSpPr>
                  <a:spLocks noChangeShapeType="1"/>
                </p:cNvSpPr>
                <p:nvPr/>
              </p:nvSpPr>
              <p:spPr bwMode="auto">
                <a:xfrm>
                  <a:off x="3016" y="2115"/>
                  <a:ext cx="2495" cy="0"/>
                </a:xfrm>
                <a:prstGeom prst="line">
                  <a:avLst/>
                </a:prstGeom>
                <a:noFill/>
                <a:ln w="952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3103" name="Line 136"/>
              <p:cNvSpPr>
                <a:spLocks noChangeShapeType="1"/>
              </p:cNvSpPr>
              <p:nvPr/>
            </p:nvSpPr>
            <p:spPr bwMode="auto">
              <a:xfrm flipV="1">
                <a:off x="204" y="0"/>
                <a:ext cx="6215" cy="356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104" name="WordArt 42"/>
              <p:cNvSpPr>
                <a:spLocks noChangeArrowheads="1" noChangeShapeType="1" noTextEdit="1"/>
              </p:cNvSpPr>
              <p:nvPr/>
            </p:nvSpPr>
            <p:spPr bwMode="auto">
              <a:xfrm>
                <a:off x="521" y="482"/>
                <a:ext cx="1426" cy="3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ja-JP" altLang="en-US" sz="3600" kern="10">
                    <a:solidFill>
                      <a:srgbClr val="FFCC00"/>
                    </a:solidFill>
                    <a:latin typeface="ＭＳ Ｐゴシック" panose="020B0600070205080204" pitchFamily="50" charset="-128"/>
                  </a:rPr>
                  <a:t>暖かい空気</a:t>
                </a:r>
              </a:p>
            </p:txBody>
          </p:sp>
          <p:sp>
            <p:nvSpPr>
              <p:cNvPr id="3105" name="Line 138"/>
              <p:cNvSpPr>
                <a:spLocks noChangeShapeType="1"/>
              </p:cNvSpPr>
              <p:nvPr/>
            </p:nvSpPr>
            <p:spPr bwMode="auto">
              <a:xfrm flipV="1">
                <a:off x="1837" y="0"/>
                <a:ext cx="1723" cy="105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106" name="WordArt 41"/>
              <p:cNvSpPr>
                <a:spLocks noChangeArrowheads="1" noChangeShapeType="1" noTextEdit="1"/>
              </p:cNvSpPr>
              <p:nvPr/>
            </p:nvSpPr>
            <p:spPr bwMode="auto">
              <a:xfrm>
                <a:off x="2109" y="2568"/>
                <a:ext cx="1426" cy="3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ja-JP" altLang="en-US" sz="3600" kern="10">
                    <a:solidFill>
                      <a:srgbClr val="00CCFF"/>
                    </a:solidFill>
                    <a:latin typeface="ＭＳ Ｐゴシック" panose="020B0600070205080204" pitchFamily="50" charset="-128"/>
                  </a:rPr>
                  <a:t>冷たい空気</a:t>
                </a:r>
              </a:p>
            </p:txBody>
          </p:sp>
        </p:grpSp>
        <p:sp>
          <p:nvSpPr>
            <p:cNvPr id="3100" name="WordArt 142"/>
            <p:cNvSpPr>
              <a:spLocks noChangeArrowheads="1" noChangeShapeType="1" noTextEdit="1"/>
            </p:cNvSpPr>
            <p:nvPr/>
          </p:nvSpPr>
          <p:spPr bwMode="auto">
            <a:xfrm rot="-3447757">
              <a:off x="530" y="2060"/>
              <a:ext cx="834" cy="12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ja-JP" altLang="en-US" sz="3600" kern="10">
                  <a:solidFill>
                    <a:srgbClr val="FF0000"/>
                  </a:solidFill>
                  <a:latin typeface="ＭＳ Ｐゴシック" panose="020B0600070205080204" pitchFamily="50" charset="-128"/>
                </a:rPr>
                <a:t>温暖前線</a:t>
              </a:r>
            </a:p>
          </p:txBody>
        </p:sp>
      </p:grpSp>
      <p:grpSp>
        <p:nvGrpSpPr>
          <p:cNvPr id="5284" name="Group 164"/>
          <p:cNvGrpSpPr>
            <a:grpSpLocks/>
          </p:cNvGrpSpPr>
          <p:nvPr/>
        </p:nvGrpSpPr>
        <p:grpSpPr bwMode="auto">
          <a:xfrm rot="-577573">
            <a:off x="3116263" y="2678113"/>
            <a:ext cx="5111750" cy="1439862"/>
            <a:chOff x="1791" y="2659"/>
            <a:chExt cx="1905" cy="907"/>
          </a:xfrm>
        </p:grpSpPr>
        <p:sp>
          <p:nvSpPr>
            <p:cNvPr id="3087" name="Line 151"/>
            <p:cNvSpPr>
              <a:spLocks noChangeShapeType="1"/>
            </p:cNvSpPr>
            <p:nvPr/>
          </p:nvSpPr>
          <p:spPr bwMode="auto">
            <a:xfrm>
              <a:off x="3198" y="2750"/>
              <a:ext cx="0" cy="680"/>
            </a:xfrm>
            <a:prstGeom prst="line">
              <a:avLst/>
            </a:prstGeom>
            <a:noFill/>
            <a:ln w="9525">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88" name="Line 152"/>
            <p:cNvSpPr>
              <a:spLocks noChangeShapeType="1"/>
            </p:cNvSpPr>
            <p:nvPr/>
          </p:nvSpPr>
          <p:spPr bwMode="auto">
            <a:xfrm>
              <a:off x="1791" y="2976"/>
              <a:ext cx="0" cy="499"/>
            </a:xfrm>
            <a:prstGeom prst="line">
              <a:avLst/>
            </a:prstGeom>
            <a:noFill/>
            <a:ln w="9525">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89" name="Line 153"/>
            <p:cNvSpPr>
              <a:spLocks noChangeShapeType="1"/>
            </p:cNvSpPr>
            <p:nvPr/>
          </p:nvSpPr>
          <p:spPr bwMode="auto">
            <a:xfrm>
              <a:off x="2064" y="2840"/>
              <a:ext cx="0" cy="680"/>
            </a:xfrm>
            <a:prstGeom prst="line">
              <a:avLst/>
            </a:prstGeom>
            <a:noFill/>
            <a:ln w="9525">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90" name="Line 154"/>
            <p:cNvSpPr>
              <a:spLocks noChangeShapeType="1"/>
            </p:cNvSpPr>
            <p:nvPr/>
          </p:nvSpPr>
          <p:spPr bwMode="auto">
            <a:xfrm>
              <a:off x="2290" y="2750"/>
              <a:ext cx="0" cy="680"/>
            </a:xfrm>
            <a:prstGeom prst="line">
              <a:avLst/>
            </a:prstGeom>
            <a:noFill/>
            <a:ln w="9525">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91" name="Line 155"/>
            <p:cNvSpPr>
              <a:spLocks noChangeShapeType="1"/>
            </p:cNvSpPr>
            <p:nvPr/>
          </p:nvSpPr>
          <p:spPr bwMode="auto">
            <a:xfrm>
              <a:off x="2835" y="2659"/>
              <a:ext cx="0" cy="680"/>
            </a:xfrm>
            <a:prstGeom prst="line">
              <a:avLst/>
            </a:prstGeom>
            <a:noFill/>
            <a:ln w="9525">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92" name="Line 156"/>
            <p:cNvSpPr>
              <a:spLocks noChangeShapeType="1"/>
            </p:cNvSpPr>
            <p:nvPr/>
          </p:nvSpPr>
          <p:spPr bwMode="auto">
            <a:xfrm>
              <a:off x="2472" y="2840"/>
              <a:ext cx="0" cy="680"/>
            </a:xfrm>
            <a:prstGeom prst="line">
              <a:avLst/>
            </a:prstGeom>
            <a:noFill/>
            <a:ln w="9525">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93" name="Line 157"/>
            <p:cNvSpPr>
              <a:spLocks noChangeShapeType="1"/>
            </p:cNvSpPr>
            <p:nvPr/>
          </p:nvSpPr>
          <p:spPr bwMode="auto">
            <a:xfrm>
              <a:off x="2653" y="2840"/>
              <a:ext cx="0" cy="680"/>
            </a:xfrm>
            <a:prstGeom prst="line">
              <a:avLst/>
            </a:prstGeom>
            <a:noFill/>
            <a:ln w="9525">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94" name="Line 158"/>
            <p:cNvSpPr>
              <a:spLocks noChangeShapeType="1"/>
            </p:cNvSpPr>
            <p:nvPr/>
          </p:nvSpPr>
          <p:spPr bwMode="auto">
            <a:xfrm>
              <a:off x="3696" y="2840"/>
              <a:ext cx="0" cy="454"/>
            </a:xfrm>
            <a:prstGeom prst="line">
              <a:avLst/>
            </a:prstGeom>
            <a:noFill/>
            <a:ln w="9525">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95" name="Line 159"/>
            <p:cNvSpPr>
              <a:spLocks noChangeShapeType="1"/>
            </p:cNvSpPr>
            <p:nvPr/>
          </p:nvSpPr>
          <p:spPr bwMode="auto">
            <a:xfrm>
              <a:off x="3334" y="2704"/>
              <a:ext cx="0" cy="680"/>
            </a:xfrm>
            <a:prstGeom prst="line">
              <a:avLst/>
            </a:prstGeom>
            <a:noFill/>
            <a:ln w="9525">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96" name="Line 160"/>
            <p:cNvSpPr>
              <a:spLocks noChangeShapeType="1"/>
            </p:cNvSpPr>
            <p:nvPr/>
          </p:nvSpPr>
          <p:spPr bwMode="auto">
            <a:xfrm>
              <a:off x="3016" y="2886"/>
              <a:ext cx="0" cy="680"/>
            </a:xfrm>
            <a:prstGeom prst="line">
              <a:avLst/>
            </a:prstGeom>
            <a:noFill/>
            <a:ln w="9525">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97" name="Line 161"/>
            <p:cNvSpPr>
              <a:spLocks noChangeShapeType="1"/>
            </p:cNvSpPr>
            <p:nvPr/>
          </p:nvSpPr>
          <p:spPr bwMode="auto">
            <a:xfrm>
              <a:off x="3515" y="2704"/>
              <a:ext cx="0" cy="680"/>
            </a:xfrm>
            <a:prstGeom prst="line">
              <a:avLst/>
            </a:prstGeom>
            <a:noFill/>
            <a:ln w="9525">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98" name="Line 162"/>
            <p:cNvSpPr>
              <a:spLocks noChangeShapeType="1"/>
            </p:cNvSpPr>
            <p:nvPr/>
          </p:nvSpPr>
          <p:spPr bwMode="auto">
            <a:xfrm>
              <a:off x="1927" y="2659"/>
              <a:ext cx="0" cy="680"/>
            </a:xfrm>
            <a:prstGeom prst="line">
              <a:avLst/>
            </a:prstGeom>
            <a:noFill/>
            <a:ln w="9525">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5283" name="WordArt 163"/>
          <p:cNvSpPr>
            <a:spLocks noChangeArrowheads="1" noChangeShapeType="1" noTextEdit="1"/>
          </p:cNvSpPr>
          <p:nvPr/>
        </p:nvSpPr>
        <p:spPr bwMode="auto">
          <a:xfrm>
            <a:off x="827088" y="260350"/>
            <a:ext cx="7537450" cy="373063"/>
          </a:xfrm>
          <a:prstGeom prst="rect">
            <a:avLst/>
          </a:prstGeom>
        </p:spPr>
        <p:txBody>
          <a:bodyPr wrap="none" fromWordArt="1">
            <a:prstTxWarp prst="textPlain">
              <a:avLst>
                <a:gd name="adj" fmla="val 50000"/>
              </a:avLst>
            </a:prstTxWarp>
          </a:bodyPr>
          <a:lstStyle/>
          <a:p>
            <a:pPr algn="ctr"/>
            <a:r>
              <a:rPr lang="ja-JP" altLang="en-US" sz="3600" kern="10">
                <a:ln w="9525">
                  <a:solidFill>
                    <a:srgbClr val="000000"/>
                  </a:solidFill>
                  <a:round/>
                  <a:headEnd/>
                  <a:tailEnd/>
                </a:ln>
                <a:solidFill>
                  <a:srgbClr val="FFFFFF"/>
                </a:solidFill>
                <a:latin typeface="ＭＳ Ｐゴシック" panose="020B0600070205080204" pitchFamily="50" charset="-128"/>
              </a:rPr>
              <a:t>冷たい空気の上に暖かい空気が乗り上げて雲が広がる</a:t>
            </a:r>
          </a:p>
        </p:txBody>
      </p:sp>
      <p:sp>
        <p:nvSpPr>
          <p:cNvPr id="5287" name="Text Box 167"/>
          <p:cNvSpPr txBox="1">
            <a:spLocks noChangeArrowheads="1"/>
          </p:cNvSpPr>
          <p:nvPr/>
        </p:nvSpPr>
        <p:spPr bwMode="auto">
          <a:xfrm>
            <a:off x="1187450" y="5949950"/>
            <a:ext cx="734536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ja-JP" altLang="en-US" b="1"/>
              <a:t>温暖前線が通過する時、長い間しとしと雨が降り、通過後は気温が上がる</a:t>
            </a:r>
          </a:p>
        </p:txBody>
      </p:sp>
      <p:sp>
        <p:nvSpPr>
          <p:cNvPr id="5288" name="WordArt 168"/>
          <p:cNvSpPr>
            <a:spLocks noChangeArrowheads="1" noChangeShapeType="1" noTextEdit="1"/>
          </p:cNvSpPr>
          <p:nvPr/>
        </p:nvSpPr>
        <p:spPr bwMode="auto">
          <a:xfrm>
            <a:off x="1042988" y="4508500"/>
            <a:ext cx="6219825" cy="457200"/>
          </a:xfrm>
          <a:prstGeom prst="rect">
            <a:avLst/>
          </a:prstGeom>
        </p:spPr>
        <p:txBody>
          <a:bodyPr wrap="none" fromWordArt="1">
            <a:prstTxWarp prst="textPlain">
              <a:avLst>
                <a:gd name="adj" fmla="val 50000"/>
              </a:avLst>
            </a:prstTxWarp>
          </a:bodyPr>
          <a:lstStyle/>
          <a:p>
            <a:pPr algn="ctr"/>
            <a:r>
              <a:rPr lang="ja-JP" altLang="en-US" sz="3600" kern="10">
                <a:ln w="9525">
                  <a:solidFill>
                    <a:srgbClr val="000000"/>
                  </a:solidFill>
                  <a:round/>
                  <a:headEnd/>
                  <a:tailEnd/>
                </a:ln>
                <a:solidFill>
                  <a:srgbClr val="FFFFFF"/>
                </a:solidFill>
                <a:latin typeface="ＭＳ Ｐゴシック" panose="020B0600070205080204" pitchFamily="50" charset="-128"/>
              </a:rPr>
              <a:t>暖かい空気が冷たい空気を押す</a:t>
            </a:r>
          </a:p>
        </p:txBody>
      </p:sp>
      <p:grpSp>
        <p:nvGrpSpPr>
          <p:cNvPr id="3126" name="Group 54"/>
          <p:cNvGrpSpPr>
            <a:grpSpLocks/>
          </p:cNvGrpSpPr>
          <p:nvPr/>
        </p:nvGrpSpPr>
        <p:grpSpPr bwMode="auto">
          <a:xfrm>
            <a:off x="1763713" y="0"/>
            <a:ext cx="7993062" cy="3068638"/>
            <a:chOff x="1111" y="0"/>
            <a:chExt cx="5035" cy="1933"/>
          </a:xfrm>
        </p:grpSpPr>
        <p:sp>
          <p:nvSpPr>
            <p:cNvPr id="3124" name="AutoShape 52"/>
            <p:cNvSpPr>
              <a:spLocks noChangeArrowheads="1"/>
            </p:cNvSpPr>
            <p:nvPr/>
          </p:nvSpPr>
          <p:spPr bwMode="auto">
            <a:xfrm rot="-1744854">
              <a:off x="1111" y="799"/>
              <a:ext cx="5035" cy="1134"/>
            </a:xfrm>
            <a:prstGeom prst="cloudCallout">
              <a:avLst>
                <a:gd name="adj1" fmla="val -2981"/>
                <a:gd name="adj2" fmla="val 1370"/>
              </a:avLst>
            </a:prstGeom>
            <a:solidFill>
              <a:srgbClr val="C0C0C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endParaRPr lang="ja-JP" altLang="en-US"/>
            </a:p>
          </p:txBody>
        </p:sp>
        <p:sp>
          <p:nvSpPr>
            <p:cNvPr id="3125" name="AutoShape 53"/>
            <p:cNvSpPr>
              <a:spLocks noChangeArrowheads="1"/>
            </p:cNvSpPr>
            <p:nvPr/>
          </p:nvSpPr>
          <p:spPr bwMode="auto">
            <a:xfrm rot="-1744854">
              <a:off x="1655" y="0"/>
              <a:ext cx="3833" cy="1134"/>
            </a:xfrm>
            <a:prstGeom prst="cloudCallout">
              <a:avLst>
                <a:gd name="adj1" fmla="val -86773"/>
                <a:gd name="adj2" fmla="val 78375"/>
              </a:avLst>
            </a:prstGeom>
            <a:solidFill>
              <a:srgbClr val="C0C0C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endParaRPr lang="ja-JP" altLang="en-US"/>
            </a:p>
          </p:txBody>
        </p:sp>
      </p:grpSp>
    </p:spTree>
  </p:cSld>
  <p:clrMapOvr>
    <a:masterClrMapping/>
  </p:clrMapOvr>
  <p:transition advTm="0"/>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5288"/>
                                        </p:tgtEl>
                                        <p:attrNameLst>
                                          <p:attrName>style.visibility</p:attrName>
                                        </p:attrNameLst>
                                      </p:cBhvr>
                                      <p:to>
                                        <p:strVal val="visible"/>
                                      </p:to>
                                    </p:set>
                                    <p:anim calcmode="lin" valueType="num">
                                      <p:cBhvr additive="base">
                                        <p:cTn id="7" dur="5000" fill="hold"/>
                                        <p:tgtEl>
                                          <p:spTgt spid="5288"/>
                                        </p:tgtEl>
                                        <p:attrNameLst>
                                          <p:attrName>ppt_x</p:attrName>
                                        </p:attrNameLst>
                                      </p:cBhvr>
                                      <p:tavLst>
                                        <p:tav tm="0">
                                          <p:val>
                                            <p:strVal val="0-#ppt_w/2"/>
                                          </p:val>
                                        </p:tav>
                                        <p:tav tm="100000">
                                          <p:val>
                                            <p:strVal val="#ppt_x"/>
                                          </p:val>
                                        </p:tav>
                                      </p:tavLst>
                                    </p:anim>
                                    <p:anim calcmode="lin" valueType="num">
                                      <p:cBhvr additive="base">
                                        <p:cTn id="8" dur="5000" fill="hold"/>
                                        <p:tgtEl>
                                          <p:spTgt spid="5288"/>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5263"/>
                                        </p:tgtEl>
                                        <p:attrNameLst>
                                          <p:attrName>style.visibility</p:attrName>
                                        </p:attrNameLst>
                                      </p:cBhvr>
                                      <p:to>
                                        <p:strVal val="visible"/>
                                      </p:to>
                                    </p:set>
                                    <p:anim calcmode="lin" valueType="num">
                                      <p:cBhvr additive="base">
                                        <p:cTn id="13" dur="5000" fill="hold"/>
                                        <p:tgtEl>
                                          <p:spTgt spid="5263"/>
                                        </p:tgtEl>
                                        <p:attrNameLst>
                                          <p:attrName>ppt_x</p:attrName>
                                        </p:attrNameLst>
                                      </p:cBhvr>
                                      <p:tavLst>
                                        <p:tav tm="0">
                                          <p:val>
                                            <p:strVal val="0-#ppt_w/2"/>
                                          </p:val>
                                        </p:tav>
                                        <p:tav tm="100000">
                                          <p:val>
                                            <p:strVal val="#ppt_x"/>
                                          </p:val>
                                        </p:tav>
                                      </p:tavLst>
                                    </p:anim>
                                    <p:anim calcmode="lin" valueType="num">
                                      <p:cBhvr additive="base">
                                        <p:cTn id="14" dur="5000" fill="hold"/>
                                        <p:tgtEl>
                                          <p:spTgt spid="5263"/>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xit" presetSubtype="2" fill="hold" nodeType="clickEffect">
                                  <p:stCondLst>
                                    <p:cond delay="0"/>
                                  </p:stCondLst>
                                  <p:childTnLst>
                                    <p:anim calcmode="lin" valueType="num">
                                      <p:cBhvr additive="base">
                                        <p:cTn id="18" dur="5000"/>
                                        <p:tgtEl>
                                          <p:spTgt spid="5288"/>
                                        </p:tgtEl>
                                        <p:attrNameLst>
                                          <p:attrName>ppt_x</p:attrName>
                                        </p:attrNameLst>
                                      </p:cBhvr>
                                      <p:tavLst>
                                        <p:tav tm="0">
                                          <p:val>
                                            <p:strVal val="ppt_x"/>
                                          </p:val>
                                        </p:tav>
                                        <p:tav tm="100000">
                                          <p:val>
                                            <p:strVal val="1+ppt_w/2"/>
                                          </p:val>
                                        </p:tav>
                                      </p:tavLst>
                                    </p:anim>
                                    <p:anim calcmode="lin" valueType="num">
                                      <p:cBhvr additive="base">
                                        <p:cTn id="19" dur="5000"/>
                                        <p:tgtEl>
                                          <p:spTgt spid="5288"/>
                                        </p:tgtEl>
                                        <p:attrNameLst>
                                          <p:attrName>ppt_y</p:attrName>
                                        </p:attrNameLst>
                                      </p:cBhvr>
                                      <p:tavLst>
                                        <p:tav tm="0">
                                          <p:val>
                                            <p:strVal val="ppt_y"/>
                                          </p:val>
                                        </p:tav>
                                        <p:tav tm="100000">
                                          <p:val>
                                            <p:strVal val="ppt_y"/>
                                          </p:val>
                                        </p:tav>
                                      </p:tavLst>
                                    </p:anim>
                                    <p:set>
                                      <p:cBhvr>
                                        <p:cTn id="20" dur="1" fill="hold">
                                          <p:stCondLst>
                                            <p:cond delay="4999"/>
                                          </p:stCondLst>
                                        </p:cTn>
                                        <p:tgtEl>
                                          <p:spTgt spid="5288"/>
                                        </p:tgtEl>
                                        <p:attrNameLst>
                                          <p:attrName>style.visibility</p:attrName>
                                        </p:attrNameLst>
                                      </p:cBhvr>
                                      <p:to>
                                        <p:strVal val="hidden"/>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0" presetClass="entr" presetSubtype="0" fill="hold" nodeType="clickEffect">
                                  <p:stCondLst>
                                    <p:cond delay="0"/>
                                  </p:stCondLst>
                                  <p:childTnLst>
                                    <p:set>
                                      <p:cBhvr>
                                        <p:cTn id="24" dur="1" fill="hold">
                                          <p:stCondLst>
                                            <p:cond delay="0"/>
                                          </p:stCondLst>
                                        </p:cTn>
                                        <p:tgtEl>
                                          <p:spTgt spid="5283"/>
                                        </p:tgtEl>
                                        <p:attrNameLst>
                                          <p:attrName>style.visibility</p:attrName>
                                        </p:attrNameLst>
                                      </p:cBhvr>
                                      <p:to>
                                        <p:strVal val="visible"/>
                                      </p:to>
                                    </p:set>
                                    <p:animEffect transition="in" filter="fade">
                                      <p:cBhvr>
                                        <p:cTn id="25" dur="2000"/>
                                        <p:tgtEl>
                                          <p:spTgt spid="5283"/>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0" presetClass="entr" presetSubtype="0" fill="hold" nodeType="clickEffect">
                                  <p:stCondLst>
                                    <p:cond delay="0"/>
                                  </p:stCondLst>
                                  <p:childTnLst>
                                    <p:set>
                                      <p:cBhvr>
                                        <p:cTn id="29" dur="1" fill="hold">
                                          <p:stCondLst>
                                            <p:cond delay="0"/>
                                          </p:stCondLst>
                                        </p:cTn>
                                        <p:tgtEl>
                                          <p:spTgt spid="3126"/>
                                        </p:tgtEl>
                                        <p:attrNameLst>
                                          <p:attrName>style.visibility</p:attrName>
                                        </p:attrNameLst>
                                      </p:cBhvr>
                                      <p:to>
                                        <p:strVal val="visible"/>
                                      </p:to>
                                    </p:set>
                                    <p:animEffect transition="in" filter="fade">
                                      <p:cBhvr>
                                        <p:cTn id="30" dur="5000"/>
                                        <p:tgtEl>
                                          <p:spTgt spid="3126"/>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0" presetClass="entr" presetSubtype="0" fill="hold" nodeType="clickEffect">
                                  <p:stCondLst>
                                    <p:cond delay="0"/>
                                  </p:stCondLst>
                                  <p:childTnLst>
                                    <p:set>
                                      <p:cBhvr>
                                        <p:cTn id="34" dur="1" fill="hold">
                                          <p:stCondLst>
                                            <p:cond delay="0"/>
                                          </p:stCondLst>
                                        </p:cTn>
                                        <p:tgtEl>
                                          <p:spTgt spid="5284"/>
                                        </p:tgtEl>
                                        <p:attrNameLst>
                                          <p:attrName>style.visibility</p:attrName>
                                        </p:attrNameLst>
                                      </p:cBhvr>
                                      <p:to>
                                        <p:strVal val="visible"/>
                                      </p:to>
                                    </p:set>
                                    <p:animEffect transition="in" filter="fade">
                                      <p:cBhvr>
                                        <p:cTn id="35" dur="2000"/>
                                        <p:tgtEl>
                                          <p:spTgt spid="5284"/>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42" presetClass="path" presetSubtype="0" accel="50000" decel="50000" fill="hold" nodeType="clickEffect">
                                  <p:stCondLst>
                                    <p:cond delay="0"/>
                                  </p:stCondLst>
                                  <p:childTnLst>
                                    <p:animMotion origin="layout" path="M -3.88889E-6 0 L 0.00018 0.18935 " pathEditMode="relative" rAng="0" ptsTypes="AA">
                                      <p:cBhvr>
                                        <p:cTn id="39" dur="2000" fill="hold"/>
                                        <p:tgtEl>
                                          <p:spTgt spid="5284"/>
                                        </p:tgtEl>
                                        <p:attrNameLst>
                                          <p:attrName>ppt_x</p:attrName>
                                          <p:attrName>ppt_y</p:attrName>
                                        </p:attrNameLst>
                                      </p:cBhvr>
                                      <p:rCtr x="0" y="9468"/>
                                    </p:animMotion>
                                  </p:childTnLst>
                                </p:cTn>
                              </p:par>
                            </p:childTnLst>
                          </p:cTn>
                        </p:par>
                      </p:childTnLst>
                    </p:cTn>
                  </p:par>
                  <p:par>
                    <p:cTn id="40" fill="hold" nodeType="clickPar">
                      <p:stCondLst>
                        <p:cond delay="indefinite"/>
                      </p:stCondLst>
                      <p:childTnLst>
                        <p:par>
                          <p:cTn id="41" fill="hold" nodeType="withGroup">
                            <p:stCondLst>
                              <p:cond delay="0"/>
                            </p:stCondLst>
                            <p:childTnLst>
                              <p:par>
                                <p:cTn id="42" presetID="10" presetClass="exit" presetSubtype="0" fill="hold" nodeType="clickEffect">
                                  <p:stCondLst>
                                    <p:cond delay="0"/>
                                  </p:stCondLst>
                                  <p:childTnLst>
                                    <p:animEffect transition="out" filter="fade">
                                      <p:cBhvr>
                                        <p:cTn id="43" dur="2000"/>
                                        <p:tgtEl>
                                          <p:spTgt spid="5283"/>
                                        </p:tgtEl>
                                      </p:cBhvr>
                                    </p:animEffect>
                                    <p:set>
                                      <p:cBhvr>
                                        <p:cTn id="44" dur="1" fill="hold">
                                          <p:stCondLst>
                                            <p:cond delay="1999"/>
                                          </p:stCondLst>
                                        </p:cTn>
                                        <p:tgtEl>
                                          <p:spTgt spid="5283"/>
                                        </p:tgtEl>
                                        <p:attrNameLst>
                                          <p:attrName>style.visibility</p:attrName>
                                        </p:attrNameLst>
                                      </p:cBhvr>
                                      <p:to>
                                        <p:strVal val="hidden"/>
                                      </p:to>
                                    </p:set>
                                  </p:childTnLst>
                                </p:cTn>
                              </p:par>
                            </p:childTnLst>
                          </p:cTn>
                        </p:par>
                      </p:childTnLst>
                    </p:cTn>
                  </p:par>
                  <p:par>
                    <p:cTn id="45" fill="hold" nodeType="clickPar">
                      <p:stCondLst>
                        <p:cond delay="indefinite"/>
                      </p:stCondLst>
                      <p:childTnLst>
                        <p:par>
                          <p:cTn id="46" fill="hold" nodeType="withGroup">
                            <p:stCondLst>
                              <p:cond delay="0"/>
                            </p:stCondLst>
                            <p:childTnLst>
                              <p:par>
                                <p:cTn id="47" presetID="0" presetClass="path" presetSubtype="0" accel="50000" decel="50000" fill="hold" nodeType="clickEffect">
                                  <p:stCondLst>
                                    <p:cond delay="0"/>
                                  </p:stCondLst>
                                  <p:childTnLst>
                                    <p:animMotion origin="layout" path="M 0.00399 -4.07407E-6 L 0.59062 -0.00162 " pathEditMode="relative" rAng="0" ptsTypes="AA">
                                      <p:cBhvr>
                                        <p:cTn id="48" dur="5000" fill="hold"/>
                                        <p:tgtEl>
                                          <p:spTgt spid="5263"/>
                                        </p:tgtEl>
                                        <p:attrNameLst>
                                          <p:attrName>ppt_x</p:attrName>
                                          <p:attrName>ppt_y</p:attrName>
                                        </p:attrNameLst>
                                      </p:cBhvr>
                                      <p:rCtr x="29323" y="-93"/>
                                    </p:animMotion>
                                  </p:childTnLst>
                                </p:cTn>
                              </p:par>
                              <p:par>
                                <p:cTn id="49" presetID="63" presetClass="path" presetSubtype="0" accel="50000" decel="50000" fill="hold" nodeType="withEffect">
                                  <p:stCondLst>
                                    <p:cond delay="0"/>
                                  </p:stCondLst>
                                  <p:childTnLst>
                                    <p:animMotion origin="layout" path="M 0.00017 0.18935 L 0.54357 0.18935 " pathEditMode="relative" rAng="0" ptsTypes="AA">
                                      <p:cBhvr>
                                        <p:cTn id="50" dur="5000" fill="hold"/>
                                        <p:tgtEl>
                                          <p:spTgt spid="5284"/>
                                        </p:tgtEl>
                                        <p:attrNameLst>
                                          <p:attrName>ppt_x</p:attrName>
                                          <p:attrName>ppt_y</p:attrName>
                                        </p:attrNameLst>
                                      </p:cBhvr>
                                      <p:rCtr x="27170" y="0"/>
                                    </p:animMotion>
                                  </p:childTnLst>
                                </p:cTn>
                              </p:par>
                              <p:par>
                                <p:cTn id="51" presetID="63" presetClass="path" presetSubtype="0" accel="50000" decel="50000" fill="hold" nodeType="withEffect">
                                  <p:stCondLst>
                                    <p:cond delay="0"/>
                                  </p:stCondLst>
                                  <p:childTnLst>
                                    <p:animMotion origin="layout" path="M -0.05104 -0.01759 L 0.5474 -0.01759 " pathEditMode="relative" rAng="0" ptsTypes="AA">
                                      <p:cBhvr>
                                        <p:cTn id="52" dur="5000" fill="hold"/>
                                        <p:tgtEl>
                                          <p:spTgt spid="3126"/>
                                        </p:tgtEl>
                                        <p:attrNameLst>
                                          <p:attrName>ppt_x</p:attrName>
                                          <p:attrName>ppt_y</p:attrName>
                                        </p:attrNameLst>
                                      </p:cBhvr>
                                      <p:rCtr x="29913" y="0"/>
                                    </p:animMotion>
                                  </p:childTnLst>
                                </p:cTn>
                              </p:par>
                            </p:childTnLst>
                          </p:cTn>
                        </p:par>
                      </p:childTnLst>
                    </p:cTn>
                  </p:par>
                  <p:par>
                    <p:cTn id="53" fill="hold" nodeType="clickPar">
                      <p:stCondLst>
                        <p:cond delay="indefinite"/>
                      </p:stCondLst>
                      <p:childTnLst>
                        <p:par>
                          <p:cTn id="54" fill="hold" nodeType="withGroup">
                            <p:stCondLst>
                              <p:cond delay="0"/>
                            </p:stCondLst>
                            <p:childTnLst>
                              <p:par>
                                <p:cTn id="55" presetID="2" presetClass="entr" presetSubtype="8" fill="hold" grpId="0" nodeType="clickEffect">
                                  <p:stCondLst>
                                    <p:cond delay="0"/>
                                  </p:stCondLst>
                                  <p:iterate type="lt">
                                    <p:tmPct val="0"/>
                                  </p:iterate>
                                  <p:childTnLst>
                                    <p:set>
                                      <p:cBhvr>
                                        <p:cTn id="56" dur="1" fill="hold">
                                          <p:stCondLst>
                                            <p:cond delay="0"/>
                                          </p:stCondLst>
                                        </p:cTn>
                                        <p:tgtEl>
                                          <p:spTgt spid="5287"/>
                                        </p:tgtEl>
                                        <p:attrNameLst>
                                          <p:attrName>style.visibility</p:attrName>
                                        </p:attrNameLst>
                                      </p:cBhvr>
                                      <p:to>
                                        <p:strVal val="visible"/>
                                      </p:to>
                                    </p:set>
                                    <p:anim calcmode="lin" valueType="num">
                                      <p:cBhvr additive="base">
                                        <p:cTn id="57" dur="5000" fill="hold"/>
                                        <p:tgtEl>
                                          <p:spTgt spid="5287"/>
                                        </p:tgtEl>
                                        <p:attrNameLst>
                                          <p:attrName>ppt_x</p:attrName>
                                        </p:attrNameLst>
                                      </p:cBhvr>
                                      <p:tavLst>
                                        <p:tav tm="0">
                                          <p:val>
                                            <p:strVal val="0-#ppt_w/2"/>
                                          </p:val>
                                        </p:tav>
                                        <p:tav tm="100000">
                                          <p:val>
                                            <p:strVal val="#ppt_x"/>
                                          </p:val>
                                        </p:tav>
                                      </p:tavLst>
                                    </p:anim>
                                    <p:anim calcmode="lin" valueType="num">
                                      <p:cBhvr additive="base">
                                        <p:cTn id="58" dur="5000" fill="hold"/>
                                        <p:tgtEl>
                                          <p:spTgt spid="5287"/>
                                        </p:tgtEl>
                                        <p:attrNameLst>
                                          <p:attrName>ppt_y</p:attrName>
                                        </p:attrNameLst>
                                      </p:cBhvr>
                                      <p:tavLst>
                                        <p:tav tm="0">
                                          <p:val>
                                            <p:strVal val="#ppt_y"/>
                                          </p:val>
                                        </p:tav>
                                        <p:tav tm="100000">
                                          <p:val>
                                            <p:strVal val="#ppt_y"/>
                                          </p:val>
                                        </p:tav>
                                      </p:tavLst>
                                    </p:anim>
                                  </p:childTnLst>
                                </p:cTn>
                              </p:par>
                            </p:childTnLst>
                          </p:cTn>
                        </p:par>
                      </p:childTnLst>
                    </p:cTn>
                  </p:par>
                  <p:par>
                    <p:cTn id="59" fill="hold" nodeType="clickPar">
                      <p:stCondLst>
                        <p:cond delay="indefinite"/>
                      </p:stCondLst>
                      <p:childTnLst>
                        <p:par>
                          <p:cTn id="60" fill="hold" nodeType="withGroup">
                            <p:stCondLst>
                              <p:cond delay="0"/>
                            </p:stCondLst>
                            <p:childTnLst>
                              <p:par>
                                <p:cTn id="61" presetID="34" presetClass="emph" presetSubtype="0" fill="hold" grpId="1" nodeType="clickEffect">
                                  <p:stCondLst>
                                    <p:cond delay="0"/>
                                  </p:stCondLst>
                                  <p:iterate type="lt">
                                    <p:tmPct val="10000"/>
                                  </p:iterate>
                                  <p:childTnLst>
                                    <p:animMotion origin="layout" path="M 0.0 0.0 L 0.0 -0.07213" pathEditMode="relative" ptsTypes="">
                                      <p:cBhvr>
                                        <p:cTn id="62" dur="1000" accel="50000" decel="50000" autoRev="1" fill="hold">
                                          <p:stCondLst>
                                            <p:cond delay="0"/>
                                          </p:stCondLst>
                                        </p:cTn>
                                        <p:tgtEl>
                                          <p:spTgt spid="5287"/>
                                        </p:tgtEl>
                                        <p:attrNameLst>
                                          <p:attrName>ppt_x</p:attrName>
                                          <p:attrName>ppt_y</p:attrName>
                                        </p:attrNameLst>
                                      </p:cBhvr>
                                    </p:animMotion>
                                    <p:animRot by="1500000">
                                      <p:cBhvr>
                                        <p:cTn id="63" dur="500" fill="hold">
                                          <p:stCondLst>
                                            <p:cond delay="0"/>
                                          </p:stCondLst>
                                        </p:cTn>
                                        <p:tgtEl>
                                          <p:spTgt spid="5287"/>
                                        </p:tgtEl>
                                        <p:attrNameLst>
                                          <p:attrName>r</p:attrName>
                                        </p:attrNameLst>
                                      </p:cBhvr>
                                    </p:animRot>
                                    <p:animRot by="-1500000">
                                      <p:cBhvr>
                                        <p:cTn id="64" dur="500" fill="hold">
                                          <p:stCondLst>
                                            <p:cond delay="500"/>
                                          </p:stCondLst>
                                        </p:cTn>
                                        <p:tgtEl>
                                          <p:spTgt spid="5287"/>
                                        </p:tgtEl>
                                        <p:attrNameLst>
                                          <p:attrName>r</p:attrName>
                                        </p:attrNameLst>
                                      </p:cBhvr>
                                    </p:animRot>
                                    <p:animRot by="-1500000">
                                      <p:cBhvr>
                                        <p:cTn id="65" dur="500" fill="hold">
                                          <p:stCondLst>
                                            <p:cond delay="1000"/>
                                          </p:stCondLst>
                                        </p:cTn>
                                        <p:tgtEl>
                                          <p:spTgt spid="5287"/>
                                        </p:tgtEl>
                                        <p:attrNameLst>
                                          <p:attrName>r</p:attrName>
                                        </p:attrNameLst>
                                      </p:cBhvr>
                                    </p:animRot>
                                    <p:animRot by="1500000">
                                      <p:cBhvr>
                                        <p:cTn id="66" dur="500" fill="hold">
                                          <p:stCondLst>
                                            <p:cond delay="1500"/>
                                          </p:stCondLst>
                                        </p:cTn>
                                        <p:tgtEl>
                                          <p:spTgt spid="5287"/>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87" grpId="0"/>
      <p:bldP spid="5287" grpId="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Line 2"/>
          <p:cNvSpPr>
            <a:spLocks noChangeShapeType="1"/>
          </p:cNvSpPr>
          <p:nvPr/>
        </p:nvSpPr>
        <p:spPr bwMode="auto">
          <a:xfrm>
            <a:off x="0" y="5661025"/>
            <a:ext cx="9144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nvGrpSpPr>
          <p:cNvPr id="4099" name="Group 3"/>
          <p:cNvGrpSpPr>
            <a:grpSpLocks/>
          </p:cNvGrpSpPr>
          <p:nvPr/>
        </p:nvGrpSpPr>
        <p:grpSpPr bwMode="auto">
          <a:xfrm>
            <a:off x="4572000" y="4941888"/>
            <a:ext cx="935038" cy="574675"/>
            <a:chOff x="4468" y="1752"/>
            <a:chExt cx="562" cy="921"/>
          </a:xfrm>
        </p:grpSpPr>
        <p:sp>
          <p:nvSpPr>
            <p:cNvPr id="4155" name="AutoShape 15"/>
            <p:cNvSpPr>
              <a:spLocks noChangeArrowheads="1"/>
            </p:cNvSpPr>
            <p:nvPr/>
          </p:nvSpPr>
          <p:spPr bwMode="auto">
            <a:xfrm rot="10800000">
              <a:off x="4468" y="1752"/>
              <a:ext cx="562" cy="349"/>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4497 w 21600"/>
                <a:gd name="T13" fmla="*/ 4456 h 21600"/>
                <a:gd name="T14" fmla="*/ 17103 w 21600"/>
                <a:gd name="T15" fmla="*/ 17144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156" name="Rectangle 16"/>
            <p:cNvSpPr>
              <a:spLocks noChangeArrowheads="1"/>
            </p:cNvSpPr>
            <p:nvPr/>
          </p:nvSpPr>
          <p:spPr bwMode="auto">
            <a:xfrm>
              <a:off x="4558" y="2115"/>
              <a:ext cx="402" cy="55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ja-JP"/>
            </a:p>
          </p:txBody>
        </p:sp>
        <p:sp>
          <p:nvSpPr>
            <p:cNvPr id="4157" name="Rectangle 23"/>
            <p:cNvSpPr>
              <a:spLocks noChangeArrowheads="1"/>
            </p:cNvSpPr>
            <p:nvPr/>
          </p:nvSpPr>
          <p:spPr bwMode="auto">
            <a:xfrm>
              <a:off x="4586" y="2225"/>
              <a:ext cx="88" cy="197"/>
            </a:xfrm>
            <a:prstGeom prst="rect">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ja-JP"/>
            </a:p>
          </p:txBody>
        </p:sp>
      </p:grpSp>
      <p:sp>
        <p:nvSpPr>
          <p:cNvPr id="5129" name="Text Box 9"/>
          <p:cNvSpPr txBox="1">
            <a:spLocks noChangeArrowheads="1"/>
          </p:cNvSpPr>
          <p:nvPr/>
        </p:nvSpPr>
        <p:spPr bwMode="auto">
          <a:xfrm>
            <a:off x="611188" y="6165850"/>
            <a:ext cx="7704137"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ja-JP" altLang="en-US" b="1"/>
              <a:t>寒冷前線が通過する時、短時間に強い雨や雷が鳴り、通過後気温が下がる</a:t>
            </a:r>
          </a:p>
        </p:txBody>
      </p:sp>
      <p:sp>
        <p:nvSpPr>
          <p:cNvPr id="5147" name="WordArt 27"/>
          <p:cNvSpPr>
            <a:spLocks noChangeArrowheads="1" noChangeShapeType="1" noTextEdit="1"/>
          </p:cNvSpPr>
          <p:nvPr/>
        </p:nvSpPr>
        <p:spPr bwMode="auto">
          <a:xfrm>
            <a:off x="4067175" y="476250"/>
            <a:ext cx="4752975" cy="936625"/>
          </a:xfrm>
          <a:prstGeom prst="rect">
            <a:avLst/>
          </a:prstGeom>
        </p:spPr>
        <p:txBody>
          <a:bodyPr wrap="none" fromWordArt="1">
            <a:prstTxWarp prst="textPlain">
              <a:avLst>
                <a:gd name="adj" fmla="val 50000"/>
              </a:avLst>
            </a:prstTxWarp>
          </a:bodyPr>
          <a:lstStyle/>
          <a:p>
            <a:pPr algn="ctr"/>
            <a:r>
              <a:rPr lang="ja-JP" altLang="en-US" sz="3600" kern="10">
                <a:ln w="9525">
                  <a:solidFill>
                    <a:srgbClr val="000000"/>
                  </a:solidFill>
                  <a:round/>
                  <a:headEnd/>
                  <a:tailEnd/>
                </a:ln>
                <a:solidFill>
                  <a:srgbClr val="FFFFFF"/>
                </a:solidFill>
                <a:latin typeface="ＭＳ Ｐゴシック" panose="020B0600070205080204" pitchFamily="50" charset="-128"/>
              </a:rPr>
              <a:t>冷たい空気が暖かい空気を押しあげ</a:t>
            </a:r>
          </a:p>
          <a:p>
            <a:pPr algn="ctr"/>
            <a:r>
              <a:rPr lang="ja-JP" altLang="en-US" sz="3600" kern="10">
                <a:ln w="9525">
                  <a:solidFill>
                    <a:srgbClr val="000000"/>
                  </a:solidFill>
                  <a:round/>
                  <a:headEnd/>
                  <a:tailEnd/>
                </a:ln>
                <a:solidFill>
                  <a:srgbClr val="FFFFFF"/>
                </a:solidFill>
                <a:latin typeface="ＭＳ Ｐゴシック" panose="020B0600070205080204" pitchFamily="50" charset="-128"/>
              </a:rPr>
              <a:t>積乱雲をつくる</a:t>
            </a:r>
          </a:p>
        </p:txBody>
      </p:sp>
      <p:grpSp>
        <p:nvGrpSpPr>
          <p:cNvPr id="2" name="グループ化 1"/>
          <p:cNvGrpSpPr>
            <a:grpSpLocks/>
          </p:cNvGrpSpPr>
          <p:nvPr/>
        </p:nvGrpSpPr>
        <p:grpSpPr bwMode="auto">
          <a:xfrm>
            <a:off x="-323850" y="0"/>
            <a:ext cx="6727825" cy="6034088"/>
            <a:chOff x="-324544" y="0"/>
            <a:chExt cx="6728519" cy="6034876"/>
          </a:xfrm>
        </p:grpSpPr>
        <p:sp>
          <p:nvSpPr>
            <p:cNvPr id="4140" name="Arc 31"/>
            <p:cNvSpPr>
              <a:spLocks/>
            </p:cNvSpPr>
            <p:nvPr/>
          </p:nvSpPr>
          <p:spPr bwMode="auto">
            <a:xfrm>
              <a:off x="-324544" y="26988"/>
              <a:ext cx="3239194" cy="5657850"/>
            </a:xfrm>
            <a:custGeom>
              <a:avLst/>
              <a:gdLst>
                <a:gd name="T0" fmla="*/ 2147483647 w 21600"/>
                <a:gd name="T1" fmla="*/ 0 h 21999"/>
                <a:gd name="T2" fmla="*/ 2147483647 w 21600"/>
                <a:gd name="T3" fmla="*/ 2147483647 h 21999"/>
                <a:gd name="T4" fmla="*/ 0 w 21600"/>
                <a:gd name="T5" fmla="*/ 2147483647 h 21999"/>
                <a:gd name="T6" fmla="*/ 0 60000 65536"/>
                <a:gd name="T7" fmla="*/ 0 60000 65536"/>
                <a:gd name="T8" fmla="*/ 0 60000 65536"/>
              </a:gdLst>
              <a:ahLst/>
              <a:cxnLst>
                <a:cxn ang="T6">
                  <a:pos x="T0" y="T1"/>
                </a:cxn>
                <a:cxn ang="T7">
                  <a:pos x="T2" y="T3"/>
                </a:cxn>
                <a:cxn ang="T8">
                  <a:pos x="T4" y="T5"/>
                </a:cxn>
              </a:cxnLst>
              <a:rect l="0" t="0" r="r" b="b"/>
              <a:pathLst>
                <a:path w="21600" h="21999" fill="none" extrusionOk="0">
                  <a:moveTo>
                    <a:pt x="1321" y="0"/>
                  </a:moveTo>
                  <a:cubicBezTo>
                    <a:pt x="12716" y="699"/>
                    <a:pt x="21600" y="10144"/>
                    <a:pt x="21600" y="21560"/>
                  </a:cubicBezTo>
                  <a:cubicBezTo>
                    <a:pt x="21600" y="21706"/>
                    <a:pt x="21598" y="21852"/>
                    <a:pt x="21595" y="21998"/>
                  </a:cubicBezTo>
                </a:path>
                <a:path w="21600" h="21999" stroke="0" extrusionOk="0">
                  <a:moveTo>
                    <a:pt x="1321" y="0"/>
                  </a:moveTo>
                  <a:cubicBezTo>
                    <a:pt x="12716" y="699"/>
                    <a:pt x="21600" y="10144"/>
                    <a:pt x="21600" y="21560"/>
                  </a:cubicBezTo>
                  <a:cubicBezTo>
                    <a:pt x="21600" y="21706"/>
                    <a:pt x="21598" y="21852"/>
                    <a:pt x="21595" y="21998"/>
                  </a:cubicBezTo>
                  <a:lnTo>
                    <a:pt x="0" y="21560"/>
                  </a:lnTo>
                  <a:lnTo>
                    <a:pt x="1321" y="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4141" name="Group 32"/>
            <p:cNvGrpSpPr>
              <a:grpSpLocks/>
            </p:cNvGrpSpPr>
            <p:nvPr/>
          </p:nvGrpSpPr>
          <p:grpSpPr bwMode="auto">
            <a:xfrm rot="6544930">
              <a:off x="1740490" y="3845676"/>
              <a:ext cx="3964137" cy="414264"/>
              <a:chOff x="3107" y="1888"/>
              <a:chExt cx="2177" cy="363"/>
            </a:xfrm>
          </p:grpSpPr>
          <p:sp>
            <p:nvSpPr>
              <p:cNvPr id="4147" name="Line 33"/>
              <p:cNvSpPr>
                <a:spLocks noChangeShapeType="1"/>
              </p:cNvSpPr>
              <p:nvPr/>
            </p:nvSpPr>
            <p:spPr bwMode="auto">
              <a:xfrm>
                <a:off x="3243" y="2251"/>
                <a:ext cx="1905" cy="0"/>
              </a:xfrm>
              <a:prstGeom prst="line">
                <a:avLst/>
              </a:prstGeom>
              <a:noFill/>
              <a:ln w="2540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48" name="Rectangle 34"/>
              <p:cNvSpPr>
                <a:spLocks noChangeArrowheads="1"/>
              </p:cNvSpPr>
              <p:nvPr/>
            </p:nvSpPr>
            <p:spPr bwMode="auto">
              <a:xfrm>
                <a:off x="3288" y="2069"/>
                <a:ext cx="1860" cy="182"/>
              </a:xfrm>
              <a:prstGeom prst="rect">
                <a:avLst/>
              </a:prstGeom>
              <a:solidFill>
                <a:srgbClr val="0000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149" name="Oval 35"/>
              <p:cNvSpPr>
                <a:spLocks noChangeArrowheads="1"/>
              </p:cNvSpPr>
              <p:nvPr/>
            </p:nvSpPr>
            <p:spPr bwMode="auto">
              <a:xfrm>
                <a:off x="3107" y="1888"/>
                <a:ext cx="363" cy="363"/>
              </a:xfrm>
              <a:prstGeom prst="ellipse">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150" name="Oval 36"/>
              <p:cNvSpPr>
                <a:spLocks noChangeArrowheads="1"/>
              </p:cNvSpPr>
              <p:nvPr/>
            </p:nvSpPr>
            <p:spPr bwMode="auto">
              <a:xfrm>
                <a:off x="3470" y="1888"/>
                <a:ext cx="363" cy="363"/>
              </a:xfrm>
              <a:prstGeom prst="ellipse">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151" name="Oval 37"/>
              <p:cNvSpPr>
                <a:spLocks noChangeArrowheads="1"/>
              </p:cNvSpPr>
              <p:nvPr/>
            </p:nvSpPr>
            <p:spPr bwMode="auto">
              <a:xfrm>
                <a:off x="3833" y="1888"/>
                <a:ext cx="363" cy="363"/>
              </a:xfrm>
              <a:prstGeom prst="ellipse">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152" name="Oval 38"/>
              <p:cNvSpPr>
                <a:spLocks noChangeArrowheads="1"/>
              </p:cNvSpPr>
              <p:nvPr/>
            </p:nvSpPr>
            <p:spPr bwMode="auto">
              <a:xfrm>
                <a:off x="4195" y="1888"/>
                <a:ext cx="363" cy="363"/>
              </a:xfrm>
              <a:prstGeom prst="ellipse">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153" name="Oval 39"/>
              <p:cNvSpPr>
                <a:spLocks noChangeArrowheads="1"/>
              </p:cNvSpPr>
              <p:nvPr/>
            </p:nvSpPr>
            <p:spPr bwMode="auto">
              <a:xfrm>
                <a:off x="4558" y="1888"/>
                <a:ext cx="363" cy="363"/>
              </a:xfrm>
              <a:prstGeom prst="ellipse">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154" name="Oval 40"/>
              <p:cNvSpPr>
                <a:spLocks noChangeArrowheads="1"/>
              </p:cNvSpPr>
              <p:nvPr/>
            </p:nvSpPr>
            <p:spPr bwMode="auto">
              <a:xfrm>
                <a:off x="4921" y="1888"/>
                <a:ext cx="363" cy="363"/>
              </a:xfrm>
              <a:prstGeom prst="ellipse">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sp>
          <p:nvSpPr>
            <p:cNvPr id="4142" name="WordArt 41"/>
            <p:cNvSpPr>
              <a:spLocks noChangeArrowheads="1" noChangeShapeType="1" noTextEdit="1"/>
            </p:cNvSpPr>
            <p:nvPr/>
          </p:nvSpPr>
          <p:spPr bwMode="auto">
            <a:xfrm>
              <a:off x="34925" y="3024188"/>
              <a:ext cx="2263775" cy="47625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ja-JP" altLang="en-US" sz="3600" kern="10">
                  <a:solidFill>
                    <a:srgbClr val="00CCFF"/>
                  </a:solidFill>
                  <a:latin typeface="ＭＳ Ｐゴシック" panose="020B0600070205080204" pitchFamily="50" charset="-128"/>
                </a:rPr>
                <a:t>冷たい空気</a:t>
              </a:r>
            </a:p>
          </p:txBody>
        </p:sp>
        <p:sp>
          <p:nvSpPr>
            <p:cNvPr id="4143" name="WordArt 42"/>
            <p:cNvSpPr>
              <a:spLocks noChangeArrowheads="1" noChangeShapeType="1" noTextEdit="1"/>
            </p:cNvSpPr>
            <p:nvPr/>
          </p:nvSpPr>
          <p:spPr bwMode="auto">
            <a:xfrm>
              <a:off x="4140200" y="2160588"/>
              <a:ext cx="2263775" cy="47625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ja-JP" altLang="en-US" sz="3600" kern="10">
                  <a:solidFill>
                    <a:srgbClr val="FFCC00"/>
                  </a:solidFill>
                  <a:latin typeface="ＭＳ Ｐゴシック" panose="020B0600070205080204" pitchFamily="50" charset="-128"/>
                </a:rPr>
                <a:t>暖かい空気</a:t>
              </a:r>
            </a:p>
          </p:txBody>
        </p:sp>
        <p:sp>
          <p:nvSpPr>
            <p:cNvPr id="4144" name="Arc 43"/>
            <p:cNvSpPr>
              <a:spLocks/>
            </p:cNvSpPr>
            <p:nvPr/>
          </p:nvSpPr>
          <p:spPr bwMode="auto">
            <a:xfrm>
              <a:off x="2109786" y="0"/>
              <a:ext cx="1947863" cy="2855913"/>
            </a:xfrm>
            <a:custGeom>
              <a:avLst/>
              <a:gdLst>
                <a:gd name="T0" fmla="*/ 2147483647 w 21117"/>
                <a:gd name="T1" fmla="*/ 0 h 20625"/>
                <a:gd name="T2" fmla="*/ 2147483647 w 21117"/>
                <a:gd name="T3" fmla="*/ 2147483647 h 20625"/>
                <a:gd name="T4" fmla="*/ 0 w 21117"/>
                <a:gd name="T5" fmla="*/ 2147483647 h 20625"/>
                <a:gd name="T6" fmla="*/ 0 60000 65536"/>
                <a:gd name="T7" fmla="*/ 0 60000 65536"/>
                <a:gd name="T8" fmla="*/ 0 60000 65536"/>
              </a:gdLst>
              <a:ahLst/>
              <a:cxnLst>
                <a:cxn ang="T6">
                  <a:pos x="T0" y="T1"/>
                </a:cxn>
                <a:cxn ang="T7">
                  <a:pos x="T2" y="T3"/>
                </a:cxn>
                <a:cxn ang="T8">
                  <a:pos x="T4" y="T5"/>
                </a:cxn>
              </a:cxnLst>
              <a:rect l="0" t="0" r="r" b="b"/>
              <a:pathLst>
                <a:path w="21117" h="20625" fill="none" extrusionOk="0">
                  <a:moveTo>
                    <a:pt x="6416" y="0"/>
                  </a:moveTo>
                  <a:cubicBezTo>
                    <a:pt x="13860" y="2316"/>
                    <a:pt x="19478" y="8462"/>
                    <a:pt x="21117" y="16083"/>
                  </a:cubicBezTo>
                </a:path>
                <a:path w="21117" h="20625" stroke="0" extrusionOk="0">
                  <a:moveTo>
                    <a:pt x="6416" y="0"/>
                  </a:moveTo>
                  <a:cubicBezTo>
                    <a:pt x="13860" y="2316"/>
                    <a:pt x="19478" y="8462"/>
                    <a:pt x="21117" y="16083"/>
                  </a:cubicBezTo>
                  <a:lnTo>
                    <a:pt x="0" y="20625"/>
                  </a:lnTo>
                  <a:lnTo>
                    <a:pt x="6416" y="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145" name="WordArt 44"/>
            <p:cNvSpPr>
              <a:spLocks noChangeArrowheads="1" noChangeShapeType="1" noTextEdit="1"/>
            </p:cNvSpPr>
            <p:nvPr/>
          </p:nvSpPr>
          <p:spPr bwMode="auto">
            <a:xfrm rot="2980037">
              <a:off x="1352621" y="924623"/>
              <a:ext cx="1790700" cy="412481"/>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spcFirstLastPara="1" wrap="none" fromWordArt="1">
              <a:prstTxWarp prst="textArchUp">
                <a:avLst>
                  <a:gd name="adj" fmla="val 10447762"/>
                </a:avLst>
              </a:prstTxWarp>
            </a:bodyPr>
            <a:lstStyle/>
            <a:p>
              <a:pPr algn="ctr"/>
              <a:r>
                <a:rPr lang="ja-JP" altLang="en-US" sz="3600" kern="10">
                  <a:solidFill>
                    <a:schemeClr val="bg2"/>
                  </a:solidFill>
                  <a:latin typeface="ＭＳ Ｐゴシック" panose="020B0600070205080204" pitchFamily="50" charset="-128"/>
                </a:rPr>
                <a:t>前線面</a:t>
              </a:r>
            </a:p>
          </p:txBody>
        </p:sp>
        <p:sp>
          <p:nvSpPr>
            <p:cNvPr id="4146" name="WordArt 45"/>
            <p:cNvSpPr>
              <a:spLocks noChangeArrowheads="1" noChangeShapeType="1" noTextEdit="1"/>
            </p:cNvSpPr>
            <p:nvPr/>
          </p:nvSpPr>
          <p:spPr bwMode="auto">
            <a:xfrm rot="-4186236">
              <a:off x="2843694" y="3567704"/>
              <a:ext cx="1143000" cy="25082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ja-JP" altLang="en-US" sz="3600" kern="10">
                  <a:solidFill>
                    <a:srgbClr val="0000FF"/>
                  </a:solidFill>
                  <a:latin typeface="ＭＳ Ｐゴシック" panose="020B0600070205080204" pitchFamily="50" charset="-128"/>
                </a:rPr>
                <a:t>寒冷前線</a:t>
              </a:r>
            </a:p>
          </p:txBody>
        </p:sp>
      </p:grpSp>
      <p:grpSp>
        <p:nvGrpSpPr>
          <p:cNvPr id="3" name="グループ化 2"/>
          <p:cNvGrpSpPr>
            <a:grpSpLocks/>
          </p:cNvGrpSpPr>
          <p:nvPr/>
        </p:nvGrpSpPr>
        <p:grpSpPr bwMode="auto">
          <a:xfrm>
            <a:off x="2287588" y="-1738313"/>
            <a:ext cx="1825625" cy="6870701"/>
            <a:chOff x="2409212" y="-1257545"/>
            <a:chExt cx="1826538" cy="6871172"/>
          </a:xfrm>
        </p:grpSpPr>
        <p:grpSp>
          <p:nvGrpSpPr>
            <p:cNvPr id="4113" name="Group 57"/>
            <p:cNvGrpSpPr>
              <a:grpSpLocks/>
            </p:cNvGrpSpPr>
            <p:nvPr/>
          </p:nvGrpSpPr>
          <p:grpSpPr bwMode="auto">
            <a:xfrm>
              <a:off x="2409212" y="574902"/>
              <a:ext cx="1150937" cy="5038725"/>
              <a:chOff x="4105" y="981"/>
              <a:chExt cx="816" cy="2494"/>
            </a:xfrm>
          </p:grpSpPr>
          <p:sp>
            <p:nvSpPr>
              <p:cNvPr id="4132" name="AutoShape 46"/>
              <p:cNvSpPr>
                <a:spLocks noChangeArrowheads="1"/>
              </p:cNvSpPr>
              <p:nvPr/>
            </p:nvSpPr>
            <p:spPr bwMode="auto">
              <a:xfrm>
                <a:off x="4105" y="981"/>
                <a:ext cx="816" cy="1434"/>
              </a:xfrm>
              <a:prstGeom prst="cloudCallout">
                <a:avLst>
                  <a:gd name="adj1" fmla="val 10537"/>
                  <a:gd name="adj2" fmla="val 7671"/>
                </a:avLst>
              </a:prstGeom>
              <a:solidFill>
                <a:srgbClr val="C0C0C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grpSp>
            <p:nvGrpSpPr>
              <p:cNvPr id="4133" name="Group 56"/>
              <p:cNvGrpSpPr>
                <a:grpSpLocks/>
              </p:cNvGrpSpPr>
              <p:nvPr/>
            </p:nvGrpSpPr>
            <p:grpSpPr bwMode="auto">
              <a:xfrm>
                <a:off x="4377" y="2432"/>
                <a:ext cx="317" cy="1043"/>
                <a:chOff x="4377" y="2432"/>
                <a:chExt cx="317" cy="1043"/>
              </a:xfrm>
            </p:grpSpPr>
            <p:sp>
              <p:nvSpPr>
                <p:cNvPr id="4134" name="Line 47"/>
                <p:cNvSpPr>
                  <a:spLocks noChangeShapeType="1"/>
                </p:cNvSpPr>
                <p:nvPr/>
              </p:nvSpPr>
              <p:spPr bwMode="auto">
                <a:xfrm>
                  <a:off x="4377" y="2432"/>
                  <a:ext cx="0" cy="771"/>
                </a:xfrm>
                <a:prstGeom prst="line">
                  <a:avLst/>
                </a:prstGeom>
                <a:noFill/>
                <a:ln w="9525">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35" name="Line 51"/>
                <p:cNvSpPr>
                  <a:spLocks noChangeShapeType="1"/>
                </p:cNvSpPr>
                <p:nvPr/>
              </p:nvSpPr>
              <p:spPr bwMode="auto">
                <a:xfrm>
                  <a:off x="4513" y="2568"/>
                  <a:ext cx="0" cy="771"/>
                </a:xfrm>
                <a:prstGeom prst="line">
                  <a:avLst/>
                </a:prstGeom>
                <a:noFill/>
                <a:ln w="9525">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36" name="Line 52"/>
                <p:cNvSpPr>
                  <a:spLocks noChangeShapeType="1"/>
                </p:cNvSpPr>
                <p:nvPr/>
              </p:nvSpPr>
              <p:spPr bwMode="auto">
                <a:xfrm>
                  <a:off x="4649" y="2704"/>
                  <a:ext cx="0" cy="771"/>
                </a:xfrm>
                <a:prstGeom prst="line">
                  <a:avLst/>
                </a:prstGeom>
                <a:noFill/>
                <a:ln w="9525">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37" name="Line 53"/>
                <p:cNvSpPr>
                  <a:spLocks noChangeShapeType="1"/>
                </p:cNvSpPr>
                <p:nvPr/>
              </p:nvSpPr>
              <p:spPr bwMode="auto">
                <a:xfrm>
                  <a:off x="4694" y="2432"/>
                  <a:ext cx="0" cy="771"/>
                </a:xfrm>
                <a:prstGeom prst="line">
                  <a:avLst/>
                </a:prstGeom>
                <a:noFill/>
                <a:ln w="9525">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38" name="Line 54"/>
                <p:cNvSpPr>
                  <a:spLocks noChangeShapeType="1"/>
                </p:cNvSpPr>
                <p:nvPr/>
              </p:nvSpPr>
              <p:spPr bwMode="auto">
                <a:xfrm>
                  <a:off x="4558" y="2614"/>
                  <a:ext cx="0" cy="771"/>
                </a:xfrm>
                <a:prstGeom prst="line">
                  <a:avLst/>
                </a:prstGeom>
                <a:noFill/>
                <a:ln w="9525">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39" name="Line 55"/>
                <p:cNvSpPr>
                  <a:spLocks noChangeShapeType="1"/>
                </p:cNvSpPr>
                <p:nvPr/>
              </p:nvSpPr>
              <p:spPr bwMode="auto">
                <a:xfrm>
                  <a:off x="4422" y="2704"/>
                  <a:ext cx="0" cy="771"/>
                </a:xfrm>
                <a:prstGeom prst="line">
                  <a:avLst/>
                </a:prstGeom>
                <a:noFill/>
                <a:ln w="9525">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grpSp>
          <p:nvGrpSpPr>
            <p:cNvPr id="4114" name="Group 57"/>
            <p:cNvGrpSpPr>
              <a:grpSpLocks/>
            </p:cNvGrpSpPr>
            <p:nvPr/>
          </p:nvGrpSpPr>
          <p:grpSpPr bwMode="auto">
            <a:xfrm>
              <a:off x="2874292" y="-120650"/>
              <a:ext cx="1150937" cy="5038725"/>
              <a:chOff x="4105" y="981"/>
              <a:chExt cx="816" cy="2494"/>
            </a:xfrm>
          </p:grpSpPr>
          <p:sp>
            <p:nvSpPr>
              <p:cNvPr id="4124" name="AutoShape 46"/>
              <p:cNvSpPr>
                <a:spLocks noChangeArrowheads="1"/>
              </p:cNvSpPr>
              <p:nvPr/>
            </p:nvSpPr>
            <p:spPr bwMode="auto">
              <a:xfrm>
                <a:off x="4105" y="981"/>
                <a:ext cx="816" cy="1434"/>
              </a:xfrm>
              <a:prstGeom prst="cloudCallout">
                <a:avLst>
                  <a:gd name="adj1" fmla="val 10537"/>
                  <a:gd name="adj2" fmla="val 7671"/>
                </a:avLst>
              </a:prstGeom>
              <a:solidFill>
                <a:srgbClr val="C0C0C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grpSp>
            <p:nvGrpSpPr>
              <p:cNvPr id="4125" name="Group 56"/>
              <p:cNvGrpSpPr>
                <a:grpSpLocks/>
              </p:cNvGrpSpPr>
              <p:nvPr/>
            </p:nvGrpSpPr>
            <p:grpSpPr bwMode="auto">
              <a:xfrm>
                <a:off x="4377" y="2432"/>
                <a:ext cx="317" cy="1043"/>
                <a:chOff x="4377" y="2432"/>
                <a:chExt cx="317" cy="1043"/>
              </a:xfrm>
            </p:grpSpPr>
            <p:sp>
              <p:nvSpPr>
                <p:cNvPr id="4126" name="Line 47"/>
                <p:cNvSpPr>
                  <a:spLocks noChangeShapeType="1"/>
                </p:cNvSpPr>
                <p:nvPr/>
              </p:nvSpPr>
              <p:spPr bwMode="auto">
                <a:xfrm>
                  <a:off x="4377" y="2432"/>
                  <a:ext cx="0" cy="771"/>
                </a:xfrm>
                <a:prstGeom prst="line">
                  <a:avLst/>
                </a:prstGeom>
                <a:noFill/>
                <a:ln w="9525">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27" name="Line 51"/>
                <p:cNvSpPr>
                  <a:spLocks noChangeShapeType="1"/>
                </p:cNvSpPr>
                <p:nvPr/>
              </p:nvSpPr>
              <p:spPr bwMode="auto">
                <a:xfrm>
                  <a:off x="4513" y="2568"/>
                  <a:ext cx="0" cy="771"/>
                </a:xfrm>
                <a:prstGeom prst="line">
                  <a:avLst/>
                </a:prstGeom>
                <a:noFill/>
                <a:ln w="9525">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28" name="Line 52"/>
                <p:cNvSpPr>
                  <a:spLocks noChangeShapeType="1"/>
                </p:cNvSpPr>
                <p:nvPr/>
              </p:nvSpPr>
              <p:spPr bwMode="auto">
                <a:xfrm>
                  <a:off x="4649" y="2704"/>
                  <a:ext cx="0" cy="771"/>
                </a:xfrm>
                <a:prstGeom prst="line">
                  <a:avLst/>
                </a:prstGeom>
                <a:noFill/>
                <a:ln w="9525">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29" name="Line 53"/>
                <p:cNvSpPr>
                  <a:spLocks noChangeShapeType="1"/>
                </p:cNvSpPr>
                <p:nvPr/>
              </p:nvSpPr>
              <p:spPr bwMode="auto">
                <a:xfrm>
                  <a:off x="4694" y="2432"/>
                  <a:ext cx="0" cy="771"/>
                </a:xfrm>
                <a:prstGeom prst="line">
                  <a:avLst/>
                </a:prstGeom>
                <a:noFill/>
                <a:ln w="9525">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30" name="Line 54"/>
                <p:cNvSpPr>
                  <a:spLocks noChangeShapeType="1"/>
                </p:cNvSpPr>
                <p:nvPr/>
              </p:nvSpPr>
              <p:spPr bwMode="auto">
                <a:xfrm>
                  <a:off x="4558" y="2614"/>
                  <a:ext cx="0" cy="771"/>
                </a:xfrm>
                <a:prstGeom prst="line">
                  <a:avLst/>
                </a:prstGeom>
                <a:noFill/>
                <a:ln w="9525">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31" name="Line 55"/>
                <p:cNvSpPr>
                  <a:spLocks noChangeShapeType="1"/>
                </p:cNvSpPr>
                <p:nvPr/>
              </p:nvSpPr>
              <p:spPr bwMode="auto">
                <a:xfrm>
                  <a:off x="4422" y="2704"/>
                  <a:ext cx="0" cy="771"/>
                </a:xfrm>
                <a:prstGeom prst="line">
                  <a:avLst/>
                </a:prstGeom>
                <a:noFill/>
                <a:ln w="9525">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grpSp>
          <p:nvGrpSpPr>
            <p:cNvPr id="4115" name="Group 57"/>
            <p:cNvGrpSpPr>
              <a:grpSpLocks/>
            </p:cNvGrpSpPr>
            <p:nvPr/>
          </p:nvGrpSpPr>
          <p:grpSpPr bwMode="auto">
            <a:xfrm>
              <a:off x="3084813" y="-1257545"/>
              <a:ext cx="1150937" cy="5038725"/>
              <a:chOff x="4105" y="981"/>
              <a:chExt cx="816" cy="2494"/>
            </a:xfrm>
          </p:grpSpPr>
          <p:sp>
            <p:nvSpPr>
              <p:cNvPr id="4116" name="AutoShape 46"/>
              <p:cNvSpPr>
                <a:spLocks noChangeArrowheads="1"/>
              </p:cNvSpPr>
              <p:nvPr/>
            </p:nvSpPr>
            <p:spPr bwMode="auto">
              <a:xfrm>
                <a:off x="4105" y="981"/>
                <a:ext cx="816" cy="1434"/>
              </a:xfrm>
              <a:prstGeom prst="cloudCallout">
                <a:avLst>
                  <a:gd name="adj1" fmla="val 10537"/>
                  <a:gd name="adj2" fmla="val 7671"/>
                </a:avLst>
              </a:prstGeom>
              <a:solidFill>
                <a:srgbClr val="C0C0C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grpSp>
            <p:nvGrpSpPr>
              <p:cNvPr id="4117" name="Group 56"/>
              <p:cNvGrpSpPr>
                <a:grpSpLocks/>
              </p:cNvGrpSpPr>
              <p:nvPr/>
            </p:nvGrpSpPr>
            <p:grpSpPr bwMode="auto">
              <a:xfrm>
                <a:off x="4377" y="2432"/>
                <a:ext cx="317" cy="1043"/>
                <a:chOff x="4377" y="2432"/>
                <a:chExt cx="317" cy="1043"/>
              </a:xfrm>
            </p:grpSpPr>
            <p:sp>
              <p:nvSpPr>
                <p:cNvPr id="4118" name="Line 47"/>
                <p:cNvSpPr>
                  <a:spLocks noChangeShapeType="1"/>
                </p:cNvSpPr>
                <p:nvPr/>
              </p:nvSpPr>
              <p:spPr bwMode="auto">
                <a:xfrm>
                  <a:off x="4377" y="2432"/>
                  <a:ext cx="0" cy="771"/>
                </a:xfrm>
                <a:prstGeom prst="line">
                  <a:avLst/>
                </a:prstGeom>
                <a:noFill/>
                <a:ln w="9525">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19" name="Line 51"/>
                <p:cNvSpPr>
                  <a:spLocks noChangeShapeType="1"/>
                </p:cNvSpPr>
                <p:nvPr/>
              </p:nvSpPr>
              <p:spPr bwMode="auto">
                <a:xfrm>
                  <a:off x="4513" y="2568"/>
                  <a:ext cx="0" cy="771"/>
                </a:xfrm>
                <a:prstGeom prst="line">
                  <a:avLst/>
                </a:prstGeom>
                <a:noFill/>
                <a:ln w="9525">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20" name="Line 52"/>
                <p:cNvSpPr>
                  <a:spLocks noChangeShapeType="1"/>
                </p:cNvSpPr>
                <p:nvPr/>
              </p:nvSpPr>
              <p:spPr bwMode="auto">
                <a:xfrm>
                  <a:off x="4649" y="2704"/>
                  <a:ext cx="0" cy="771"/>
                </a:xfrm>
                <a:prstGeom prst="line">
                  <a:avLst/>
                </a:prstGeom>
                <a:noFill/>
                <a:ln w="9525">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21" name="Line 53"/>
                <p:cNvSpPr>
                  <a:spLocks noChangeShapeType="1"/>
                </p:cNvSpPr>
                <p:nvPr/>
              </p:nvSpPr>
              <p:spPr bwMode="auto">
                <a:xfrm>
                  <a:off x="4694" y="2432"/>
                  <a:ext cx="0" cy="771"/>
                </a:xfrm>
                <a:prstGeom prst="line">
                  <a:avLst/>
                </a:prstGeom>
                <a:noFill/>
                <a:ln w="9525">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22" name="Line 54"/>
                <p:cNvSpPr>
                  <a:spLocks noChangeShapeType="1"/>
                </p:cNvSpPr>
                <p:nvPr/>
              </p:nvSpPr>
              <p:spPr bwMode="auto">
                <a:xfrm>
                  <a:off x="4558" y="2614"/>
                  <a:ext cx="0" cy="771"/>
                </a:xfrm>
                <a:prstGeom prst="line">
                  <a:avLst/>
                </a:prstGeom>
                <a:noFill/>
                <a:ln w="9525">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23" name="Line 55"/>
                <p:cNvSpPr>
                  <a:spLocks noChangeShapeType="1"/>
                </p:cNvSpPr>
                <p:nvPr/>
              </p:nvSpPr>
              <p:spPr bwMode="auto">
                <a:xfrm>
                  <a:off x="4422" y="2704"/>
                  <a:ext cx="0" cy="771"/>
                </a:xfrm>
                <a:prstGeom prst="line">
                  <a:avLst/>
                </a:prstGeom>
                <a:noFill/>
                <a:ln w="9525">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grpSp>
      <p:grpSp>
        <p:nvGrpSpPr>
          <p:cNvPr id="4104" name="Group 59"/>
          <p:cNvGrpSpPr>
            <a:grpSpLocks/>
          </p:cNvGrpSpPr>
          <p:nvPr/>
        </p:nvGrpSpPr>
        <p:grpSpPr bwMode="auto">
          <a:xfrm>
            <a:off x="5900738" y="3902075"/>
            <a:ext cx="503237" cy="309563"/>
            <a:chOff x="4468" y="1752"/>
            <a:chExt cx="562" cy="921"/>
          </a:xfrm>
        </p:grpSpPr>
        <p:sp>
          <p:nvSpPr>
            <p:cNvPr id="4110" name="AutoShape 15"/>
            <p:cNvSpPr>
              <a:spLocks noChangeArrowheads="1"/>
            </p:cNvSpPr>
            <p:nvPr/>
          </p:nvSpPr>
          <p:spPr bwMode="auto">
            <a:xfrm rot="10800000">
              <a:off x="4468" y="1752"/>
              <a:ext cx="562" cy="349"/>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4497 w 21600"/>
                <a:gd name="T13" fmla="*/ 4456 h 21600"/>
                <a:gd name="T14" fmla="*/ 17103 w 21600"/>
                <a:gd name="T15" fmla="*/ 17144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111" name="Rectangle 16"/>
            <p:cNvSpPr>
              <a:spLocks noChangeArrowheads="1"/>
            </p:cNvSpPr>
            <p:nvPr/>
          </p:nvSpPr>
          <p:spPr bwMode="auto">
            <a:xfrm>
              <a:off x="4558" y="2115"/>
              <a:ext cx="402" cy="55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ja-JP"/>
            </a:p>
          </p:txBody>
        </p:sp>
        <p:sp>
          <p:nvSpPr>
            <p:cNvPr id="4112" name="Rectangle 23"/>
            <p:cNvSpPr>
              <a:spLocks noChangeArrowheads="1"/>
            </p:cNvSpPr>
            <p:nvPr/>
          </p:nvSpPr>
          <p:spPr bwMode="auto">
            <a:xfrm>
              <a:off x="4586" y="2225"/>
              <a:ext cx="88" cy="197"/>
            </a:xfrm>
            <a:prstGeom prst="rect">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ja-JP"/>
            </a:p>
          </p:txBody>
        </p:sp>
      </p:grpSp>
      <p:grpSp>
        <p:nvGrpSpPr>
          <p:cNvPr id="4105" name="Group 59"/>
          <p:cNvGrpSpPr>
            <a:grpSpLocks/>
          </p:cNvGrpSpPr>
          <p:nvPr/>
        </p:nvGrpSpPr>
        <p:grpSpPr bwMode="auto">
          <a:xfrm>
            <a:off x="4846638" y="2676525"/>
            <a:ext cx="244475" cy="179388"/>
            <a:chOff x="4468" y="1752"/>
            <a:chExt cx="562" cy="921"/>
          </a:xfrm>
        </p:grpSpPr>
        <p:sp>
          <p:nvSpPr>
            <p:cNvPr id="4107" name="AutoShape 15"/>
            <p:cNvSpPr>
              <a:spLocks noChangeArrowheads="1"/>
            </p:cNvSpPr>
            <p:nvPr/>
          </p:nvSpPr>
          <p:spPr bwMode="auto">
            <a:xfrm rot="10800000">
              <a:off x="4468" y="1752"/>
              <a:ext cx="562" cy="349"/>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4497 w 21600"/>
                <a:gd name="T13" fmla="*/ 4456 h 21600"/>
                <a:gd name="T14" fmla="*/ 17103 w 21600"/>
                <a:gd name="T15" fmla="*/ 17144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108" name="Rectangle 16"/>
            <p:cNvSpPr>
              <a:spLocks noChangeArrowheads="1"/>
            </p:cNvSpPr>
            <p:nvPr/>
          </p:nvSpPr>
          <p:spPr bwMode="auto">
            <a:xfrm>
              <a:off x="4558" y="2115"/>
              <a:ext cx="402" cy="55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ja-JP"/>
            </a:p>
          </p:txBody>
        </p:sp>
        <p:sp>
          <p:nvSpPr>
            <p:cNvPr id="4109" name="Rectangle 23"/>
            <p:cNvSpPr>
              <a:spLocks noChangeArrowheads="1"/>
            </p:cNvSpPr>
            <p:nvPr/>
          </p:nvSpPr>
          <p:spPr bwMode="auto">
            <a:xfrm>
              <a:off x="4586" y="2225"/>
              <a:ext cx="88" cy="197"/>
            </a:xfrm>
            <a:prstGeom prst="rect">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ja-JP"/>
            </a:p>
          </p:txBody>
        </p:sp>
      </p:grpSp>
      <p:sp>
        <p:nvSpPr>
          <p:cNvPr id="3155" name="WordArt 83"/>
          <p:cNvSpPr>
            <a:spLocks noChangeArrowheads="1" noChangeShapeType="1" noTextEdit="1"/>
          </p:cNvSpPr>
          <p:nvPr/>
        </p:nvSpPr>
        <p:spPr bwMode="auto">
          <a:xfrm>
            <a:off x="1258888" y="4365625"/>
            <a:ext cx="6408737" cy="503238"/>
          </a:xfrm>
          <a:prstGeom prst="rect">
            <a:avLst/>
          </a:prstGeom>
        </p:spPr>
        <p:txBody>
          <a:bodyPr wrap="none" fromWordArt="1">
            <a:prstTxWarp prst="textPlain">
              <a:avLst>
                <a:gd name="adj" fmla="val 50000"/>
              </a:avLst>
            </a:prstTxWarp>
          </a:bodyPr>
          <a:lstStyle/>
          <a:p>
            <a:pPr algn="ctr"/>
            <a:r>
              <a:rPr lang="ja-JP" altLang="en-US" sz="3600" kern="10">
                <a:ln w="9525">
                  <a:solidFill>
                    <a:srgbClr val="000000"/>
                  </a:solidFill>
                  <a:round/>
                  <a:headEnd/>
                  <a:tailEnd/>
                </a:ln>
                <a:solidFill>
                  <a:srgbClr val="FFFFFF"/>
                </a:solidFill>
                <a:latin typeface="ＭＳ Ｐゴシック" panose="020B0600070205080204" pitchFamily="50" charset="-128"/>
              </a:rPr>
              <a:t>冷たい空気が暖かい空気を押す</a:t>
            </a:r>
          </a:p>
        </p:txBody>
      </p:sp>
      <p:sp>
        <p:nvSpPr>
          <p:cNvPr id="4159" name="AutoShape 63"/>
          <p:cNvSpPr>
            <a:spLocks noChangeArrowheads="1"/>
          </p:cNvSpPr>
          <p:nvPr/>
        </p:nvSpPr>
        <p:spPr bwMode="auto">
          <a:xfrm rot="-813734">
            <a:off x="3132138" y="1557338"/>
            <a:ext cx="215900" cy="1871662"/>
          </a:xfrm>
          <a:prstGeom prst="irregularSeal1">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160" name="AutoShape 64"/>
          <p:cNvSpPr>
            <a:spLocks noChangeArrowheads="1"/>
          </p:cNvSpPr>
          <p:nvPr/>
        </p:nvSpPr>
        <p:spPr bwMode="auto">
          <a:xfrm rot="-813734">
            <a:off x="7451725" y="1844675"/>
            <a:ext cx="215900" cy="1871663"/>
          </a:xfrm>
          <a:prstGeom prst="irregularSeal1">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Tree>
  </p:cSld>
  <p:clrMapOvr>
    <a:masterClrMapping/>
  </p:clrMapOvr>
  <p:transition advTm="0"/>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2000" fill="hold"/>
                                        <p:tgtEl>
                                          <p:spTgt spid="2"/>
                                        </p:tgtEl>
                                        <p:attrNameLst>
                                          <p:attrName>ppt_x</p:attrName>
                                        </p:attrNameLst>
                                      </p:cBhvr>
                                      <p:tavLst>
                                        <p:tav tm="0">
                                          <p:val>
                                            <p:strVal val="0-#ppt_w/2"/>
                                          </p:val>
                                        </p:tav>
                                        <p:tav tm="100000">
                                          <p:val>
                                            <p:strVal val="#ppt_x"/>
                                          </p:val>
                                        </p:tav>
                                      </p:tavLst>
                                    </p:anim>
                                    <p:anim calcmode="lin" valueType="num">
                                      <p:cBhvr additive="base">
                                        <p:cTn id="8" dur="20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xit" presetSubtype="2" fill="hold" nodeType="clickEffect">
                                  <p:stCondLst>
                                    <p:cond delay="0"/>
                                  </p:stCondLst>
                                  <p:childTnLst>
                                    <p:anim calcmode="lin" valueType="num">
                                      <p:cBhvr additive="base">
                                        <p:cTn id="12" dur="3000"/>
                                        <p:tgtEl>
                                          <p:spTgt spid="3155"/>
                                        </p:tgtEl>
                                        <p:attrNameLst>
                                          <p:attrName>ppt_x</p:attrName>
                                        </p:attrNameLst>
                                      </p:cBhvr>
                                      <p:tavLst>
                                        <p:tav tm="0">
                                          <p:val>
                                            <p:strVal val="ppt_x"/>
                                          </p:val>
                                        </p:tav>
                                        <p:tav tm="100000">
                                          <p:val>
                                            <p:strVal val="1+ppt_w/2"/>
                                          </p:val>
                                        </p:tav>
                                      </p:tavLst>
                                    </p:anim>
                                    <p:anim calcmode="lin" valueType="num">
                                      <p:cBhvr additive="base">
                                        <p:cTn id="13" dur="3000"/>
                                        <p:tgtEl>
                                          <p:spTgt spid="3155"/>
                                        </p:tgtEl>
                                        <p:attrNameLst>
                                          <p:attrName>ppt_y</p:attrName>
                                        </p:attrNameLst>
                                      </p:cBhvr>
                                      <p:tavLst>
                                        <p:tav tm="0">
                                          <p:val>
                                            <p:strVal val="ppt_y"/>
                                          </p:val>
                                        </p:tav>
                                        <p:tav tm="100000">
                                          <p:val>
                                            <p:strVal val="ppt_y"/>
                                          </p:val>
                                        </p:tav>
                                      </p:tavLst>
                                    </p:anim>
                                    <p:set>
                                      <p:cBhvr>
                                        <p:cTn id="14" dur="1" fill="hold">
                                          <p:stCondLst>
                                            <p:cond delay="2999"/>
                                          </p:stCondLst>
                                        </p:cTn>
                                        <p:tgtEl>
                                          <p:spTgt spid="3155"/>
                                        </p:tgtEl>
                                        <p:attrNameLst>
                                          <p:attrName>style.visibility</p:attrName>
                                        </p:attrNameLst>
                                      </p:cBhvr>
                                      <p:to>
                                        <p:strVal val="hidden"/>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0" presetClass="entr" presetSubtype="0" fill="hold" nodeType="clickEffect">
                                  <p:stCondLst>
                                    <p:cond delay="0"/>
                                  </p:stCondLst>
                                  <p:childTnLst>
                                    <p:set>
                                      <p:cBhvr>
                                        <p:cTn id="18" dur="1" fill="hold">
                                          <p:stCondLst>
                                            <p:cond delay="0"/>
                                          </p:stCondLst>
                                        </p:cTn>
                                        <p:tgtEl>
                                          <p:spTgt spid="5147"/>
                                        </p:tgtEl>
                                        <p:attrNameLst>
                                          <p:attrName>style.visibility</p:attrName>
                                        </p:attrNameLst>
                                      </p:cBhvr>
                                      <p:to>
                                        <p:strVal val="visible"/>
                                      </p:to>
                                    </p:set>
                                    <p:animEffect transition="in" filter="fade">
                                      <p:cBhvr>
                                        <p:cTn id="19" dur="2000"/>
                                        <p:tgtEl>
                                          <p:spTgt spid="5147"/>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0" presetClass="entr" presetSubtype="0" fill="hold" nodeType="clickEffect">
                                  <p:stCondLst>
                                    <p:cond delay="0"/>
                                  </p:stCondLst>
                                  <p:childTnLst>
                                    <p:set>
                                      <p:cBhvr>
                                        <p:cTn id="23" dur="1" fill="hold">
                                          <p:stCondLst>
                                            <p:cond delay="0"/>
                                          </p:stCondLst>
                                        </p:cTn>
                                        <p:tgtEl>
                                          <p:spTgt spid="3"/>
                                        </p:tgtEl>
                                        <p:attrNameLst>
                                          <p:attrName>style.visibility</p:attrName>
                                        </p:attrNameLst>
                                      </p:cBhvr>
                                      <p:to>
                                        <p:strVal val="visible"/>
                                      </p:to>
                                    </p:set>
                                    <p:animEffect transition="in" filter="fade">
                                      <p:cBhvr>
                                        <p:cTn id="24" dur="2000"/>
                                        <p:tgtEl>
                                          <p:spTgt spid="3"/>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55" presetClass="entr" presetSubtype="0" fill="hold" nodeType="clickEffect">
                                  <p:stCondLst>
                                    <p:cond delay="0"/>
                                  </p:stCondLst>
                                  <p:childTnLst>
                                    <p:set>
                                      <p:cBhvr>
                                        <p:cTn id="28" dur="1" fill="hold">
                                          <p:stCondLst>
                                            <p:cond delay="0"/>
                                          </p:stCondLst>
                                        </p:cTn>
                                        <p:tgtEl>
                                          <p:spTgt spid="4159"/>
                                        </p:tgtEl>
                                        <p:attrNameLst>
                                          <p:attrName>style.visibility</p:attrName>
                                        </p:attrNameLst>
                                      </p:cBhvr>
                                      <p:to>
                                        <p:strVal val="visible"/>
                                      </p:to>
                                    </p:set>
                                    <p:anim calcmode="lin" valueType="num">
                                      <p:cBhvr>
                                        <p:cTn id="29" dur="1000" fill="hold"/>
                                        <p:tgtEl>
                                          <p:spTgt spid="4159"/>
                                        </p:tgtEl>
                                        <p:attrNameLst>
                                          <p:attrName>ppt_w</p:attrName>
                                        </p:attrNameLst>
                                      </p:cBhvr>
                                      <p:tavLst>
                                        <p:tav tm="0">
                                          <p:val>
                                            <p:strVal val="#ppt_w*0.70"/>
                                          </p:val>
                                        </p:tav>
                                        <p:tav tm="100000">
                                          <p:val>
                                            <p:strVal val="#ppt_w"/>
                                          </p:val>
                                        </p:tav>
                                      </p:tavLst>
                                    </p:anim>
                                    <p:anim calcmode="lin" valueType="num">
                                      <p:cBhvr>
                                        <p:cTn id="30" dur="1000" fill="hold"/>
                                        <p:tgtEl>
                                          <p:spTgt spid="4159"/>
                                        </p:tgtEl>
                                        <p:attrNameLst>
                                          <p:attrName>ppt_h</p:attrName>
                                        </p:attrNameLst>
                                      </p:cBhvr>
                                      <p:tavLst>
                                        <p:tav tm="0">
                                          <p:val>
                                            <p:strVal val="#ppt_h"/>
                                          </p:val>
                                        </p:tav>
                                        <p:tav tm="100000">
                                          <p:val>
                                            <p:strVal val="#ppt_h"/>
                                          </p:val>
                                        </p:tav>
                                      </p:tavLst>
                                    </p:anim>
                                    <p:animEffect transition="in" filter="fade">
                                      <p:cBhvr>
                                        <p:cTn id="31" dur="1000"/>
                                        <p:tgtEl>
                                          <p:spTgt spid="4159"/>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10" presetClass="exit" presetSubtype="0" fill="hold" nodeType="clickEffect">
                                  <p:stCondLst>
                                    <p:cond delay="0"/>
                                  </p:stCondLst>
                                  <p:childTnLst>
                                    <p:animEffect transition="out" filter="fade">
                                      <p:cBhvr>
                                        <p:cTn id="35" dur="500"/>
                                        <p:tgtEl>
                                          <p:spTgt spid="4159"/>
                                        </p:tgtEl>
                                      </p:cBhvr>
                                    </p:animEffect>
                                    <p:set>
                                      <p:cBhvr>
                                        <p:cTn id="36" dur="1" fill="hold">
                                          <p:stCondLst>
                                            <p:cond delay="499"/>
                                          </p:stCondLst>
                                        </p:cTn>
                                        <p:tgtEl>
                                          <p:spTgt spid="4159"/>
                                        </p:tgtEl>
                                        <p:attrNameLst>
                                          <p:attrName>style.visibility</p:attrName>
                                        </p:attrNameLst>
                                      </p:cBhvr>
                                      <p:to>
                                        <p:strVal val="hidden"/>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10" presetClass="exit" presetSubtype="0" fill="hold" nodeType="clickEffect">
                                  <p:stCondLst>
                                    <p:cond delay="0"/>
                                  </p:stCondLst>
                                  <p:childTnLst>
                                    <p:animEffect transition="out" filter="fade">
                                      <p:cBhvr>
                                        <p:cTn id="40" dur="2000"/>
                                        <p:tgtEl>
                                          <p:spTgt spid="5147"/>
                                        </p:tgtEl>
                                      </p:cBhvr>
                                    </p:animEffect>
                                    <p:set>
                                      <p:cBhvr>
                                        <p:cTn id="41" dur="1" fill="hold">
                                          <p:stCondLst>
                                            <p:cond delay="1999"/>
                                          </p:stCondLst>
                                        </p:cTn>
                                        <p:tgtEl>
                                          <p:spTgt spid="5147"/>
                                        </p:tgtEl>
                                        <p:attrNameLst>
                                          <p:attrName>style.visibility</p:attrName>
                                        </p:attrNameLst>
                                      </p:cBhvr>
                                      <p:to>
                                        <p:strVal val="hidden"/>
                                      </p:to>
                                    </p:set>
                                  </p:childTnLst>
                                </p:cTn>
                              </p:par>
                              <p:par>
                                <p:cTn id="42" presetID="0" presetClass="path" presetSubtype="0" accel="50000" decel="50000" fill="hold" nodeType="withEffect">
                                  <p:stCondLst>
                                    <p:cond delay="0"/>
                                  </p:stCondLst>
                                  <p:childTnLst>
                                    <p:animMotion origin="layout" path="M -2.77778E-6 4.87512E-6 C 0.00747 0.00301 0.00677 0.00509 0.00452 0.01434 C 0.00226 0.00023 0.00243 0.00648 0.00608 0.01226 C 0.00747 0.01457 0.0092 0.01619 0.01077 0.01827 C 0.01181 0.01642 0.01719 0.00925 0.01233 0.00601 C 0.01094 0.00509 0.0092 0.0074 0.00764 0.00809 C 0.00764 0.00809 0.00955 0.01642 0.0092 0.01434 C 0.00868 0.01087 0.00764 0.0074 0.00764 0.00393 C 0.00764 0.00116 0.00868 0.00948 0.0092 0.01226 C 0.00955 0.01434 0.01233 0.01364 0.01389 0.01434 C 0.0158 0.00555 0.01684 0.00809 0.0092 0.00809 C 0.01285 0.00463 0.01754 0.00278 0.01997 -0.00208 C 0.02084 -0.00393 0.01667 -0.00555 0.01528 -0.00416 C 0.01354 -0.00254 0.01441 0.00116 0.01389 0.00393 C 0.01216 0.01203 0.0132 0.00948 0.00764 0.01434 C 0.00573 0.01064 -0.00434 -0.00648 0.00764 0.00393 C 0.0092 0.00324 0.01094 0.00092 0.01233 0.00185 C 0.01372 0.00278 0.01545 0.00809 0.01389 0.00809 C 0.01025 0.00809 0.01077 -0.00486 0.01077 0.00601 " pathEditMode="relative" ptsTypes="ffffffffffffffffffA">
                                      <p:cBhvr>
                                        <p:cTn id="43" dur="2000" fill="hold"/>
                                        <p:tgtEl>
                                          <p:spTgt spid="3"/>
                                        </p:tgtEl>
                                        <p:attrNameLst>
                                          <p:attrName>ppt_x</p:attrName>
                                          <p:attrName>ppt_y</p:attrName>
                                        </p:attrNameLst>
                                      </p:cBhvr>
                                    </p:animMotion>
                                  </p:childTnLst>
                                </p:cTn>
                              </p:par>
                            </p:childTnLst>
                          </p:cTn>
                        </p:par>
                      </p:childTnLst>
                    </p:cTn>
                  </p:par>
                  <p:par>
                    <p:cTn id="44" fill="hold" nodeType="clickPar">
                      <p:stCondLst>
                        <p:cond delay="indefinite"/>
                      </p:stCondLst>
                      <p:childTnLst>
                        <p:par>
                          <p:cTn id="45" fill="hold" nodeType="withGroup">
                            <p:stCondLst>
                              <p:cond delay="0"/>
                            </p:stCondLst>
                            <p:childTnLst>
                              <p:par>
                                <p:cTn id="46" presetID="42" presetClass="path" presetSubtype="0" accel="50000" decel="50000" fill="hold" nodeType="clickEffect">
                                  <p:stCondLst>
                                    <p:cond delay="0"/>
                                  </p:stCondLst>
                                  <p:childTnLst>
                                    <p:animMotion origin="layout" path="M 4.72222E-6 2.0444E-6 L 0.49045 -0.00278 " pathEditMode="relative" rAng="0" ptsTypes="AA">
                                      <p:cBhvr>
                                        <p:cTn id="47" dur="2000" fill="hold"/>
                                        <p:tgtEl>
                                          <p:spTgt spid="2"/>
                                        </p:tgtEl>
                                        <p:attrNameLst>
                                          <p:attrName>ppt_x</p:attrName>
                                          <p:attrName>ppt_y</p:attrName>
                                        </p:attrNameLst>
                                      </p:cBhvr>
                                      <p:rCtr x="24514" y="-139"/>
                                    </p:animMotion>
                                  </p:childTnLst>
                                </p:cTn>
                              </p:par>
                              <p:par>
                                <p:cTn id="48" presetID="42" presetClass="path" presetSubtype="0" accel="50000" decel="50000" fill="hold" nodeType="withEffect">
                                  <p:stCondLst>
                                    <p:cond delay="0"/>
                                  </p:stCondLst>
                                  <p:childTnLst>
                                    <p:animMotion origin="layout" path="M 0 -4.79186E-6 L 0.47292 0.00047 " pathEditMode="relative" rAng="0" ptsTypes="AA">
                                      <p:cBhvr>
                                        <p:cTn id="49" dur="2000" fill="hold"/>
                                        <p:tgtEl>
                                          <p:spTgt spid="3"/>
                                        </p:tgtEl>
                                        <p:attrNameLst>
                                          <p:attrName>ppt_x</p:attrName>
                                          <p:attrName>ppt_y</p:attrName>
                                        </p:attrNameLst>
                                      </p:cBhvr>
                                      <p:rCtr x="23646" y="23"/>
                                    </p:animMotion>
                                  </p:childTnLst>
                                </p:cTn>
                              </p:par>
                            </p:childTnLst>
                          </p:cTn>
                        </p:par>
                      </p:childTnLst>
                    </p:cTn>
                  </p:par>
                  <p:par>
                    <p:cTn id="50" fill="hold" nodeType="clickPar">
                      <p:stCondLst>
                        <p:cond delay="indefinite"/>
                      </p:stCondLst>
                      <p:childTnLst>
                        <p:par>
                          <p:cTn id="51" fill="hold" nodeType="withGroup">
                            <p:stCondLst>
                              <p:cond delay="0"/>
                            </p:stCondLst>
                            <p:childTnLst>
                              <p:par>
                                <p:cTn id="52" presetID="0" presetClass="path" presetSubtype="0" accel="50000" decel="50000" fill="hold" nodeType="clickEffect">
                                  <p:stCondLst>
                                    <p:cond delay="0"/>
                                  </p:stCondLst>
                                  <p:childTnLst>
                                    <p:animMotion origin="layout" path="M 0.47292 0.00046 C 0.47396 0.00254 0.47413 0.0067 0.47604 0.0067 C 0.47761 0.0067 0.47865 -0.00116 0.47743 0.00046 C 0.47587 0.00254 0.47552 0.00601 0.47448 0.00879 C 0.47396 0.0067 0.47153 0.00347 0.47292 0.00254 C 0.47448 0.00139 0.4757 0.0074 0.47743 0.0067 C 0.47899 0.00624 0.47899 -0.00162 0.47899 0.00046 C 0.47899 0.00462 0.47795 0.00855 0.47743 0.01272 C 0.47587 0.01064 0.47292 0.0067 0.47292 0.00694 C 0.47448 0.00601 0.47639 0.00624 0.47743 0.00462 C 0.47865 0.003 0.48038 -0.00046 0.47899 -0.00162 C 0.47726 -0.00324 0.475 -0.00023 0.47292 0.00046 Z " pathEditMode="relative" rAng="0" ptsTypes="ffffffffffff">
                                      <p:cBhvr>
                                        <p:cTn id="53" dur="2000" fill="hold"/>
                                        <p:tgtEl>
                                          <p:spTgt spid="3"/>
                                        </p:tgtEl>
                                        <p:attrNameLst>
                                          <p:attrName>ppt_x</p:attrName>
                                          <p:attrName>ppt_y</p:attrName>
                                        </p:attrNameLst>
                                      </p:cBhvr>
                                      <p:rCtr x="295" y="416"/>
                                    </p:animMotion>
                                  </p:childTnLst>
                                </p:cTn>
                              </p:par>
                            </p:childTnLst>
                          </p:cTn>
                        </p:par>
                      </p:childTnLst>
                    </p:cTn>
                  </p:par>
                  <p:par>
                    <p:cTn id="54" fill="hold" nodeType="clickPar">
                      <p:stCondLst>
                        <p:cond delay="indefinite"/>
                      </p:stCondLst>
                      <p:childTnLst>
                        <p:par>
                          <p:cTn id="55" fill="hold" nodeType="withGroup">
                            <p:stCondLst>
                              <p:cond delay="0"/>
                            </p:stCondLst>
                            <p:childTnLst>
                              <p:par>
                                <p:cTn id="56" presetID="55" presetClass="entr" presetSubtype="0" fill="hold" nodeType="clickEffect">
                                  <p:stCondLst>
                                    <p:cond delay="0"/>
                                  </p:stCondLst>
                                  <p:childTnLst>
                                    <p:set>
                                      <p:cBhvr>
                                        <p:cTn id="57" dur="1" fill="hold">
                                          <p:stCondLst>
                                            <p:cond delay="0"/>
                                          </p:stCondLst>
                                        </p:cTn>
                                        <p:tgtEl>
                                          <p:spTgt spid="4160"/>
                                        </p:tgtEl>
                                        <p:attrNameLst>
                                          <p:attrName>style.visibility</p:attrName>
                                        </p:attrNameLst>
                                      </p:cBhvr>
                                      <p:to>
                                        <p:strVal val="visible"/>
                                      </p:to>
                                    </p:set>
                                    <p:anim calcmode="lin" valueType="num">
                                      <p:cBhvr>
                                        <p:cTn id="58" dur="1000" fill="hold"/>
                                        <p:tgtEl>
                                          <p:spTgt spid="4160"/>
                                        </p:tgtEl>
                                        <p:attrNameLst>
                                          <p:attrName>ppt_w</p:attrName>
                                        </p:attrNameLst>
                                      </p:cBhvr>
                                      <p:tavLst>
                                        <p:tav tm="0">
                                          <p:val>
                                            <p:strVal val="#ppt_w*0.70"/>
                                          </p:val>
                                        </p:tav>
                                        <p:tav tm="100000">
                                          <p:val>
                                            <p:strVal val="#ppt_w"/>
                                          </p:val>
                                        </p:tav>
                                      </p:tavLst>
                                    </p:anim>
                                    <p:anim calcmode="lin" valueType="num">
                                      <p:cBhvr>
                                        <p:cTn id="59" dur="1000" fill="hold"/>
                                        <p:tgtEl>
                                          <p:spTgt spid="4160"/>
                                        </p:tgtEl>
                                        <p:attrNameLst>
                                          <p:attrName>ppt_h</p:attrName>
                                        </p:attrNameLst>
                                      </p:cBhvr>
                                      <p:tavLst>
                                        <p:tav tm="0">
                                          <p:val>
                                            <p:strVal val="#ppt_h"/>
                                          </p:val>
                                        </p:tav>
                                        <p:tav tm="100000">
                                          <p:val>
                                            <p:strVal val="#ppt_h"/>
                                          </p:val>
                                        </p:tav>
                                      </p:tavLst>
                                    </p:anim>
                                    <p:animEffect transition="in" filter="fade">
                                      <p:cBhvr>
                                        <p:cTn id="60" dur="1000"/>
                                        <p:tgtEl>
                                          <p:spTgt spid="4160"/>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10" presetClass="exit" presetSubtype="0" fill="hold" nodeType="clickEffect">
                                  <p:stCondLst>
                                    <p:cond delay="0"/>
                                  </p:stCondLst>
                                  <p:childTnLst>
                                    <p:animEffect transition="out" filter="fade">
                                      <p:cBhvr>
                                        <p:cTn id="64" dur="500"/>
                                        <p:tgtEl>
                                          <p:spTgt spid="4160"/>
                                        </p:tgtEl>
                                      </p:cBhvr>
                                    </p:animEffect>
                                    <p:set>
                                      <p:cBhvr>
                                        <p:cTn id="65" dur="1" fill="hold">
                                          <p:stCondLst>
                                            <p:cond delay="499"/>
                                          </p:stCondLst>
                                        </p:cTn>
                                        <p:tgtEl>
                                          <p:spTgt spid="4160"/>
                                        </p:tgtEl>
                                        <p:attrNameLst>
                                          <p:attrName>style.visibility</p:attrName>
                                        </p:attrNameLst>
                                      </p:cBhvr>
                                      <p:to>
                                        <p:strVal val="hidden"/>
                                      </p:to>
                                    </p:set>
                                  </p:childTnLst>
                                </p:cTn>
                              </p:par>
                            </p:childTnLst>
                          </p:cTn>
                        </p:par>
                      </p:childTnLst>
                    </p:cTn>
                  </p:par>
                  <p:par>
                    <p:cTn id="66" fill="hold" nodeType="clickPar">
                      <p:stCondLst>
                        <p:cond delay="indefinite"/>
                      </p:stCondLst>
                      <p:childTnLst>
                        <p:par>
                          <p:cTn id="67" fill="hold" nodeType="withGroup">
                            <p:stCondLst>
                              <p:cond delay="0"/>
                            </p:stCondLst>
                            <p:childTnLst>
                              <p:par>
                                <p:cTn id="68" presetID="2" presetClass="entr" presetSubtype="8" fill="hold" grpId="0" nodeType="clickEffect">
                                  <p:stCondLst>
                                    <p:cond delay="0"/>
                                  </p:stCondLst>
                                  <p:iterate type="lt">
                                    <p:tmPct val="0"/>
                                  </p:iterate>
                                  <p:childTnLst>
                                    <p:set>
                                      <p:cBhvr>
                                        <p:cTn id="69" dur="1" fill="hold">
                                          <p:stCondLst>
                                            <p:cond delay="0"/>
                                          </p:stCondLst>
                                        </p:cTn>
                                        <p:tgtEl>
                                          <p:spTgt spid="5129"/>
                                        </p:tgtEl>
                                        <p:attrNameLst>
                                          <p:attrName>style.visibility</p:attrName>
                                        </p:attrNameLst>
                                      </p:cBhvr>
                                      <p:to>
                                        <p:strVal val="visible"/>
                                      </p:to>
                                    </p:set>
                                    <p:anim calcmode="lin" valueType="num">
                                      <p:cBhvr additive="base">
                                        <p:cTn id="70" dur="5000" fill="hold"/>
                                        <p:tgtEl>
                                          <p:spTgt spid="5129"/>
                                        </p:tgtEl>
                                        <p:attrNameLst>
                                          <p:attrName>ppt_x</p:attrName>
                                        </p:attrNameLst>
                                      </p:cBhvr>
                                      <p:tavLst>
                                        <p:tav tm="0">
                                          <p:val>
                                            <p:strVal val="0-#ppt_w/2"/>
                                          </p:val>
                                        </p:tav>
                                        <p:tav tm="100000">
                                          <p:val>
                                            <p:strVal val="#ppt_x"/>
                                          </p:val>
                                        </p:tav>
                                      </p:tavLst>
                                    </p:anim>
                                    <p:anim calcmode="lin" valueType="num">
                                      <p:cBhvr additive="base">
                                        <p:cTn id="71" dur="5000" fill="hold"/>
                                        <p:tgtEl>
                                          <p:spTgt spid="5129"/>
                                        </p:tgtEl>
                                        <p:attrNameLst>
                                          <p:attrName>ppt_y</p:attrName>
                                        </p:attrNameLst>
                                      </p:cBhvr>
                                      <p:tavLst>
                                        <p:tav tm="0">
                                          <p:val>
                                            <p:strVal val="#ppt_y"/>
                                          </p:val>
                                        </p:tav>
                                        <p:tav tm="100000">
                                          <p:val>
                                            <p:strVal val="#ppt_y"/>
                                          </p:val>
                                        </p:tav>
                                      </p:tavLst>
                                    </p:anim>
                                  </p:childTnLst>
                                </p:cTn>
                              </p:par>
                            </p:childTnLst>
                          </p:cTn>
                        </p:par>
                      </p:childTnLst>
                    </p:cTn>
                  </p:par>
                  <p:par>
                    <p:cTn id="72" fill="hold" nodeType="clickPar">
                      <p:stCondLst>
                        <p:cond delay="indefinite"/>
                      </p:stCondLst>
                      <p:childTnLst>
                        <p:par>
                          <p:cTn id="73" fill="hold" nodeType="withGroup">
                            <p:stCondLst>
                              <p:cond delay="0"/>
                            </p:stCondLst>
                            <p:childTnLst>
                              <p:par>
                                <p:cTn id="74" presetID="34" presetClass="emph" presetSubtype="0" fill="hold" grpId="1" nodeType="clickEffect">
                                  <p:stCondLst>
                                    <p:cond delay="0"/>
                                  </p:stCondLst>
                                  <p:iterate type="lt">
                                    <p:tmPct val="10000"/>
                                  </p:iterate>
                                  <p:childTnLst>
                                    <p:animMotion origin="layout" path="M 0.00417 0.01412 L 0.00417 -0.0581 " pathEditMode="relative" rAng="0" ptsTypes="AA">
                                      <p:cBhvr>
                                        <p:cTn id="75" dur="1000" accel="50000" decel="50000" autoRev="1" fill="hold">
                                          <p:stCondLst>
                                            <p:cond delay="0"/>
                                          </p:stCondLst>
                                        </p:cTn>
                                        <p:tgtEl>
                                          <p:spTgt spid="5129"/>
                                        </p:tgtEl>
                                        <p:attrNameLst>
                                          <p:attrName>ppt_x</p:attrName>
                                          <p:attrName>ppt_y</p:attrName>
                                        </p:attrNameLst>
                                      </p:cBhvr>
                                      <p:rCtr x="0" y="-3611"/>
                                    </p:animMotion>
                                    <p:animRot by="1500000">
                                      <p:cBhvr>
                                        <p:cTn id="76" dur="500" fill="hold">
                                          <p:stCondLst>
                                            <p:cond delay="0"/>
                                          </p:stCondLst>
                                        </p:cTn>
                                        <p:tgtEl>
                                          <p:spTgt spid="5129"/>
                                        </p:tgtEl>
                                        <p:attrNameLst>
                                          <p:attrName>r</p:attrName>
                                        </p:attrNameLst>
                                      </p:cBhvr>
                                    </p:animRot>
                                    <p:animRot by="-1500000">
                                      <p:cBhvr>
                                        <p:cTn id="77" dur="500" fill="hold">
                                          <p:stCondLst>
                                            <p:cond delay="500"/>
                                          </p:stCondLst>
                                        </p:cTn>
                                        <p:tgtEl>
                                          <p:spTgt spid="5129"/>
                                        </p:tgtEl>
                                        <p:attrNameLst>
                                          <p:attrName>r</p:attrName>
                                        </p:attrNameLst>
                                      </p:cBhvr>
                                    </p:animRot>
                                    <p:animRot by="-1500000">
                                      <p:cBhvr>
                                        <p:cTn id="78" dur="500" fill="hold">
                                          <p:stCondLst>
                                            <p:cond delay="1000"/>
                                          </p:stCondLst>
                                        </p:cTn>
                                        <p:tgtEl>
                                          <p:spTgt spid="5129"/>
                                        </p:tgtEl>
                                        <p:attrNameLst>
                                          <p:attrName>r</p:attrName>
                                        </p:attrNameLst>
                                      </p:cBhvr>
                                    </p:animRot>
                                    <p:animRot by="1500000">
                                      <p:cBhvr>
                                        <p:cTn id="79" dur="500" fill="hold">
                                          <p:stCondLst>
                                            <p:cond delay="1500"/>
                                          </p:stCondLst>
                                        </p:cTn>
                                        <p:tgtEl>
                                          <p:spTgt spid="5129"/>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9" grpId="0"/>
      <p:bldP spid="5129" grpId="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Line 2"/>
          <p:cNvSpPr>
            <a:spLocks noChangeShapeType="1"/>
          </p:cNvSpPr>
          <p:nvPr/>
        </p:nvSpPr>
        <p:spPr bwMode="auto">
          <a:xfrm>
            <a:off x="0" y="5661025"/>
            <a:ext cx="9144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17" name="AutoShape 9"/>
          <p:cNvSpPr>
            <a:spLocks noChangeArrowheads="1"/>
          </p:cNvSpPr>
          <p:nvPr/>
        </p:nvSpPr>
        <p:spPr bwMode="auto">
          <a:xfrm rot="-2790419">
            <a:off x="3097212" y="4976813"/>
            <a:ext cx="576263" cy="217488"/>
          </a:xfrm>
          <a:prstGeom prst="rightArrow">
            <a:avLst>
              <a:gd name="adj1" fmla="val 50000"/>
              <a:gd name="adj2" fmla="val 66241"/>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17426" name="AutoShape 18"/>
          <p:cNvSpPr>
            <a:spLocks noChangeArrowheads="1"/>
          </p:cNvSpPr>
          <p:nvPr/>
        </p:nvSpPr>
        <p:spPr bwMode="auto">
          <a:xfrm rot="-7787872">
            <a:off x="4968875" y="4976813"/>
            <a:ext cx="576263" cy="217487"/>
          </a:xfrm>
          <a:prstGeom prst="rightArrow">
            <a:avLst>
              <a:gd name="adj1" fmla="val 50000"/>
              <a:gd name="adj2" fmla="val 66241"/>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17427" name="AutoShape 19"/>
          <p:cNvSpPr>
            <a:spLocks noChangeArrowheads="1"/>
          </p:cNvSpPr>
          <p:nvPr/>
        </p:nvSpPr>
        <p:spPr bwMode="auto">
          <a:xfrm rot="-4234579">
            <a:off x="3529013" y="3968750"/>
            <a:ext cx="576262" cy="217488"/>
          </a:xfrm>
          <a:prstGeom prst="rightArrow">
            <a:avLst>
              <a:gd name="adj1" fmla="val 50000"/>
              <a:gd name="adj2" fmla="val 66241"/>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17428" name="AutoShape 20"/>
          <p:cNvSpPr>
            <a:spLocks noChangeArrowheads="1"/>
          </p:cNvSpPr>
          <p:nvPr/>
        </p:nvSpPr>
        <p:spPr bwMode="auto">
          <a:xfrm rot="-6365127">
            <a:off x="4537076" y="3968750"/>
            <a:ext cx="576262" cy="217487"/>
          </a:xfrm>
          <a:prstGeom prst="rightArrow">
            <a:avLst>
              <a:gd name="adj1" fmla="val 50000"/>
              <a:gd name="adj2" fmla="val 66241"/>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17429" name="AutoShape 21"/>
          <p:cNvSpPr>
            <a:spLocks noChangeArrowheads="1"/>
          </p:cNvSpPr>
          <p:nvPr/>
        </p:nvSpPr>
        <p:spPr bwMode="auto">
          <a:xfrm rot="-4805951">
            <a:off x="3744912" y="2960688"/>
            <a:ext cx="576263" cy="217488"/>
          </a:xfrm>
          <a:prstGeom prst="rightArrow">
            <a:avLst>
              <a:gd name="adj1" fmla="val 50000"/>
              <a:gd name="adj2" fmla="val 66241"/>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17430" name="AutoShape 22"/>
          <p:cNvSpPr>
            <a:spLocks noChangeArrowheads="1"/>
          </p:cNvSpPr>
          <p:nvPr/>
        </p:nvSpPr>
        <p:spPr bwMode="auto">
          <a:xfrm rot="-5928428">
            <a:off x="4321175" y="2960688"/>
            <a:ext cx="576263" cy="217487"/>
          </a:xfrm>
          <a:prstGeom prst="rightArrow">
            <a:avLst>
              <a:gd name="adj1" fmla="val 50000"/>
              <a:gd name="adj2" fmla="val 66241"/>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17432" name="AutoShape 24"/>
          <p:cNvSpPr>
            <a:spLocks noChangeArrowheads="1"/>
          </p:cNvSpPr>
          <p:nvPr/>
        </p:nvSpPr>
        <p:spPr bwMode="auto">
          <a:xfrm>
            <a:off x="3563938" y="1989138"/>
            <a:ext cx="1655762" cy="1079500"/>
          </a:xfrm>
          <a:prstGeom prst="cloudCallout">
            <a:avLst>
              <a:gd name="adj1" fmla="val -22676"/>
              <a:gd name="adj2" fmla="val 31472"/>
            </a:avLst>
          </a:prstGeom>
          <a:solidFill>
            <a:srgbClr val="C0C0C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en-US"/>
          </a:p>
        </p:txBody>
      </p:sp>
      <p:sp>
        <p:nvSpPr>
          <p:cNvPr id="17433" name="AutoShape 25"/>
          <p:cNvSpPr>
            <a:spLocks noChangeArrowheads="1"/>
          </p:cNvSpPr>
          <p:nvPr/>
        </p:nvSpPr>
        <p:spPr bwMode="auto">
          <a:xfrm>
            <a:off x="3059113" y="-315913"/>
            <a:ext cx="2592387" cy="2736851"/>
          </a:xfrm>
          <a:prstGeom prst="cloudCallout">
            <a:avLst>
              <a:gd name="adj1" fmla="val -39407"/>
              <a:gd name="adj2" fmla="val 12588"/>
            </a:avLst>
          </a:prstGeom>
          <a:solidFill>
            <a:srgbClr val="C0C0C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en-US"/>
          </a:p>
        </p:txBody>
      </p:sp>
      <p:sp>
        <p:nvSpPr>
          <p:cNvPr id="17434" name="WordArt 26"/>
          <p:cNvSpPr>
            <a:spLocks noChangeArrowheads="1" noChangeShapeType="1" noTextEdit="1"/>
          </p:cNvSpPr>
          <p:nvPr/>
        </p:nvSpPr>
        <p:spPr bwMode="auto">
          <a:xfrm>
            <a:off x="468313" y="2565400"/>
            <a:ext cx="2663825" cy="720725"/>
          </a:xfrm>
          <a:prstGeom prst="rect">
            <a:avLst/>
          </a:prstGeom>
        </p:spPr>
        <p:txBody>
          <a:bodyPr wrap="none" fromWordArt="1">
            <a:prstTxWarp prst="textPlain">
              <a:avLst>
                <a:gd name="adj" fmla="val 50000"/>
              </a:avLst>
            </a:prstTxWarp>
          </a:bodyPr>
          <a:lstStyle/>
          <a:p>
            <a:pPr algn="ctr"/>
            <a:r>
              <a:rPr lang="ja-JP" altLang="en-US" sz="3600" kern="10">
                <a:ln w="9525">
                  <a:solidFill>
                    <a:srgbClr val="000000"/>
                  </a:solidFill>
                  <a:round/>
                  <a:headEnd/>
                  <a:tailEnd/>
                </a:ln>
                <a:solidFill>
                  <a:srgbClr val="FFFFFF"/>
                </a:solidFill>
                <a:latin typeface="ＭＳ Ｐゴシック" panose="020B0600070205080204" pitchFamily="50" charset="-128"/>
              </a:rPr>
              <a:t>雲のでき方</a:t>
            </a:r>
          </a:p>
        </p:txBody>
      </p:sp>
      <p:sp>
        <p:nvSpPr>
          <p:cNvPr id="17435" name="WordArt 27"/>
          <p:cNvSpPr>
            <a:spLocks noChangeArrowheads="1" noChangeShapeType="1" noTextEdit="1"/>
          </p:cNvSpPr>
          <p:nvPr/>
        </p:nvSpPr>
        <p:spPr bwMode="auto">
          <a:xfrm>
            <a:off x="6156325" y="4652963"/>
            <a:ext cx="2286000" cy="4572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ja-JP" altLang="en-US" sz="3600" kern="10">
                <a:solidFill>
                  <a:srgbClr val="969696"/>
                </a:solidFill>
                <a:latin typeface="ＭＳ Ｐゴシック" panose="020B0600070205080204" pitchFamily="50" charset="-128"/>
              </a:rPr>
              <a:t>空気の上昇</a:t>
            </a:r>
          </a:p>
        </p:txBody>
      </p:sp>
      <p:sp>
        <p:nvSpPr>
          <p:cNvPr id="17436" name="AutoShape 28"/>
          <p:cNvSpPr>
            <a:spLocks noChangeArrowheads="1"/>
          </p:cNvSpPr>
          <p:nvPr/>
        </p:nvSpPr>
        <p:spPr bwMode="auto">
          <a:xfrm>
            <a:off x="7092950" y="4149725"/>
            <a:ext cx="358775" cy="360363"/>
          </a:xfrm>
          <a:prstGeom prst="upArrow">
            <a:avLst>
              <a:gd name="adj1" fmla="val 50000"/>
              <a:gd name="adj2" fmla="val 25111"/>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17437" name="WordArt 29"/>
          <p:cNvSpPr>
            <a:spLocks noChangeArrowheads="1" noChangeShapeType="1" noTextEdit="1"/>
          </p:cNvSpPr>
          <p:nvPr/>
        </p:nvSpPr>
        <p:spPr bwMode="auto">
          <a:xfrm>
            <a:off x="6011863" y="3573463"/>
            <a:ext cx="2524125" cy="4572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ja-JP" altLang="en-US" sz="3600" kern="10">
                <a:solidFill>
                  <a:srgbClr val="969696"/>
                </a:solidFill>
                <a:latin typeface="ＭＳ Ｐゴシック" panose="020B0600070205080204" pitchFamily="50" charset="-128"/>
              </a:rPr>
              <a:t>膨張し冷える</a:t>
            </a:r>
          </a:p>
        </p:txBody>
      </p:sp>
      <p:sp>
        <p:nvSpPr>
          <p:cNvPr id="17438" name="AutoShape 30"/>
          <p:cNvSpPr>
            <a:spLocks noChangeArrowheads="1"/>
          </p:cNvSpPr>
          <p:nvPr/>
        </p:nvSpPr>
        <p:spPr bwMode="auto">
          <a:xfrm>
            <a:off x="7092950" y="2997200"/>
            <a:ext cx="358775" cy="360363"/>
          </a:xfrm>
          <a:prstGeom prst="upArrow">
            <a:avLst>
              <a:gd name="adj1" fmla="val 50000"/>
              <a:gd name="adj2" fmla="val 25111"/>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17439" name="WordArt 31"/>
          <p:cNvSpPr>
            <a:spLocks noChangeArrowheads="1" noChangeShapeType="1" noTextEdit="1"/>
          </p:cNvSpPr>
          <p:nvPr/>
        </p:nvSpPr>
        <p:spPr bwMode="auto">
          <a:xfrm>
            <a:off x="5580063" y="2420938"/>
            <a:ext cx="3313112" cy="4318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ja-JP" altLang="en-US" sz="3600" kern="10">
                <a:solidFill>
                  <a:srgbClr val="969696"/>
                </a:solidFill>
                <a:latin typeface="ＭＳ Ｐゴシック" panose="020B0600070205080204" pitchFamily="50" charset="-128"/>
              </a:rPr>
              <a:t>水蒸気が水滴に</a:t>
            </a:r>
          </a:p>
        </p:txBody>
      </p:sp>
      <p:sp>
        <p:nvSpPr>
          <p:cNvPr id="17440" name="AutoShape 32"/>
          <p:cNvSpPr>
            <a:spLocks noChangeArrowheads="1"/>
          </p:cNvSpPr>
          <p:nvPr/>
        </p:nvSpPr>
        <p:spPr bwMode="auto">
          <a:xfrm>
            <a:off x="7092950" y="1916113"/>
            <a:ext cx="358775" cy="360362"/>
          </a:xfrm>
          <a:prstGeom prst="upArrow">
            <a:avLst>
              <a:gd name="adj1" fmla="val 50000"/>
              <a:gd name="adj2" fmla="val 25111"/>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17441" name="WordArt 33"/>
          <p:cNvSpPr>
            <a:spLocks noChangeArrowheads="1" noChangeShapeType="1" noTextEdit="1"/>
          </p:cNvSpPr>
          <p:nvPr/>
        </p:nvSpPr>
        <p:spPr bwMode="auto">
          <a:xfrm>
            <a:off x="6804025" y="1052513"/>
            <a:ext cx="935038" cy="649287"/>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ja-JP" altLang="en-US" sz="3600" kern="10">
                <a:solidFill>
                  <a:srgbClr val="969696"/>
                </a:solidFill>
                <a:latin typeface="ＭＳ Ｐゴシック" panose="020B0600070205080204" pitchFamily="50" charset="-128"/>
              </a:rPr>
              <a:t>雲</a:t>
            </a:r>
          </a:p>
        </p:txBody>
      </p:sp>
      <p:sp>
        <p:nvSpPr>
          <p:cNvPr id="17442" name="Text Box 34"/>
          <p:cNvSpPr txBox="1">
            <a:spLocks noChangeArrowheads="1"/>
          </p:cNvSpPr>
          <p:nvPr/>
        </p:nvSpPr>
        <p:spPr bwMode="auto">
          <a:xfrm>
            <a:off x="2411413" y="5734050"/>
            <a:ext cx="47529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ja-JP" altLang="en-US" b="1"/>
              <a:t>雲が厚くなると水滴が雨粒になって落ちてくる</a:t>
            </a:r>
          </a:p>
        </p:txBody>
      </p:sp>
      <p:grpSp>
        <p:nvGrpSpPr>
          <p:cNvPr id="17450" name="Group 42"/>
          <p:cNvGrpSpPr>
            <a:grpSpLocks/>
          </p:cNvGrpSpPr>
          <p:nvPr/>
        </p:nvGrpSpPr>
        <p:grpSpPr bwMode="auto">
          <a:xfrm>
            <a:off x="3924300" y="1484313"/>
            <a:ext cx="863600" cy="2305050"/>
            <a:chOff x="2472" y="2069"/>
            <a:chExt cx="544" cy="1452"/>
          </a:xfrm>
        </p:grpSpPr>
        <p:sp>
          <p:nvSpPr>
            <p:cNvPr id="5150" name="Line 35"/>
            <p:cNvSpPr>
              <a:spLocks noChangeShapeType="1"/>
            </p:cNvSpPr>
            <p:nvPr/>
          </p:nvSpPr>
          <p:spPr bwMode="auto">
            <a:xfrm>
              <a:off x="2608" y="2069"/>
              <a:ext cx="0" cy="1089"/>
            </a:xfrm>
            <a:prstGeom prst="line">
              <a:avLst/>
            </a:prstGeom>
            <a:noFill/>
            <a:ln w="9525">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51" name="Line 36"/>
            <p:cNvSpPr>
              <a:spLocks noChangeShapeType="1"/>
            </p:cNvSpPr>
            <p:nvPr/>
          </p:nvSpPr>
          <p:spPr bwMode="auto">
            <a:xfrm>
              <a:off x="2744" y="2205"/>
              <a:ext cx="0" cy="1089"/>
            </a:xfrm>
            <a:prstGeom prst="line">
              <a:avLst/>
            </a:prstGeom>
            <a:noFill/>
            <a:ln w="9525">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52" name="Line 37"/>
            <p:cNvSpPr>
              <a:spLocks noChangeShapeType="1"/>
            </p:cNvSpPr>
            <p:nvPr/>
          </p:nvSpPr>
          <p:spPr bwMode="auto">
            <a:xfrm>
              <a:off x="2880" y="2341"/>
              <a:ext cx="0" cy="1089"/>
            </a:xfrm>
            <a:prstGeom prst="line">
              <a:avLst/>
            </a:prstGeom>
            <a:noFill/>
            <a:ln w="9525">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53" name="Line 38"/>
            <p:cNvSpPr>
              <a:spLocks noChangeShapeType="1"/>
            </p:cNvSpPr>
            <p:nvPr/>
          </p:nvSpPr>
          <p:spPr bwMode="auto">
            <a:xfrm>
              <a:off x="3016" y="2205"/>
              <a:ext cx="0" cy="1089"/>
            </a:xfrm>
            <a:prstGeom prst="line">
              <a:avLst/>
            </a:prstGeom>
            <a:noFill/>
            <a:ln w="9525">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54" name="Line 39"/>
            <p:cNvSpPr>
              <a:spLocks noChangeShapeType="1"/>
            </p:cNvSpPr>
            <p:nvPr/>
          </p:nvSpPr>
          <p:spPr bwMode="auto">
            <a:xfrm>
              <a:off x="2472" y="2296"/>
              <a:ext cx="0" cy="1089"/>
            </a:xfrm>
            <a:prstGeom prst="line">
              <a:avLst/>
            </a:prstGeom>
            <a:noFill/>
            <a:ln w="9525">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55" name="Line 40"/>
            <p:cNvSpPr>
              <a:spLocks noChangeShapeType="1"/>
            </p:cNvSpPr>
            <p:nvPr/>
          </p:nvSpPr>
          <p:spPr bwMode="auto">
            <a:xfrm>
              <a:off x="2562" y="2296"/>
              <a:ext cx="0" cy="1089"/>
            </a:xfrm>
            <a:prstGeom prst="line">
              <a:avLst/>
            </a:prstGeom>
            <a:noFill/>
            <a:ln w="9525">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56" name="Line 41"/>
            <p:cNvSpPr>
              <a:spLocks noChangeShapeType="1"/>
            </p:cNvSpPr>
            <p:nvPr/>
          </p:nvSpPr>
          <p:spPr bwMode="auto">
            <a:xfrm>
              <a:off x="2789" y="2432"/>
              <a:ext cx="0" cy="1089"/>
            </a:xfrm>
            <a:prstGeom prst="line">
              <a:avLst/>
            </a:prstGeom>
            <a:noFill/>
            <a:ln w="9525">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7451" name="Text Box 43"/>
          <p:cNvSpPr txBox="1">
            <a:spLocks noChangeArrowheads="1"/>
          </p:cNvSpPr>
          <p:nvPr/>
        </p:nvSpPr>
        <p:spPr bwMode="auto">
          <a:xfrm>
            <a:off x="1403350" y="6092825"/>
            <a:ext cx="727233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ja-JP" altLang="en-US" b="1"/>
              <a:t>前線面近くの暖かい空気が冷たい空気で冷やされるとより雲は発達する</a:t>
            </a:r>
          </a:p>
        </p:txBody>
      </p:sp>
      <p:grpSp>
        <p:nvGrpSpPr>
          <p:cNvPr id="17474" name="Group 66"/>
          <p:cNvGrpSpPr>
            <a:grpSpLocks/>
          </p:cNvGrpSpPr>
          <p:nvPr/>
        </p:nvGrpSpPr>
        <p:grpSpPr bwMode="auto">
          <a:xfrm>
            <a:off x="5580063" y="5373688"/>
            <a:ext cx="503237" cy="287337"/>
            <a:chOff x="385" y="2659"/>
            <a:chExt cx="1225" cy="907"/>
          </a:xfrm>
        </p:grpSpPr>
        <p:sp>
          <p:nvSpPr>
            <p:cNvPr id="5143" name="AutoShape 56"/>
            <p:cNvSpPr>
              <a:spLocks noChangeArrowheads="1"/>
            </p:cNvSpPr>
            <p:nvPr/>
          </p:nvSpPr>
          <p:spPr bwMode="auto">
            <a:xfrm>
              <a:off x="385" y="3249"/>
              <a:ext cx="1225" cy="317"/>
            </a:xfrm>
            <a:custGeom>
              <a:avLst/>
              <a:gdLst>
                <a:gd name="T0" fmla="*/ 1072 w 21600"/>
                <a:gd name="T1" fmla="*/ 159 h 21600"/>
                <a:gd name="T2" fmla="*/ 613 w 21600"/>
                <a:gd name="T3" fmla="*/ 317 h 21600"/>
                <a:gd name="T4" fmla="*/ 153 w 21600"/>
                <a:gd name="T5" fmla="*/ 159 h 21600"/>
                <a:gd name="T6" fmla="*/ 613 w 21600"/>
                <a:gd name="T7" fmla="*/ 0 h 21600"/>
                <a:gd name="T8" fmla="*/ 0 60000 65536"/>
                <a:gd name="T9" fmla="*/ 0 60000 65536"/>
                <a:gd name="T10" fmla="*/ 0 60000 65536"/>
                <a:gd name="T11" fmla="*/ 0 60000 65536"/>
                <a:gd name="T12" fmla="*/ 4496 w 21600"/>
                <a:gd name="T13" fmla="*/ 4497 h 21600"/>
                <a:gd name="T14" fmla="*/ 17104 w 21600"/>
                <a:gd name="T15" fmla="*/ 17103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solidFill>
              <a:srgbClr val="96969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5144" name="Rectangle 58"/>
            <p:cNvSpPr>
              <a:spLocks noChangeArrowheads="1"/>
            </p:cNvSpPr>
            <p:nvPr/>
          </p:nvSpPr>
          <p:spPr bwMode="auto">
            <a:xfrm>
              <a:off x="748" y="3113"/>
              <a:ext cx="545" cy="136"/>
            </a:xfrm>
            <a:prstGeom prst="rect">
              <a:avLst/>
            </a:prstGeom>
            <a:solidFill>
              <a:srgbClr val="96969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145" name="Rectangle 60"/>
            <p:cNvSpPr>
              <a:spLocks noChangeArrowheads="1"/>
            </p:cNvSpPr>
            <p:nvPr/>
          </p:nvSpPr>
          <p:spPr bwMode="auto">
            <a:xfrm>
              <a:off x="567" y="2931"/>
              <a:ext cx="45" cy="318"/>
            </a:xfrm>
            <a:prstGeom prst="rect">
              <a:avLst/>
            </a:prstGeom>
            <a:solidFill>
              <a:srgbClr val="96969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146" name="Rectangle 61"/>
            <p:cNvSpPr>
              <a:spLocks noChangeArrowheads="1"/>
            </p:cNvSpPr>
            <p:nvPr/>
          </p:nvSpPr>
          <p:spPr bwMode="auto">
            <a:xfrm>
              <a:off x="1429" y="2931"/>
              <a:ext cx="45" cy="318"/>
            </a:xfrm>
            <a:prstGeom prst="rect">
              <a:avLst/>
            </a:prstGeom>
            <a:solidFill>
              <a:srgbClr val="96969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147" name="Rectangle 62"/>
            <p:cNvSpPr>
              <a:spLocks noChangeArrowheads="1"/>
            </p:cNvSpPr>
            <p:nvPr/>
          </p:nvSpPr>
          <p:spPr bwMode="auto">
            <a:xfrm>
              <a:off x="1066" y="2976"/>
              <a:ext cx="45" cy="137"/>
            </a:xfrm>
            <a:prstGeom prst="rect">
              <a:avLst/>
            </a:prstGeom>
            <a:solidFill>
              <a:srgbClr val="96969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148" name="Rectangle 63"/>
            <p:cNvSpPr>
              <a:spLocks noChangeArrowheads="1"/>
            </p:cNvSpPr>
            <p:nvPr/>
          </p:nvSpPr>
          <p:spPr bwMode="auto">
            <a:xfrm>
              <a:off x="1156" y="2976"/>
              <a:ext cx="45" cy="137"/>
            </a:xfrm>
            <a:prstGeom prst="rect">
              <a:avLst/>
            </a:prstGeom>
            <a:solidFill>
              <a:srgbClr val="96969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149" name="AutoShape 65"/>
            <p:cNvSpPr>
              <a:spLocks noChangeArrowheads="1"/>
            </p:cNvSpPr>
            <p:nvPr/>
          </p:nvSpPr>
          <p:spPr bwMode="auto">
            <a:xfrm>
              <a:off x="1020" y="2659"/>
              <a:ext cx="318" cy="226"/>
            </a:xfrm>
            <a:prstGeom prst="cloudCallout">
              <a:avLst>
                <a:gd name="adj1" fmla="val -11634"/>
                <a:gd name="adj2" fmla="val 118144"/>
              </a:avLst>
            </a:prstGeom>
            <a:solidFill>
              <a:srgbClr val="FFCC99"/>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en-US"/>
            </a:p>
          </p:txBody>
        </p:sp>
      </p:grpSp>
    </p:spTree>
  </p:cSld>
  <p:clrMapOvr>
    <a:masterClrMapping/>
  </p:clrMapOvr>
  <p:transition advTm="0"/>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7434"/>
                                        </p:tgtEl>
                                        <p:attrNameLst>
                                          <p:attrName>style.visibility</p:attrName>
                                        </p:attrNameLst>
                                      </p:cBhvr>
                                      <p:to>
                                        <p:strVal val="visible"/>
                                      </p:to>
                                    </p:set>
                                    <p:animEffect transition="in" filter="fade">
                                      <p:cBhvr>
                                        <p:cTn id="7" dur="2000"/>
                                        <p:tgtEl>
                                          <p:spTgt spid="1743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2" fill="hold" nodeType="clickEffect">
                                  <p:stCondLst>
                                    <p:cond delay="0"/>
                                  </p:stCondLst>
                                  <p:childTnLst>
                                    <p:set>
                                      <p:cBhvr>
                                        <p:cTn id="11" dur="1" fill="hold">
                                          <p:stCondLst>
                                            <p:cond delay="0"/>
                                          </p:stCondLst>
                                        </p:cTn>
                                        <p:tgtEl>
                                          <p:spTgt spid="17474"/>
                                        </p:tgtEl>
                                        <p:attrNameLst>
                                          <p:attrName>style.visibility</p:attrName>
                                        </p:attrNameLst>
                                      </p:cBhvr>
                                      <p:to>
                                        <p:strVal val="visible"/>
                                      </p:to>
                                    </p:set>
                                    <p:anim calcmode="lin" valueType="num">
                                      <p:cBhvr additive="base">
                                        <p:cTn id="12" dur="5000" fill="hold"/>
                                        <p:tgtEl>
                                          <p:spTgt spid="17474"/>
                                        </p:tgtEl>
                                        <p:attrNameLst>
                                          <p:attrName>ppt_x</p:attrName>
                                        </p:attrNameLst>
                                      </p:cBhvr>
                                      <p:tavLst>
                                        <p:tav tm="0">
                                          <p:val>
                                            <p:strVal val="1+#ppt_w/2"/>
                                          </p:val>
                                        </p:tav>
                                        <p:tav tm="100000">
                                          <p:val>
                                            <p:strVal val="#ppt_x"/>
                                          </p:val>
                                        </p:tav>
                                      </p:tavLst>
                                    </p:anim>
                                    <p:anim calcmode="lin" valueType="num">
                                      <p:cBhvr additive="base">
                                        <p:cTn id="13" dur="5000" fill="hold"/>
                                        <p:tgtEl>
                                          <p:spTgt spid="17474"/>
                                        </p:tgtEl>
                                        <p:attrNameLst>
                                          <p:attrName>ppt_y</p:attrName>
                                        </p:attrNameLst>
                                      </p:cBhvr>
                                      <p:tavLst>
                                        <p:tav tm="0">
                                          <p:val>
                                            <p:strVal val="#ppt_y"/>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7417"/>
                                        </p:tgtEl>
                                        <p:attrNameLst>
                                          <p:attrName>style.visibility</p:attrName>
                                        </p:attrNameLst>
                                      </p:cBhvr>
                                      <p:to>
                                        <p:strVal val="visible"/>
                                      </p:to>
                                    </p:set>
                                    <p:animEffect transition="in" filter="fade">
                                      <p:cBhvr>
                                        <p:cTn id="18" dur="2000"/>
                                        <p:tgtEl>
                                          <p:spTgt spid="17417"/>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7426"/>
                                        </p:tgtEl>
                                        <p:attrNameLst>
                                          <p:attrName>style.visibility</p:attrName>
                                        </p:attrNameLst>
                                      </p:cBhvr>
                                      <p:to>
                                        <p:strVal val="visible"/>
                                      </p:to>
                                    </p:set>
                                    <p:animEffect transition="in" filter="fade">
                                      <p:cBhvr>
                                        <p:cTn id="21" dur="2000"/>
                                        <p:tgtEl>
                                          <p:spTgt spid="17426"/>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0" presetClass="entr" presetSubtype="0" fill="hold" nodeType="clickEffect">
                                  <p:stCondLst>
                                    <p:cond delay="0"/>
                                  </p:stCondLst>
                                  <p:childTnLst>
                                    <p:set>
                                      <p:cBhvr>
                                        <p:cTn id="25" dur="1" fill="hold">
                                          <p:stCondLst>
                                            <p:cond delay="0"/>
                                          </p:stCondLst>
                                        </p:cTn>
                                        <p:tgtEl>
                                          <p:spTgt spid="17435"/>
                                        </p:tgtEl>
                                        <p:attrNameLst>
                                          <p:attrName>style.visibility</p:attrName>
                                        </p:attrNameLst>
                                      </p:cBhvr>
                                      <p:to>
                                        <p:strVal val="visible"/>
                                      </p:to>
                                    </p:set>
                                    <p:animEffect transition="in" filter="fade">
                                      <p:cBhvr>
                                        <p:cTn id="26" dur="2000"/>
                                        <p:tgtEl>
                                          <p:spTgt spid="17435"/>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17427"/>
                                        </p:tgtEl>
                                        <p:attrNameLst>
                                          <p:attrName>style.visibility</p:attrName>
                                        </p:attrNameLst>
                                      </p:cBhvr>
                                      <p:to>
                                        <p:strVal val="visible"/>
                                      </p:to>
                                    </p:set>
                                    <p:animEffect transition="in" filter="fade">
                                      <p:cBhvr>
                                        <p:cTn id="31" dur="2000"/>
                                        <p:tgtEl>
                                          <p:spTgt spid="17427"/>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17428"/>
                                        </p:tgtEl>
                                        <p:attrNameLst>
                                          <p:attrName>style.visibility</p:attrName>
                                        </p:attrNameLst>
                                      </p:cBhvr>
                                      <p:to>
                                        <p:strVal val="visible"/>
                                      </p:to>
                                    </p:set>
                                    <p:animEffect transition="in" filter="fade">
                                      <p:cBhvr>
                                        <p:cTn id="34" dur="2000"/>
                                        <p:tgtEl>
                                          <p:spTgt spid="17428"/>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17436"/>
                                        </p:tgtEl>
                                        <p:attrNameLst>
                                          <p:attrName>style.visibility</p:attrName>
                                        </p:attrNameLst>
                                      </p:cBhvr>
                                      <p:to>
                                        <p:strVal val="visible"/>
                                      </p:to>
                                    </p:set>
                                    <p:animEffect transition="in" filter="fade">
                                      <p:cBhvr>
                                        <p:cTn id="39" dur="2000"/>
                                        <p:tgtEl>
                                          <p:spTgt spid="17436"/>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10" presetClass="entr" presetSubtype="0" fill="hold" nodeType="clickEffect">
                                  <p:stCondLst>
                                    <p:cond delay="0"/>
                                  </p:stCondLst>
                                  <p:childTnLst>
                                    <p:set>
                                      <p:cBhvr>
                                        <p:cTn id="43" dur="1" fill="hold">
                                          <p:stCondLst>
                                            <p:cond delay="0"/>
                                          </p:stCondLst>
                                        </p:cTn>
                                        <p:tgtEl>
                                          <p:spTgt spid="17437"/>
                                        </p:tgtEl>
                                        <p:attrNameLst>
                                          <p:attrName>style.visibility</p:attrName>
                                        </p:attrNameLst>
                                      </p:cBhvr>
                                      <p:to>
                                        <p:strVal val="visible"/>
                                      </p:to>
                                    </p:set>
                                    <p:animEffect transition="in" filter="fade">
                                      <p:cBhvr>
                                        <p:cTn id="44" dur="2000"/>
                                        <p:tgtEl>
                                          <p:spTgt spid="17437"/>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10" presetClass="entr" presetSubtype="0" fill="hold" grpId="0" nodeType="clickEffect">
                                  <p:stCondLst>
                                    <p:cond delay="0"/>
                                  </p:stCondLst>
                                  <p:childTnLst>
                                    <p:set>
                                      <p:cBhvr>
                                        <p:cTn id="48" dur="1" fill="hold">
                                          <p:stCondLst>
                                            <p:cond delay="0"/>
                                          </p:stCondLst>
                                        </p:cTn>
                                        <p:tgtEl>
                                          <p:spTgt spid="17429"/>
                                        </p:tgtEl>
                                        <p:attrNameLst>
                                          <p:attrName>style.visibility</p:attrName>
                                        </p:attrNameLst>
                                      </p:cBhvr>
                                      <p:to>
                                        <p:strVal val="visible"/>
                                      </p:to>
                                    </p:set>
                                    <p:animEffect transition="in" filter="fade">
                                      <p:cBhvr>
                                        <p:cTn id="49" dur="2000"/>
                                        <p:tgtEl>
                                          <p:spTgt spid="17429"/>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17430"/>
                                        </p:tgtEl>
                                        <p:attrNameLst>
                                          <p:attrName>style.visibility</p:attrName>
                                        </p:attrNameLst>
                                      </p:cBhvr>
                                      <p:to>
                                        <p:strVal val="visible"/>
                                      </p:to>
                                    </p:set>
                                    <p:animEffect transition="in" filter="fade">
                                      <p:cBhvr>
                                        <p:cTn id="52" dur="2000"/>
                                        <p:tgtEl>
                                          <p:spTgt spid="17430"/>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17438"/>
                                        </p:tgtEl>
                                        <p:attrNameLst>
                                          <p:attrName>style.visibility</p:attrName>
                                        </p:attrNameLst>
                                      </p:cBhvr>
                                      <p:to>
                                        <p:strVal val="visible"/>
                                      </p:to>
                                    </p:set>
                                    <p:animEffect transition="in" filter="fade">
                                      <p:cBhvr>
                                        <p:cTn id="57" dur="2000"/>
                                        <p:tgtEl>
                                          <p:spTgt spid="17438"/>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17432"/>
                                        </p:tgtEl>
                                        <p:attrNameLst>
                                          <p:attrName>style.visibility</p:attrName>
                                        </p:attrNameLst>
                                      </p:cBhvr>
                                      <p:to>
                                        <p:strVal val="visible"/>
                                      </p:to>
                                    </p:set>
                                    <p:animEffect transition="in" filter="fade">
                                      <p:cBhvr>
                                        <p:cTn id="62" dur="2000"/>
                                        <p:tgtEl>
                                          <p:spTgt spid="17432"/>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10" presetClass="entr" presetSubtype="0" fill="hold" nodeType="clickEffect">
                                  <p:stCondLst>
                                    <p:cond delay="0"/>
                                  </p:stCondLst>
                                  <p:childTnLst>
                                    <p:set>
                                      <p:cBhvr>
                                        <p:cTn id="66" dur="1" fill="hold">
                                          <p:stCondLst>
                                            <p:cond delay="0"/>
                                          </p:stCondLst>
                                        </p:cTn>
                                        <p:tgtEl>
                                          <p:spTgt spid="17439"/>
                                        </p:tgtEl>
                                        <p:attrNameLst>
                                          <p:attrName>style.visibility</p:attrName>
                                        </p:attrNameLst>
                                      </p:cBhvr>
                                      <p:to>
                                        <p:strVal val="visible"/>
                                      </p:to>
                                    </p:set>
                                    <p:animEffect transition="in" filter="fade">
                                      <p:cBhvr>
                                        <p:cTn id="67" dur="2000"/>
                                        <p:tgtEl>
                                          <p:spTgt spid="17439"/>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17440"/>
                                        </p:tgtEl>
                                        <p:attrNameLst>
                                          <p:attrName>style.visibility</p:attrName>
                                        </p:attrNameLst>
                                      </p:cBhvr>
                                      <p:to>
                                        <p:strVal val="visible"/>
                                      </p:to>
                                    </p:set>
                                    <p:animEffect transition="in" filter="fade">
                                      <p:cBhvr>
                                        <p:cTn id="72" dur="2000"/>
                                        <p:tgtEl>
                                          <p:spTgt spid="17440"/>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17433"/>
                                        </p:tgtEl>
                                        <p:attrNameLst>
                                          <p:attrName>style.visibility</p:attrName>
                                        </p:attrNameLst>
                                      </p:cBhvr>
                                      <p:to>
                                        <p:strVal val="visible"/>
                                      </p:to>
                                    </p:set>
                                    <p:animEffect transition="in" filter="fade">
                                      <p:cBhvr>
                                        <p:cTn id="77" dur="2000"/>
                                        <p:tgtEl>
                                          <p:spTgt spid="17433"/>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10" presetClass="entr" presetSubtype="0" fill="hold" nodeType="clickEffect">
                                  <p:stCondLst>
                                    <p:cond delay="0"/>
                                  </p:stCondLst>
                                  <p:childTnLst>
                                    <p:set>
                                      <p:cBhvr>
                                        <p:cTn id="81" dur="1" fill="hold">
                                          <p:stCondLst>
                                            <p:cond delay="0"/>
                                          </p:stCondLst>
                                        </p:cTn>
                                        <p:tgtEl>
                                          <p:spTgt spid="17441"/>
                                        </p:tgtEl>
                                        <p:attrNameLst>
                                          <p:attrName>style.visibility</p:attrName>
                                        </p:attrNameLst>
                                      </p:cBhvr>
                                      <p:to>
                                        <p:strVal val="visible"/>
                                      </p:to>
                                    </p:set>
                                    <p:animEffect transition="in" filter="fade">
                                      <p:cBhvr>
                                        <p:cTn id="82" dur="2000"/>
                                        <p:tgtEl>
                                          <p:spTgt spid="17441"/>
                                        </p:tgtEl>
                                      </p:cBhvr>
                                    </p:animEffect>
                                  </p:childTnLst>
                                </p:cTn>
                              </p:par>
                            </p:childTnLst>
                          </p:cTn>
                        </p:par>
                      </p:childTnLst>
                    </p:cTn>
                  </p:par>
                  <p:par>
                    <p:cTn id="83" fill="hold" nodeType="clickPar">
                      <p:stCondLst>
                        <p:cond delay="indefinite"/>
                      </p:stCondLst>
                      <p:childTnLst>
                        <p:par>
                          <p:cTn id="84" fill="hold" nodeType="withGroup">
                            <p:stCondLst>
                              <p:cond delay="0"/>
                            </p:stCondLst>
                            <p:childTnLst>
                              <p:par>
                                <p:cTn id="85" presetID="2" presetClass="entr" presetSubtype="8" fill="hold" grpId="0" nodeType="clickEffect">
                                  <p:stCondLst>
                                    <p:cond delay="0"/>
                                  </p:stCondLst>
                                  <p:childTnLst>
                                    <p:set>
                                      <p:cBhvr>
                                        <p:cTn id="86" dur="1" fill="hold">
                                          <p:stCondLst>
                                            <p:cond delay="0"/>
                                          </p:stCondLst>
                                        </p:cTn>
                                        <p:tgtEl>
                                          <p:spTgt spid="17442"/>
                                        </p:tgtEl>
                                        <p:attrNameLst>
                                          <p:attrName>style.visibility</p:attrName>
                                        </p:attrNameLst>
                                      </p:cBhvr>
                                      <p:to>
                                        <p:strVal val="visible"/>
                                      </p:to>
                                    </p:set>
                                    <p:anim calcmode="lin" valueType="num">
                                      <p:cBhvr additive="base">
                                        <p:cTn id="87" dur="5000" fill="hold"/>
                                        <p:tgtEl>
                                          <p:spTgt spid="17442"/>
                                        </p:tgtEl>
                                        <p:attrNameLst>
                                          <p:attrName>ppt_x</p:attrName>
                                        </p:attrNameLst>
                                      </p:cBhvr>
                                      <p:tavLst>
                                        <p:tav tm="0">
                                          <p:val>
                                            <p:strVal val="0-#ppt_w/2"/>
                                          </p:val>
                                        </p:tav>
                                        <p:tav tm="100000">
                                          <p:val>
                                            <p:strVal val="#ppt_x"/>
                                          </p:val>
                                        </p:tav>
                                      </p:tavLst>
                                    </p:anim>
                                    <p:anim calcmode="lin" valueType="num">
                                      <p:cBhvr additive="base">
                                        <p:cTn id="88" dur="5000" fill="hold"/>
                                        <p:tgtEl>
                                          <p:spTgt spid="17442"/>
                                        </p:tgtEl>
                                        <p:attrNameLst>
                                          <p:attrName>ppt_y</p:attrName>
                                        </p:attrNameLst>
                                      </p:cBhvr>
                                      <p:tavLst>
                                        <p:tav tm="0">
                                          <p:val>
                                            <p:strVal val="#ppt_y"/>
                                          </p:val>
                                        </p:tav>
                                        <p:tav tm="100000">
                                          <p:val>
                                            <p:strVal val="#ppt_y"/>
                                          </p:val>
                                        </p:tav>
                                      </p:tavLst>
                                    </p:anim>
                                  </p:childTnLst>
                                </p:cTn>
                              </p:par>
                            </p:childTnLst>
                          </p:cTn>
                        </p:par>
                      </p:childTnLst>
                    </p:cTn>
                  </p:par>
                  <p:par>
                    <p:cTn id="89" fill="hold" nodeType="clickPar">
                      <p:stCondLst>
                        <p:cond delay="indefinite"/>
                      </p:stCondLst>
                      <p:childTnLst>
                        <p:par>
                          <p:cTn id="90" fill="hold" nodeType="withGroup">
                            <p:stCondLst>
                              <p:cond delay="0"/>
                            </p:stCondLst>
                            <p:childTnLst>
                              <p:par>
                                <p:cTn id="91" presetID="10" presetClass="entr" presetSubtype="0" fill="hold" nodeType="clickEffect">
                                  <p:stCondLst>
                                    <p:cond delay="0"/>
                                  </p:stCondLst>
                                  <p:childTnLst>
                                    <p:set>
                                      <p:cBhvr>
                                        <p:cTn id="92" dur="1" fill="hold">
                                          <p:stCondLst>
                                            <p:cond delay="0"/>
                                          </p:stCondLst>
                                        </p:cTn>
                                        <p:tgtEl>
                                          <p:spTgt spid="17450"/>
                                        </p:tgtEl>
                                        <p:attrNameLst>
                                          <p:attrName>style.visibility</p:attrName>
                                        </p:attrNameLst>
                                      </p:cBhvr>
                                      <p:to>
                                        <p:strVal val="visible"/>
                                      </p:to>
                                    </p:set>
                                    <p:animEffect transition="in" filter="fade">
                                      <p:cBhvr>
                                        <p:cTn id="93" dur="2000"/>
                                        <p:tgtEl>
                                          <p:spTgt spid="17450"/>
                                        </p:tgtEl>
                                      </p:cBhvr>
                                    </p:animEffect>
                                  </p:childTnLst>
                                </p:cTn>
                              </p:par>
                            </p:childTnLst>
                          </p:cTn>
                        </p:par>
                      </p:childTnLst>
                    </p:cTn>
                  </p:par>
                  <p:par>
                    <p:cTn id="94" fill="hold" nodeType="clickPar">
                      <p:stCondLst>
                        <p:cond delay="indefinite"/>
                      </p:stCondLst>
                      <p:childTnLst>
                        <p:par>
                          <p:cTn id="95" fill="hold" nodeType="withGroup">
                            <p:stCondLst>
                              <p:cond delay="0"/>
                            </p:stCondLst>
                            <p:childTnLst>
                              <p:par>
                                <p:cTn id="96" presetID="42" presetClass="path" presetSubtype="0" accel="50000" decel="50000" fill="hold" nodeType="clickEffect">
                                  <p:stCondLst>
                                    <p:cond delay="0"/>
                                  </p:stCondLst>
                                  <p:childTnLst>
                                    <p:animMotion origin="layout" path="M 1.11111E-6 -7.40741E-7 L 1.11111E-6 0.27292 " pathEditMode="relative" rAng="0" ptsTypes="AA">
                                      <p:cBhvr>
                                        <p:cTn id="97" dur="2000" fill="hold"/>
                                        <p:tgtEl>
                                          <p:spTgt spid="17450"/>
                                        </p:tgtEl>
                                        <p:attrNameLst>
                                          <p:attrName>ppt_x</p:attrName>
                                          <p:attrName>ppt_y</p:attrName>
                                        </p:attrNameLst>
                                      </p:cBhvr>
                                      <p:rCtr x="0" y="13634"/>
                                    </p:animMotion>
                                  </p:childTnLst>
                                </p:cTn>
                              </p:par>
                            </p:childTnLst>
                          </p:cTn>
                        </p:par>
                      </p:childTnLst>
                    </p:cTn>
                  </p:par>
                  <p:par>
                    <p:cTn id="98" fill="hold" nodeType="clickPar">
                      <p:stCondLst>
                        <p:cond delay="indefinite"/>
                      </p:stCondLst>
                      <p:childTnLst>
                        <p:par>
                          <p:cTn id="99" fill="hold" nodeType="withGroup">
                            <p:stCondLst>
                              <p:cond delay="0"/>
                            </p:stCondLst>
                            <p:childTnLst>
                              <p:par>
                                <p:cTn id="100" presetID="10" presetClass="exit" presetSubtype="0" fill="hold" grpId="1" nodeType="clickEffect">
                                  <p:stCondLst>
                                    <p:cond delay="0"/>
                                  </p:stCondLst>
                                  <p:childTnLst>
                                    <p:animEffect transition="out" filter="fade">
                                      <p:cBhvr>
                                        <p:cTn id="101" dur="5000"/>
                                        <p:tgtEl>
                                          <p:spTgt spid="17442"/>
                                        </p:tgtEl>
                                      </p:cBhvr>
                                    </p:animEffect>
                                    <p:set>
                                      <p:cBhvr>
                                        <p:cTn id="102" dur="1" fill="hold">
                                          <p:stCondLst>
                                            <p:cond delay="4999"/>
                                          </p:stCondLst>
                                        </p:cTn>
                                        <p:tgtEl>
                                          <p:spTgt spid="17442"/>
                                        </p:tgtEl>
                                        <p:attrNameLst>
                                          <p:attrName>style.visibility</p:attrName>
                                        </p:attrNameLst>
                                      </p:cBhvr>
                                      <p:to>
                                        <p:strVal val="hidden"/>
                                      </p:to>
                                    </p:set>
                                  </p:childTnLst>
                                </p:cTn>
                              </p:par>
                            </p:childTnLst>
                          </p:cTn>
                        </p:par>
                      </p:childTnLst>
                    </p:cTn>
                  </p:par>
                  <p:par>
                    <p:cTn id="103" fill="hold" nodeType="clickPar">
                      <p:stCondLst>
                        <p:cond delay="indefinite"/>
                      </p:stCondLst>
                      <p:childTnLst>
                        <p:par>
                          <p:cTn id="104" fill="hold" nodeType="withGroup">
                            <p:stCondLst>
                              <p:cond delay="0"/>
                            </p:stCondLst>
                            <p:childTnLst>
                              <p:par>
                                <p:cTn id="105" presetID="10" presetClass="entr" presetSubtype="0" fill="hold" grpId="0" nodeType="clickEffect">
                                  <p:stCondLst>
                                    <p:cond delay="0"/>
                                  </p:stCondLst>
                                  <p:childTnLst>
                                    <p:set>
                                      <p:cBhvr>
                                        <p:cTn id="106" dur="1" fill="hold">
                                          <p:stCondLst>
                                            <p:cond delay="0"/>
                                          </p:stCondLst>
                                        </p:cTn>
                                        <p:tgtEl>
                                          <p:spTgt spid="17451"/>
                                        </p:tgtEl>
                                        <p:attrNameLst>
                                          <p:attrName>style.visibility</p:attrName>
                                        </p:attrNameLst>
                                      </p:cBhvr>
                                      <p:to>
                                        <p:strVal val="visible"/>
                                      </p:to>
                                    </p:set>
                                    <p:animEffect transition="in" filter="fade">
                                      <p:cBhvr>
                                        <p:cTn id="107" dur="2000"/>
                                        <p:tgtEl>
                                          <p:spTgt spid="17451"/>
                                        </p:tgtEl>
                                      </p:cBhvr>
                                    </p:animEffect>
                                  </p:childTnLst>
                                </p:cTn>
                              </p:par>
                            </p:childTnLst>
                          </p:cTn>
                        </p:par>
                      </p:childTnLst>
                    </p:cTn>
                  </p:par>
                  <p:par>
                    <p:cTn id="108" fill="hold" nodeType="clickPar">
                      <p:stCondLst>
                        <p:cond delay="indefinite"/>
                      </p:stCondLst>
                      <p:childTnLst>
                        <p:par>
                          <p:cTn id="109" fill="hold" nodeType="withGroup">
                            <p:stCondLst>
                              <p:cond delay="0"/>
                            </p:stCondLst>
                            <p:childTnLst>
                              <p:par>
                                <p:cTn id="110" presetID="2" presetClass="exit" presetSubtype="8" fill="hold" nodeType="clickEffect">
                                  <p:stCondLst>
                                    <p:cond delay="0"/>
                                  </p:stCondLst>
                                  <p:childTnLst>
                                    <p:anim calcmode="lin" valueType="num">
                                      <p:cBhvr additive="base">
                                        <p:cTn id="111" dur="5000"/>
                                        <p:tgtEl>
                                          <p:spTgt spid="17474"/>
                                        </p:tgtEl>
                                        <p:attrNameLst>
                                          <p:attrName>ppt_x</p:attrName>
                                        </p:attrNameLst>
                                      </p:cBhvr>
                                      <p:tavLst>
                                        <p:tav tm="0">
                                          <p:val>
                                            <p:strVal val="ppt_x"/>
                                          </p:val>
                                        </p:tav>
                                        <p:tav tm="100000">
                                          <p:val>
                                            <p:strVal val="0-ppt_w/2"/>
                                          </p:val>
                                        </p:tav>
                                      </p:tavLst>
                                    </p:anim>
                                    <p:anim calcmode="lin" valueType="num">
                                      <p:cBhvr additive="base">
                                        <p:cTn id="112" dur="5000"/>
                                        <p:tgtEl>
                                          <p:spTgt spid="17474"/>
                                        </p:tgtEl>
                                        <p:attrNameLst>
                                          <p:attrName>ppt_y</p:attrName>
                                        </p:attrNameLst>
                                      </p:cBhvr>
                                      <p:tavLst>
                                        <p:tav tm="0">
                                          <p:val>
                                            <p:strVal val="ppt_y"/>
                                          </p:val>
                                        </p:tav>
                                        <p:tav tm="100000">
                                          <p:val>
                                            <p:strVal val="ppt_y"/>
                                          </p:val>
                                        </p:tav>
                                      </p:tavLst>
                                    </p:anim>
                                    <p:set>
                                      <p:cBhvr>
                                        <p:cTn id="113" dur="1" fill="hold">
                                          <p:stCondLst>
                                            <p:cond delay="4999"/>
                                          </p:stCondLst>
                                        </p:cTn>
                                        <p:tgtEl>
                                          <p:spTgt spid="17474"/>
                                        </p:tgtEl>
                                        <p:attrNameLst>
                                          <p:attrName>style.visibility</p:attrName>
                                        </p:attrNameLst>
                                      </p:cBhvr>
                                      <p:to>
                                        <p:strVal val="hidden"/>
                                      </p:to>
                                    </p:set>
                                  </p:childTnLst>
                                </p:cTn>
                              </p:par>
                            </p:childTnLst>
                          </p:cTn>
                        </p:par>
                      </p:childTnLst>
                    </p:cTn>
                  </p:par>
                  <p:par>
                    <p:cTn id="114" fill="hold" nodeType="clickPar">
                      <p:stCondLst>
                        <p:cond delay="indefinite"/>
                      </p:stCondLst>
                      <p:childTnLst>
                        <p:par>
                          <p:cTn id="115" fill="hold" nodeType="withGroup">
                            <p:stCondLst>
                              <p:cond delay="0"/>
                            </p:stCondLst>
                            <p:childTnLst>
                              <p:par>
                                <p:cTn id="116" presetID="10" presetClass="exit" presetSubtype="0" fill="hold" grpId="1" nodeType="clickEffect">
                                  <p:stCondLst>
                                    <p:cond delay="0"/>
                                  </p:stCondLst>
                                  <p:childTnLst>
                                    <p:animEffect transition="out" filter="fade">
                                      <p:cBhvr>
                                        <p:cTn id="117" dur="5000"/>
                                        <p:tgtEl>
                                          <p:spTgt spid="17451"/>
                                        </p:tgtEl>
                                      </p:cBhvr>
                                    </p:animEffect>
                                    <p:set>
                                      <p:cBhvr>
                                        <p:cTn id="118" dur="1" fill="hold">
                                          <p:stCondLst>
                                            <p:cond delay="4999"/>
                                          </p:stCondLst>
                                        </p:cTn>
                                        <p:tgtEl>
                                          <p:spTgt spid="1745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7" grpId="0" animBg="1"/>
      <p:bldP spid="17426" grpId="0" animBg="1"/>
      <p:bldP spid="17427" grpId="0" animBg="1"/>
      <p:bldP spid="17428" grpId="0" animBg="1"/>
      <p:bldP spid="17429" grpId="0" animBg="1"/>
      <p:bldP spid="17430" grpId="0" animBg="1"/>
      <p:bldP spid="17432" grpId="0" animBg="1"/>
      <p:bldP spid="17433" grpId="0" animBg="1"/>
      <p:bldP spid="17436" grpId="0" animBg="1"/>
      <p:bldP spid="17438" grpId="0" animBg="1"/>
      <p:bldP spid="17440" grpId="0" animBg="1"/>
      <p:bldP spid="17442" grpId="0"/>
      <p:bldP spid="17442" grpId="1"/>
      <p:bldP spid="17451" grpId="0"/>
      <p:bldP spid="17451" grpId="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WordArt 4"/>
          <p:cNvSpPr>
            <a:spLocks noChangeArrowheads="1" noChangeShapeType="1" noTextEdit="1"/>
          </p:cNvSpPr>
          <p:nvPr/>
        </p:nvSpPr>
        <p:spPr bwMode="auto">
          <a:xfrm>
            <a:off x="755650" y="908050"/>
            <a:ext cx="7920038" cy="12954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ja-JP" altLang="en-US" sz="3600" kern="10">
                <a:gradFill rotWithShape="1">
                  <a:gsLst>
                    <a:gs pos="0">
                      <a:srgbClr val="FF3300"/>
                    </a:gs>
                    <a:gs pos="100000">
                      <a:srgbClr val="0A0AF4"/>
                    </a:gs>
                  </a:gsLst>
                  <a:lin ang="5400000" scaled="1"/>
                </a:gradFill>
                <a:latin typeface="ＭＳ Ｐゴシック" panose="020B0600070205080204" pitchFamily="50" charset="-128"/>
              </a:rPr>
              <a:t>寒冷前線は速いので温暖前線に追いつき</a:t>
            </a:r>
          </a:p>
          <a:p>
            <a:pPr algn="ctr"/>
            <a:r>
              <a:rPr lang="ja-JP" altLang="en-US" sz="3600" kern="10">
                <a:gradFill rotWithShape="1">
                  <a:gsLst>
                    <a:gs pos="0">
                      <a:srgbClr val="FF3300"/>
                    </a:gs>
                    <a:gs pos="100000">
                      <a:srgbClr val="0A0AF4"/>
                    </a:gs>
                  </a:gsLst>
                  <a:lin ang="5400000" scaled="1"/>
                </a:gradFill>
                <a:latin typeface="ＭＳ Ｐゴシック" panose="020B0600070205080204" pitchFamily="50" charset="-128"/>
              </a:rPr>
              <a:t>閉塞前線となる。やがて空気は混じり合って前線はなくなる。</a:t>
            </a:r>
          </a:p>
        </p:txBody>
      </p:sp>
      <p:grpSp>
        <p:nvGrpSpPr>
          <p:cNvPr id="6205" name="Group 61"/>
          <p:cNvGrpSpPr>
            <a:grpSpLocks/>
          </p:cNvGrpSpPr>
          <p:nvPr/>
        </p:nvGrpSpPr>
        <p:grpSpPr bwMode="auto">
          <a:xfrm rot="1495935">
            <a:off x="5867400" y="4437063"/>
            <a:ext cx="3671888" cy="520700"/>
            <a:chOff x="1156" y="3521"/>
            <a:chExt cx="3357" cy="545"/>
          </a:xfrm>
        </p:grpSpPr>
        <p:grpSp>
          <p:nvGrpSpPr>
            <p:cNvPr id="6189" name="Group 45"/>
            <p:cNvGrpSpPr>
              <a:grpSpLocks/>
            </p:cNvGrpSpPr>
            <p:nvPr/>
          </p:nvGrpSpPr>
          <p:grpSpPr bwMode="auto">
            <a:xfrm>
              <a:off x="1156" y="3521"/>
              <a:ext cx="3357" cy="545"/>
              <a:chOff x="1156" y="3521"/>
              <a:chExt cx="3357" cy="545"/>
            </a:xfrm>
          </p:grpSpPr>
          <p:sp>
            <p:nvSpPr>
              <p:cNvPr id="6190" name="Oval 46"/>
              <p:cNvSpPr>
                <a:spLocks noChangeArrowheads="1"/>
              </p:cNvSpPr>
              <p:nvPr/>
            </p:nvSpPr>
            <p:spPr bwMode="auto">
              <a:xfrm>
                <a:off x="2699" y="3657"/>
                <a:ext cx="317" cy="364"/>
              </a:xfrm>
              <a:prstGeom prst="ellipse">
                <a:avLst/>
              </a:prstGeom>
              <a:solidFill>
                <a:srgbClr val="993366"/>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6191" name="Oval 47"/>
              <p:cNvSpPr>
                <a:spLocks noChangeArrowheads="1"/>
              </p:cNvSpPr>
              <p:nvPr/>
            </p:nvSpPr>
            <p:spPr bwMode="auto">
              <a:xfrm>
                <a:off x="3696" y="3657"/>
                <a:ext cx="318" cy="364"/>
              </a:xfrm>
              <a:prstGeom prst="ellipse">
                <a:avLst/>
              </a:prstGeom>
              <a:solidFill>
                <a:srgbClr val="993366"/>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6192" name="Oval 48"/>
              <p:cNvSpPr>
                <a:spLocks noChangeArrowheads="1"/>
              </p:cNvSpPr>
              <p:nvPr/>
            </p:nvSpPr>
            <p:spPr bwMode="auto">
              <a:xfrm>
                <a:off x="1746" y="3657"/>
                <a:ext cx="318" cy="364"/>
              </a:xfrm>
              <a:prstGeom prst="ellipse">
                <a:avLst/>
              </a:prstGeom>
              <a:solidFill>
                <a:srgbClr val="993366"/>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6193" name="Rectangle 49"/>
              <p:cNvSpPr>
                <a:spLocks noChangeArrowheads="1"/>
              </p:cNvSpPr>
              <p:nvPr/>
            </p:nvSpPr>
            <p:spPr bwMode="auto">
              <a:xfrm>
                <a:off x="1156" y="3838"/>
                <a:ext cx="3357" cy="228"/>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6194" name="Group 50"/>
              <p:cNvGrpSpPr>
                <a:grpSpLocks/>
              </p:cNvGrpSpPr>
              <p:nvPr/>
            </p:nvGrpSpPr>
            <p:grpSpPr bwMode="auto">
              <a:xfrm>
                <a:off x="2064" y="3521"/>
                <a:ext cx="635" cy="318"/>
                <a:chOff x="2064" y="3521"/>
                <a:chExt cx="635" cy="318"/>
              </a:xfrm>
            </p:grpSpPr>
            <p:sp>
              <p:nvSpPr>
                <p:cNvPr id="6195" name="Rectangle 51"/>
                <p:cNvSpPr>
                  <a:spLocks noChangeArrowheads="1"/>
                </p:cNvSpPr>
                <p:nvPr/>
              </p:nvSpPr>
              <p:spPr bwMode="auto">
                <a:xfrm>
                  <a:off x="2245" y="3657"/>
                  <a:ext cx="273" cy="182"/>
                </a:xfrm>
                <a:prstGeom prst="rect">
                  <a:avLst/>
                </a:prstGeom>
                <a:solidFill>
                  <a:srgbClr val="9933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6196" name="Group 52"/>
                <p:cNvGrpSpPr>
                  <a:grpSpLocks/>
                </p:cNvGrpSpPr>
                <p:nvPr/>
              </p:nvGrpSpPr>
              <p:grpSpPr bwMode="auto">
                <a:xfrm>
                  <a:off x="2064" y="3521"/>
                  <a:ext cx="635" cy="317"/>
                  <a:chOff x="2381" y="2750"/>
                  <a:chExt cx="635" cy="317"/>
                </a:xfrm>
              </p:grpSpPr>
              <p:sp>
                <p:nvSpPr>
                  <p:cNvPr id="6197" name="Oval 53"/>
                  <p:cNvSpPr>
                    <a:spLocks noChangeArrowheads="1"/>
                  </p:cNvSpPr>
                  <p:nvPr/>
                </p:nvSpPr>
                <p:spPr bwMode="auto">
                  <a:xfrm>
                    <a:off x="2381" y="2750"/>
                    <a:ext cx="318" cy="317"/>
                  </a:xfrm>
                  <a:prstGeom prst="ellipse">
                    <a:avLst/>
                  </a:prstGeom>
                  <a:solidFill>
                    <a:srgbClr val="FFFFF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6198" name="Oval 54"/>
                  <p:cNvSpPr>
                    <a:spLocks noChangeArrowheads="1"/>
                  </p:cNvSpPr>
                  <p:nvPr/>
                </p:nvSpPr>
                <p:spPr bwMode="auto">
                  <a:xfrm>
                    <a:off x="2699" y="2750"/>
                    <a:ext cx="317" cy="317"/>
                  </a:xfrm>
                  <a:prstGeom prst="ellipse">
                    <a:avLst/>
                  </a:prstGeom>
                  <a:solidFill>
                    <a:srgbClr val="FFFFF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grpSp>
          <p:grpSp>
            <p:nvGrpSpPr>
              <p:cNvPr id="6199" name="Group 55"/>
              <p:cNvGrpSpPr>
                <a:grpSpLocks/>
              </p:cNvGrpSpPr>
              <p:nvPr/>
            </p:nvGrpSpPr>
            <p:grpSpPr bwMode="auto">
              <a:xfrm>
                <a:off x="3061" y="3521"/>
                <a:ext cx="635" cy="318"/>
                <a:chOff x="2064" y="3521"/>
                <a:chExt cx="635" cy="318"/>
              </a:xfrm>
            </p:grpSpPr>
            <p:sp>
              <p:nvSpPr>
                <p:cNvPr id="6200" name="Rectangle 56"/>
                <p:cNvSpPr>
                  <a:spLocks noChangeArrowheads="1"/>
                </p:cNvSpPr>
                <p:nvPr/>
              </p:nvSpPr>
              <p:spPr bwMode="auto">
                <a:xfrm>
                  <a:off x="2245" y="3657"/>
                  <a:ext cx="273" cy="182"/>
                </a:xfrm>
                <a:prstGeom prst="rect">
                  <a:avLst/>
                </a:prstGeom>
                <a:solidFill>
                  <a:srgbClr val="9933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6201" name="Group 57"/>
                <p:cNvGrpSpPr>
                  <a:grpSpLocks/>
                </p:cNvGrpSpPr>
                <p:nvPr/>
              </p:nvGrpSpPr>
              <p:grpSpPr bwMode="auto">
                <a:xfrm>
                  <a:off x="2064" y="3521"/>
                  <a:ext cx="635" cy="317"/>
                  <a:chOff x="2381" y="2750"/>
                  <a:chExt cx="635" cy="317"/>
                </a:xfrm>
              </p:grpSpPr>
              <p:sp>
                <p:nvSpPr>
                  <p:cNvPr id="6202" name="Oval 58"/>
                  <p:cNvSpPr>
                    <a:spLocks noChangeArrowheads="1"/>
                  </p:cNvSpPr>
                  <p:nvPr/>
                </p:nvSpPr>
                <p:spPr bwMode="auto">
                  <a:xfrm>
                    <a:off x="2381" y="2750"/>
                    <a:ext cx="318" cy="317"/>
                  </a:xfrm>
                  <a:prstGeom prst="ellipse">
                    <a:avLst/>
                  </a:prstGeom>
                  <a:solidFill>
                    <a:srgbClr val="FFFFF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6203" name="Oval 59"/>
                  <p:cNvSpPr>
                    <a:spLocks noChangeArrowheads="1"/>
                  </p:cNvSpPr>
                  <p:nvPr/>
                </p:nvSpPr>
                <p:spPr bwMode="auto">
                  <a:xfrm>
                    <a:off x="2699" y="2750"/>
                    <a:ext cx="317" cy="317"/>
                  </a:xfrm>
                  <a:prstGeom prst="ellipse">
                    <a:avLst/>
                  </a:prstGeom>
                  <a:solidFill>
                    <a:srgbClr val="FFFFF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grpSp>
        </p:grpSp>
        <p:sp>
          <p:nvSpPr>
            <p:cNvPr id="6204" name="Line 60"/>
            <p:cNvSpPr>
              <a:spLocks noChangeShapeType="1"/>
            </p:cNvSpPr>
            <p:nvPr/>
          </p:nvSpPr>
          <p:spPr bwMode="auto">
            <a:xfrm>
              <a:off x="1565" y="3838"/>
              <a:ext cx="2676" cy="0"/>
            </a:xfrm>
            <a:prstGeom prst="line">
              <a:avLst/>
            </a:prstGeom>
            <a:noFill/>
            <a:ln w="25400">
              <a:solidFill>
                <a:srgbClr val="9933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6207" name="Group 49"/>
          <p:cNvGrpSpPr>
            <a:grpSpLocks/>
          </p:cNvGrpSpPr>
          <p:nvPr/>
        </p:nvGrpSpPr>
        <p:grpSpPr bwMode="auto">
          <a:xfrm rot="8622443">
            <a:off x="-252413" y="4221163"/>
            <a:ext cx="2663826" cy="576262"/>
            <a:chOff x="3107" y="1888"/>
            <a:chExt cx="2177" cy="363"/>
          </a:xfrm>
        </p:grpSpPr>
        <p:sp>
          <p:nvSpPr>
            <p:cNvPr id="6208" name="Line 41"/>
            <p:cNvSpPr>
              <a:spLocks noChangeShapeType="1"/>
            </p:cNvSpPr>
            <p:nvPr/>
          </p:nvSpPr>
          <p:spPr bwMode="auto">
            <a:xfrm>
              <a:off x="3243" y="2251"/>
              <a:ext cx="1905" cy="0"/>
            </a:xfrm>
            <a:prstGeom prst="line">
              <a:avLst/>
            </a:prstGeom>
            <a:noFill/>
            <a:ln w="2540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209" name="Rectangle 42"/>
            <p:cNvSpPr>
              <a:spLocks noChangeArrowheads="1"/>
            </p:cNvSpPr>
            <p:nvPr/>
          </p:nvSpPr>
          <p:spPr bwMode="auto">
            <a:xfrm>
              <a:off x="3288" y="2069"/>
              <a:ext cx="1860" cy="182"/>
            </a:xfrm>
            <a:prstGeom prst="rect">
              <a:avLst/>
            </a:prstGeom>
            <a:solidFill>
              <a:srgbClr val="0000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6210" name="Oval 43"/>
            <p:cNvSpPr>
              <a:spLocks noChangeArrowheads="1"/>
            </p:cNvSpPr>
            <p:nvPr/>
          </p:nvSpPr>
          <p:spPr bwMode="auto">
            <a:xfrm>
              <a:off x="3107" y="1888"/>
              <a:ext cx="363" cy="363"/>
            </a:xfrm>
            <a:prstGeom prst="ellipse">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6211" name="Oval 44"/>
            <p:cNvSpPr>
              <a:spLocks noChangeArrowheads="1"/>
            </p:cNvSpPr>
            <p:nvPr/>
          </p:nvSpPr>
          <p:spPr bwMode="auto">
            <a:xfrm>
              <a:off x="3470" y="1888"/>
              <a:ext cx="363" cy="363"/>
            </a:xfrm>
            <a:prstGeom prst="ellipse">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6212" name="Oval 45"/>
            <p:cNvSpPr>
              <a:spLocks noChangeArrowheads="1"/>
            </p:cNvSpPr>
            <p:nvPr/>
          </p:nvSpPr>
          <p:spPr bwMode="auto">
            <a:xfrm>
              <a:off x="3833" y="1888"/>
              <a:ext cx="363" cy="363"/>
            </a:xfrm>
            <a:prstGeom prst="ellipse">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6213" name="Oval 46"/>
            <p:cNvSpPr>
              <a:spLocks noChangeArrowheads="1"/>
            </p:cNvSpPr>
            <p:nvPr/>
          </p:nvSpPr>
          <p:spPr bwMode="auto">
            <a:xfrm>
              <a:off x="4195" y="1888"/>
              <a:ext cx="363" cy="363"/>
            </a:xfrm>
            <a:prstGeom prst="ellipse">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6214" name="Oval 47"/>
            <p:cNvSpPr>
              <a:spLocks noChangeArrowheads="1"/>
            </p:cNvSpPr>
            <p:nvPr/>
          </p:nvSpPr>
          <p:spPr bwMode="auto">
            <a:xfrm>
              <a:off x="4558" y="1888"/>
              <a:ext cx="363" cy="363"/>
            </a:xfrm>
            <a:prstGeom prst="ellipse">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6215" name="Oval 48"/>
            <p:cNvSpPr>
              <a:spLocks noChangeArrowheads="1"/>
            </p:cNvSpPr>
            <p:nvPr/>
          </p:nvSpPr>
          <p:spPr bwMode="auto">
            <a:xfrm>
              <a:off x="4921" y="1888"/>
              <a:ext cx="363" cy="363"/>
            </a:xfrm>
            <a:prstGeom prst="ellipse">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grpSp>
        <p:nvGrpSpPr>
          <p:cNvPr id="6216" name="Group 69"/>
          <p:cNvGrpSpPr>
            <a:grpSpLocks/>
          </p:cNvGrpSpPr>
          <p:nvPr/>
        </p:nvGrpSpPr>
        <p:grpSpPr bwMode="auto">
          <a:xfrm rot="2609900">
            <a:off x="2916238" y="4437063"/>
            <a:ext cx="2420937" cy="317500"/>
            <a:chOff x="3016" y="1933"/>
            <a:chExt cx="2586" cy="363"/>
          </a:xfrm>
        </p:grpSpPr>
        <p:sp>
          <p:nvSpPr>
            <p:cNvPr id="6217" name="Oval 62"/>
            <p:cNvSpPr>
              <a:spLocks noChangeArrowheads="1"/>
            </p:cNvSpPr>
            <p:nvPr/>
          </p:nvSpPr>
          <p:spPr bwMode="auto">
            <a:xfrm>
              <a:off x="3107" y="1933"/>
              <a:ext cx="318" cy="318"/>
            </a:xfrm>
            <a:prstGeom prst="ellipse">
              <a:avLst/>
            </a:prstGeom>
            <a:solidFill>
              <a:srgbClr val="FF00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6218" name="Oval 63"/>
            <p:cNvSpPr>
              <a:spLocks noChangeArrowheads="1"/>
            </p:cNvSpPr>
            <p:nvPr/>
          </p:nvSpPr>
          <p:spPr bwMode="auto">
            <a:xfrm>
              <a:off x="3606" y="1933"/>
              <a:ext cx="318" cy="318"/>
            </a:xfrm>
            <a:prstGeom prst="ellipse">
              <a:avLst/>
            </a:prstGeom>
            <a:solidFill>
              <a:srgbClr val="FF00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6219" name="Oval 64"/>
            <p:cNvSpPr>
              <a:spLocks noChangeArrowheads="1"/>
            </p:cNvSpPr>
            <p:nvPr/>
          </p:nvSpPr>
          <p:spPr bwMode="auto">
            <a:xfrm>
              <a:off x="4150" y="1933"/>
              <a:ext cx="318" cy="318"/>
            </a:xfrm>
            <a:prstGeom prst="ellipse">
              <a:avLst/>
            </a:prstGeom>
            <a:solidFill>
              <a:srgbClr val="FF00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6220" name="Oval 65"/>
            <p:cNvSpPr>
              <a:spLocks noChangeArrowheads="1"/>
            </p:cNvSpPr>
            <p:nvPr/>
          </p:nvSpPr>
          <p:spPr bwMode="auto">
            <a:xfrm>
              <a:off x="4649" y="1933"/>
              <a:ext cx="318" cy="318"/>
            </a:xfrm>
            <a:prstGeom prst="ellipse">
              <a:avLst/>
            </a:prstGeom>
            <a:solidFill>
              <a:srgbClr val="FF00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6221" name="Oval 66"/>
            <p:cNvSpPr>
              <a:spLocks noChangeArrowheads="1"/>
            </p:cNvSpPr>
            <p:nvPr/>
          </p:nvSpPr>
          <p:spPr bwMode="auto">
            <a:xfrm>
              <a:off x="5148" y="1933"/>
              <a:ext cx="318" cy="318"/>
            </a:xfrm>
            <a:prstGeom prst="ellipse">
              <a:avLst/>
            </a:prstGeom>
            <a:solidFill>
              <a:srgbClr val="FF00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6222" name="Rectangle 67"/>
            <p:cNvSpPr>
              <a:spLocks noChangeArrowheads="1"/>
            </p:cNvSpPr>
            <p:nvPr/>
          </p:nvSpPr>
          <p:spPr bwMode="auto">
            <a:xfrm>
              <a:off x="3061" y="2115"/>
              <a:ext cx="2541" cy="181"/>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6223" name="Line 68"/>
            <p:cNvSpPr>
              <a:spLocks noChangeShapeType="1"/>
            </p:cNvSpPr>
            <p:nvPr/>
          </p:nvSpPr>
          <p:spPr bwMode="auto">
            <a:xfrm>
              <a:off x="3016" y="2115"/>
              <a:ext cx="2495" cy="0"/>
            </a:xfrm>
            <a:prstGeom prst="line">
              <a:avLst/>
            </a:prstGeom>
            <a:noFill/>
            <a:ln w="952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6225" name="Group 49"/>
          <p:cNvGrpSpPr>
            <a:grpSpLocks/>
          </p:cNvGrpSpPr>
          <p:nvPr/>
        </p:nvGrpSpPr>
        <p:grpSpPr bwMode="auto">
          <a:xfrm rot="6318498">
            <a:off x="1943894" y="4544219"/>
            <a:ext cx="2663825" cy="576263"/>
            <a:chOff x="3107" y="1888"/>
            <a:chExt cx="2177" cy="363"/>
          </a:xfrm>
        </p:grpSpPr>
        <p:sp>
          <p:nvSpPr>
            <p:cNvPr id="6226" name="Line 41"/>
            <p:cNvSpPr>
              <a:spLocks noChangeShapeType="1"/>
            </p:cNvSpPr>
            <p:nvPr/>
          </p:nvSpPr>
          <p:spPr bwMode="auto">
            <a:xfrm>
              <a:off x="3243" y="2251"/>
              <a:ext cx="1905" cy="0"/>
            </a:xfrm>
            <a:prstGeom prst="line">
              <a:avLst/>
            </a:prstGeom>
            <a:noFill/>
            <a:ln w="2540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227" name="Rectangle 42"/>
            <p:cNvSpPr>
              <a:spLocks noChangeArrowheads="1"/>
            </p:cNvSpPr>
            <p:nvPr/>
          </p:nvSpPr>
          <p:spPr bwMode="auto">
            <a:xfrm>
              <a:off x="3288" y="2069"/>
              <a:ext cx="1860" cy="182"/>
            </a:xfrm>
            <a:prstGeom prst="rect">
              <a:avLst/>
            </a:prstGeom>
            <a:solidFill>
              <a:srgbClr val="0000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6228" name="Oval 43"/>
            <p:cNvSpPr>
              <a:spLocks noChangeArrowheads="1"/>
            </p:cNvSpPr>
            <p:nvPr/>
          </p:nvSpPr>
          <p:spPr bwMode="auto">
            <a:xfrm>
              <a:off x="3107" y="1888"/>
              <a:ext cx="363" cy="363"/>
            </a:xfrm>
            <a:prstGeom prst="ellipse">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6229" name="Oval 44"/>
            <p:cNvSpPr>
              <a:spLocks noChangeArrowheads="1"/>
            </p:cNvSpPr>
            <p:nvPr/>
          </p:nvSpPr>
          <p:spPr bwMode="auto">
            <a:xfrm>
              <a:off x="3470" y="1888"/>
              <a:ext cx="363" cy="363"/>
            </a:xfrm>
            <a:prstGeom prst="ellipse">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6230" name="Oval 45"/>
            <p:cNvSpPr>
              <a:spLocks noChangeArrowheads="1"/>
            </p:cNvSpPr>
            <p:nvPr/>
          </p:nvSpPr>
          <p:spPr bwMode="auto">
            <a:xfrm>
              <a:off x="3833" y="1888"/>
              <a:ext cx="363" cy="363"/>
            </a:xfrm>
            <a:prstGeom prst="ellipse">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6231" name="Oval 46"/>
            <p:cNvSpPr>
              <a:spLocks noChangeArrowheads="1"/>
            </p:cNvSpPr>
            <p:nvPr/>
          </p:nvSpPr>
          <p:spPr bwMode="auto">
            <a:xfrm>
              <a:off x="4195" y="1888"/>
              <a:ext cx="363" cy="363"/>
            </a:xfrm>
            <a:prstGeom prst="ellipse">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6232" name="Oval 47"/>
            <p:cNvSpPr>
              <a:spLocks noChangeArrowheads="1"/>
            </p:cNvSpPr>
            <p:nvPr/>
          </p:nvSpPr>
          <p:spPr bwMode="auto">
            <a:xfrm>
              <a:off x="4558" y="1888"/>
              <a:ext cx="363" cy="363"/>
            </a:xfrm>
            <a:prstGeom prst="ellipse">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6233" name="Oval 48"/>
            <p:cNvSpPr>
              <a:spLocks noChangeArrowheads="1"/>
            </p:cNvSpPr>
            <p:nvPr/>
          </p:nvSpPr>
          <p:spPr bwMode="auto">
            <a:xfrm>
              <a:off x="4921" y="1888"/>
              <a:ext cx="363" cy="363"/>
            </a:xfrm>
            <a:prstGeom prst="ellipse">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grpSp>
        <p:nvGrpSpPr>
          <p:cNvPr id="6253" name="Group 49"/>
          <p:cNvGrpSpPr>
            <a:grpSpLocks/>
          </p:cNvGrpSpPr>
          <p:nvPr/>
        </p:nvGrpSpPr>
        <p:grpSpPr bwMode="auto">
          <a:xfrm rot="2753261">
            <a:off x="4248944" y="4401344"/>
            <a:ext cx="2663825" cy="576263"/>
            <a:chOff x="3107" y="1888"/>
            <a:chExt cx="2177" cy="363"/>
          </a:xfrm>
        </p:grpSpPr>
        <p:sp>
          <p:nvSpPr>
            <p:cNvPr id="6254" name="Line 41"/>
            <p:cNvSpPr>
              <a:spLocks noChangeShapeType="1"/>
            </p:cNvSpPr>
            <p:nvPr/>
          </p:nvSpPr>
          <p:spPr bwMode="auto">
            <a:xfrm>
              <a:off x="3243" y="2251"/>
              <a:ext cx="1905" cy="0"/>
            </a:xfrm>
            <a:prstGeom prst="line">
              <a:avLst/>
            </a:prstGeom>
            <a:noFill/>
            <a:ln w="2540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255" name="Rectangle 42"/>
            <p:cNvSpPr>
              <a:spLocks noChangeArrowheads="1"/>
            </p:cNvSpPr>
            <p:nvPr/>
          </p:nvSpPr>
          <p:spPr bwMode="auto">
            <a:xfrm>
              <a:off x="3288" y="2069"/>
              <a:ext cx="1860" cy="182"/>
            </a:xfrm>
            <a:prstGeom prst="rect">
              <a:avLst/>
            </a:prstGeom>
            <a:solidFill>
              <a:srgbClr val="0000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6256" name="Oval 43"/>
            <p:cNvSpPr>
              <a:spLocks noChangeArrowheads="1"/>
            </p:cNvSpPr>
            <p:nvPr/>
          </p:nvSpPr>
          <p:spPr bwMode="auto">
            <a:xfrm>
              <a:off x="3107" y="1888"/>
              <a:ext cx="363" cy="363"/>
            </a:xfrm>
            <a:prstGeom prst="ellipse">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6257" name="Oval 44"/>
            <p:cNvSpPr>
              <a:spLocks noChangeArrowheads="1"/>
            </p:cNvSpPr>
            <p:nvPr/>
          </p:nvSpPr>
          <p:spPr bwMode="auto">
            <a:xfrm>
              <a:off x="3470" y="1888"/>
              <a:ext cx="363" cy="363"/>
            </a:xfrm>
            <a:prstGeom prst="ellipse">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6258" name="Oval 45"/>
            <p:cNvSpPr>
              <a:spLocks noChangeArrowheads="1"/>
            </p:cNvSpPr>
            <p:nvPr/>
          </p:nvSpPr>
          <p:spPr bwMode="auto">
            <a:xfrm>
              <a:off x="3833" y="1888"/>
              <a:ext cx="363" cy="363"/>
            </a:xfrm>
            <a:prstGeom prst="ellipse">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6259" name="Oval 46"/>
            <p:cNvSpPr>
              <a:spLocks noChangeArrowheads="1"/>
            </p:cNvSpPr>
            <p:nvPr/>
          </p:nvSpPr>
          <p:spPr bwMode="auto">
            <a:xfrm>
              <a:off x="4195" y="1888"/>
              <a:ext cx="363" cy="363"/>
            </a:xfrm>
            <a:prstGeom prst="ellipse">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6260" name="Oval 47"/>
            <p:cNvSpPr>
              <a:spLocks noChangeArrowheads="1"/>
            </p:cNvSpPr>
            <p:nvPr/>
          </p:nvSpPr>
          <p:spPr bwMode="auto">
            <a:xfrm>
              <a:off x="4558" y="1888"/>
              <a:ext cx="363" cy="363"/>
            </a:xfrm>
            <a:prstGeom prst="ellipse">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6261" name="Oval 48"/>
            <p:cNvSpPr>
              <a:spLocks noChangeArrowheads="1"/>
            </p:cNvSpPr>
            <p:nvPr/>
          </p:nvSpPr>
          <p:spPr bwMode="auto">
            <a:xfrm>
              <a:off x="4921" y="1888"/>
              <a:ext cx="363" cy="363"/>
            </a:xfrm>
            <a:prstGeom prst="ellipse">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grpSp>
        <p:nvGrpSpPr>
          <p:cNvPr id="6262" name="Group 69"/>
          <p:cNvGrpSpPr>
            <a:grpSpLocks/>
          </p:cNvGrpSpPr>
          <p:nvPr/>
        </p:nvGrpSpPr>
        <p:grpSpPr bwMode="auto">
          <a:xfrm rot="1911485">
            <a:off x="4572000" y="4508500"/>
            <a:ext cx="2420938" cy="317500"/>
            <a:chOff x="3016" y="1933"/>
            <a:chExt cx="2586" cy="363"/>
          </a:xfrm>
        </p:grpSpPr>
        <p:sp>
          <p:nvSpPr>
            <p:cNvPr id="6263" name="Oval 62"/>
            <p:cNvSpPr>
              <a:spLocks noChangeArrowheads="1"/>
            </p:cNvSpPr>
            <p:nvPr/>
          </p:nvSpPr>
          <p:spPr bwMode="auto">
            <a:xfrm>
              <a:off x="3107" y="1933"/>
              <a:ext cx="318" cy="318"/>
            </a:xfrm>
            <a:prstGeom prst="ellipse">
              <a:avLst/>
            </a:prstGeom>
            <a:solidFill>
              <a:srgbClr val="FF00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6264" name="Oval 63"/>
            <p:cNvSpPr>
              <a:spLocks noChangeArrowheads="1"/>
            </p:cNvSpPr>
            <p:nvPr/>
          </p:nvSpPr>
          <p:spPr bwMode="auto">
            <a:xfrm>
              <a:off x="3606" y="1933"/>
              <a:ext cx="318" cy="318"/>
            </a:xfrm>
            <a:prstGeom prst="ellipse">
              <a:avLst/>
            </a:prstGeom>
            <a:solidFill>
              <a:srgbClr val="FF00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6265" name="Oval 64"/>
            <p:cNvSpPr>
              <a:spLocks noChangeArrowheads="1"/>
            </p:cNvSpPr>
            <p:nvPr/>
          </p:nvSpPr>
          <p:spPr bwMode="auto">
            <a:xfrm>
              <a:off x="4150" y="1933"/>
              <a:ext cx="318" cy="318"/>
            </a:xfrm>
            <a:prstGeom prst="ellipse">
              <a:avLst/>
            </a:prstGeom>
            <a:solidFill>
              <a:srgbClr val="FF00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6266" name="Oval 65"/>
            <p:cNvSpPr>
              <a:spLocks noChangeArrowheads="1"/>
            </p:cNvSpPr>
            <p:nvPr/>
          </p:nvSpPr>
          <p:spPr bwMode="auto">
            <a:xfrm>
              <a:off x="4649" y="1933"/>
              <a:ext cx="318" cy="318"/>
            </a:xfrm>
            <a:prstGeom prst="ellipse">
              <a:avLst/>
            </a:prstGeom>
            <a:solidFill>
              <a:srgbClr val="FF00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6267" name="Oval 66"/>
            <p:cNvSpPr>
              <a:spLocks noChangeArrowheads="1"/>
            </p:cNvSpPr>
            <p:nvPr/>
          </p:nvSpPr>
          <p:spPr bwMode="auto">
            <a:xfrm>
              <a:off x="5148" y="1933"/>
              <a:ext cx="318" cy="318"/>
            </a:xfrm>
            <a:prstGeom prst="ellipse">
              <a:avLst/>
            </a:prstGeom>
            <a:solidFill>
              <a:srgbClr val="FF00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6268" name="Rectangle 67"/>
            <p:cNvSpPr>
              <a:spLocks noChangeArrowheads="1"/>
            </p:cNvSpPr>
            <p:nvPr/>
          </p:nvSpPr>
          <p:spPr bwMode="auto">
            <a:xfrm>
              <a:off x="3061" y="2115"/>
              <a:ext cx="2541" cy="181"/>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6269" name="Line 68"/>
            <p:cNvSpPr>
              <a:spLocks noChangeShapeType="1"/>
            </p:cNvSpPr>
            <p:nvPr/>
          </p:nvSpPr>
          <p:spPr bwMode="auto">
            <a:xfrm>
              <a:off x="3016" y="2115"/>
              <a:ext cx="2495" cy="0"/>
            </a:xfrm>
            <a:prstGeom prst="line">
              <a:avLst/>
            </a:prstGeom>
            <a:noFill/>
            <a:ln w="952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6270" name="Group 69"/>
          <p:cNvGrpSpPr>
            <a:grpSpLocks/>
          </p:cNvGrpSpPr>
          <p:nvPr/>
        </p:nvGrpSpPr>
        <p:grpSpPr bwMode="auto">
          <a:xfrm rot="3409354">
            <a:off x="1648619" y="4409282"/>
            <a:ext cx="2420937" cy="317500"/>
            <a:chOff x="3016" y="1933"/>
            <a:chExt cx="2586" cy="363"/>
          </a:xfrm>
        </p:grpSpPr>
        <p:sp>
          <p:nvSpPr>
            <p:cNvPr id="6271" name="Oval 62"/>
            <p:cNvSpPr>
              <a:spLocks noChangeArrowheads="1"/>
            </p:cNvSpPr>
            <p:nvPr/>
          </p:nvSpPr>
          <p:spPr bwMode="auto">
            <a:xfrm>
              <a:off x="3107" y="1933"/>
              <a:ext cx="318" cy="318"/>
            </a:xfrm>
            <a:prstGeom prst="ellipse">
              <a:avLst/>
            </a:prstGeom>
            <a:solidFill>
              <a:srgbClr val="FF00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6272" name="Oval 63"/>
            <p:cNvSpPr>
              <a:spLocks noChangeArrowheads="1"/>
            </p:cNvSpPr>
            <p:nvPr/>
          </p:nvSpPr>
          <p:spPr bwMode="auto">
            <a:xfrm>
              <a:off x="3606" y="1933"/>
              <a:ext cx="318" cy="318"/>
            </a:xfrm>
            <a:prstGeom prst="ellipse">
              <a:avLst/>
            </a:prstGeom>
            <a:solidFill>
              <a:srgbClr val="FF00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6273" name="Oval 64"/>
            <p:cNvSpPr>
              <a:spLocks noChangeArrowheads="1"/>
            </p:cNvSpPr>
            <p:nvPr/>
          </p:nvSpPr>
          <p:spPr bwMode="auto">
            <a:xfrm>
              <a:off x="4150" y="1933"/>
              <a:ext cx="318" cy="318"/>
            </a:xfrm>
            <a:prstGeom prst="ellipse">
              <a:avLst/>
            </a:prstGeom>
            <a:solidFill>
              <a:srgbClr val="FF00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6274" name="Oval 65"/>
            <p:cNvSpPr>
              <a:spLocks noChangeArrowheads="1"/>
            </p:cNvSpPr>
            <p:nvPr/>
          </p:nvSpPr>
          <p:spPr bwMode="auto">
            <a:xfrm>
              <a:off x="4649" y="1933"/>
              <a:ext cx="318" cy="318"/>
            </a:xfrm>
            <a:prstGeom prst="ellipse">
              <a:avLst/>
            </a:prstGeom>
            <a:solidFill>
              <a:srgbClr val="FF00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6275" name="Oval 66"/>
            <p:cNvSpPr>
              <a:spLocks noChangeArrowheads="1"/>
            </p:cNvSpPr>
            <p:nvPr/>
          </p:nvSpPr>
          <p:spPr bwMode="auto">
            <a:xfrm>
              <a:off x="5148" y="1933"/>
              <a:ext cx="318" cy="318"/>
            </a:xfrm>
            <a:prstGeom prst="ellipse">
              <a:avLst/>
            </a:prstGeom>
            <a:solidFill>
              <a:srgbClr val="FF00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6276" name="Rectangle 67"/>
            <p:cNvSpPr>
              <a:spLocks noChangeArrowheads="1"/>
            </p:cNvSpPr>
            <p:nvPr/>
          </p:nvSpPr>
          <p:spPr bwMode="auto">
            <a:xfrm>
              <a:off x="3061" y="2115"/>
              <a:ext cx="2541" cy="181"/>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6277" name="Line 68"/>
            <p:cNvSpPr>
              <a:spLocks noChangeShapeType="1"/>
            </p:cNvSpPr>
            <p:nvPr/>
          </p:nvSpPr>
          <p:spPr bwMode="auto">
            <a:xfrm>
              <a:off x="3016" y="2115"/>
              <a:ext cx="2495" cy="0"/>
            </a:xfrm>
            <a:prstGeom prst="line">
              <a:avLst/>
            </a:prstGeom>
            <a:noFill/>
            <a:ln w="952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6278" name="WordArt 134"/>
          <p:cNvSpPr>
            <a:spLocks noChangeArrowheads="1" noChangeShapeType="1" noTextEdit="1"/>
          </p:cNvSpPr>
          <p:nvPr/>
        </p:nvSpPr>
        <p:spPr bwMode="auto">
          <a:xfrm>
            <a:off x="1835150" y="3068638"/>
            <a:ext cx="457200" cy="4572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ja-JP" altLang="en-US" sz="3600" kern="10">
                <a:ln w="9525">
                  <a:solidFill>
                    <a:srgbClr val="000000"/>
                  </a:solidFill>
                  <a:round/>
                  <a:headEnd/>
                  <a:tailEnd/>
                </a:ln>
                <a:solidFill>
                  <a:srgbClr val="FFFFFF"/>
                </a:solidFill>
                <a:latin typeface="ＭＳ Ｐゴシック" panose="020B0600070205080204" pitchFamily="50" charset="-128"/>
              </a:rPr>
              <a:t>低</a:t>
            </a:r>
          </a:p>
        </p:txBody>
      </p:sp>
      <p:sp>
        <p:nvSpPr>
          <p:cNvPr id="6279" name="WordArt 135"/>
          <p:cNvSpPr>
            <a:spLocks noChangeArrowheads="1" noChangeShapeType="1" noTextEdit="1"/>
          </p:cNvSpPr>
          <p:nvPr/>
        </p:nvSpPr>
        <p:spPr bwMode="auto">
          <a:xfrm>
            <a:off x="3132138" y="3357563"/>
            <a:ext cx="457200" cy="4572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ja-JP" altLang="en-US" sz="3600" kern="10">
                <a:ln w="9525">
                  <a:solidFill>
                    <a:srgbClr val="000000"/>
                  </a:solidFill>
                  <a:round/>
                  <a:headEnd/>
                  <a:tailEnd/>
                </a:ln>
                <a:solidFill>
                  <a:srgbClr val="FFFFFF"/>
                </a:solidFill>
                <a:latin typeface="ＭＳ Ｐゴシック" panose="020B0600070205080204" pitchFamily="50" charset="-128"/>
              </a:rPr>
              <a:t>低</a:t>
            </a:r>
          </a:p>
        </p:txBody>
      </p:sp>
      <p:sp>
        <p:nvSpPr>
          <p:cNvPr id="6280" name="WordArt 136"/>
          <p:cNvSpPr>
            <a:spLocks noChangeArrowheads="1" noChangeShapeType="1" noTextEdit="1"/>
          </p:cNvSpPr>
          <p:nvPr/>
        </p:nvSpPr>
        <p:spPr bwMode="auto">
          <a:xfrm>
            <a:off x="4356100" y="3573463"/>
            <a:ext cx="457200" cy="4572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ja-JP" altLang="en-US" sz="3600" kern="10">
                <a:ln w="9525">
                  <a:solidFill>
                    <a:srgbClr val="000000"/>
                  </a:solidFill>
                  <a:round/>
                  <a:headEnd/>
                  <a:tailEnd/>
                </a:ln>
                <a:solidFill>
                  <a:srgbClr val="FFFFFF"/>
                </a:solidFill>
                <a:latin typeface="ＭＳ Ｐゴシック" panose="020B0600070205080204" pitchFamily="50" charset="-128"/>
              </a:rPr>
              <a:t>低</a:t>
            </a:r>
          </a:p>
        </p:txBody>
      </p:sp>
      <p:sp>
        <p:nvSpPr>
          <p:cNvPr id="6282" name="WordArt 138"/>
          <p:cNvSpPr>
            <a:spLocks noChangeArrowheads="1" noChangeShapeType="1" noTextEdit="1"/>
          </p:cNvSpPr>
          <p:nvPr/>
        </p:nvSpPr>
        <p:spPr bwMode="auto">
          <a:xfrm>
            <a:off x="6011863" y="3716338"/>
            <a:ext cx="457200" cy="4572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ja-JP" altLang="en-US" sz="3600" kern="10">
                <a:ln w="9525">
                  <a:solidFill>
                    <a:srgbClr val="000000"/>
                  </a:solidFill>
                  <a:round/>
                  <a:headEnd/>
                  <a:tailEnd/>
                </a:ln>
                <a:solidFill>
                  <a:srgbClr val="FFFFFF"/>
                </a:solidFill>
                <a:latin typeface="ＭＳ Ｐゴシック" panose="020B0600070205080204" pitchFamily="50" charset="-128"/>
              </a:rPr>
              <a:t>低</a:t>
            </a:r>
          </a:p>
        </p:txBody>
      </p:sp>
      <p:sp>
        <p:nvSpPr>
          <p:cNvPr id="6283" name="WordArt 139"/>
          <p:cNvSpPr>
            <a:spLocks noChangeArrowheads="1" noChangeShapeType="1" noTextEdit="1"/>
          </p:cNvSpPr>
          <p:nvPr/>
        </p:nvSpPr>
        <p:spPr bwMode="auto">
          <a:xfrm>
            <a:off x="6084888" y="5300663"/>
            <a:ext cx="1828800" cy="457200"/>
          </a:xfrm>
          <a:prstGeom prst="rect">
            <a:avLst/>
          </a:prstGeom>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ja-JP" altLang="en-US" sz="3600" kern="10">
                <a:solidFill>
                  <a:srgbClr val="800080"/>
                </a:solidFill>
                <a:latin typeface="ＭＳ Ｐゴシック" panose="020B0600070205080204" pitchFamily="50" charset="-128"/>
              </a:rPr>
              <a:t>閉塞前線</a:t>
            </a:r>
          </a:p>
        </p:txBody>
      </p:sp>
    </p:spTree>
  </p:cSld>
  <p:clrMapOvr>
    <a:masterClrMapping/>
  </p:clrMapOvr>
  <p:transition advTm="0"/>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nodeType="clickEffect">
                                  <p:stCondLst>
                                    <p:cond delay="0"/>
                                  </p:stCondLst>
                                  <p:childTnLst>
                                    <p:set>
                                      <p:cBhvr>
                                        <p:cTn id="6" dur="1" fill="hold">
                                          <p:stCondLst>
                                            <p:cond delay="0"/>
                                          </p:stCondLst>
                                        </p:cTn>
                                        <p:tgtEl>
                                          <p:spTgt spid="18436"/>
                                        </p:tgtEl>
                                        <p:attrNameLst>
                                          <p:attrName>style.visibility</p:attrName>
                                        </p:attrNameLst>
                                      </p:cBhvr>
                                      <p:to>
                                        <p:strVal val="visible"/>
                                      </p:to>
                                    </p:set>
                                    <p:anim calcmode="lin" valueType="num">
                                      <p:cBhvr>
                                        <p:cTn id="7" dur="5000" fill="hold"/>
                                        <p:tgtEl>
                                          <p:spTgt spid="18436"/>
                                        </p:tgtEl>
                                        <p:attrNameLst>
                                          <p:attrName>ppt_w</p:attrName>
                                        </p:attrNameLst>
                                      </p:cBhvr>
                                      <p:tavLst>
                                        <p:tav tm="0">
                                          <p:val>
                                            <p:fltVal val="0"/>
                                          </p:val>
                                        </p:tav>
                                        <p:tav tm="100000">
                                          <p:val>
                                            <p:strVal val="#ppt_w"/>
                                          </p:val>
                                        </p:tav>
                                      </p:tavLst>
                                    </p:anim>
                                    <p:anim calcmode="lin" valueType="num">
                                      <p:cBhvr>
                                        <p:cTn id="8" dur="5000" fill="hold"/>
                                        <p:tgtEl>
                                          <p:spTgt spid="18436"/>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0" presetClass="entr" presetSubtype="0" fill="hold" nodeType="clickEffect">
                                  <p:stCondLst>
                                    <p:cond delay="0"/>
                                  </p:stCondLst>
                                  <p:childTnLst>
                                    <p:set>
                                      <p:cBhvr>
                                        <p:cTn id="12" dur="1" fill="hold">
                                          <p:stCondLst>
                                            <p:cond delay="0"/>
                                          </p:stCondLst>
                                        </p:cTn>
                                        <p:tgtEl>
                                          <p:spTgt spid="6270"/>
                                        </p:tgtEl>
                                        <p:attrNameLst>
                                          <p:attrName>style.visibility</p:attrName>
                                        </p:attrNameLst>
                                      </p:cBhvr>
                                      <p:to>
                                        <p:strVal val="visible"/>
                                      </p:to>
                                    </p:set>
                                    <p:animEffect transition="in" filter="fade">
                                      <p:cBhvr>
                                        <p:cTn id="13" dur="2000"/>
                                        <p:tgtEl>
                                          <p:spTgt spid="6270"/>
                                        </p:tgtEl>
                                      </p:cBhvr>
                                    </p:animEffect>
                                  </p:childTnLst>
                                </p:cTn>
                              </p:par>
                              <p:par>
                                <p:cTn id="14" presetID="10" presetClass="entr" presetSubtype="0" fill="hold" nodeType="withEffect">
                                  <p:stCondLst>
                                    <p:cond delay="0"/>
                                  </p:stCondLst>
                                  <p:childTnLst>
                                    <p:set>
                                      <p:cBhvr>
                                        <p:cTn id="15" dur="1" fill="hold">
                                          <p:stCondLst>
                                            <p:cond delay="0"/>
                                          </p:stCondLst>
                                        </p:cTn>
                                        <p:tgtEl>
                                          <p:spTgt spid="6207"/>
                                        </p:tgtEl>
                                        <p:attrNameLst>
                                          <p:attrName>style.visibility</p:attrName>
                                        </p:attrNameLst>
                                      </p:cBhvr>
                                      <p:to>
                                        <p:strVal val="visible"/>
                                      </p:to>
                                    </p:set>
                                    <p:animEffect transition="in" filter="fade">
                                      <p:cBhvr>
                                        <p:cTn id="16" dur="2000"/>
                                        <p:tgtEl>
                                          <p:spTgt spid="6207"/>
                                        </p:tgtEl>
                                      </p:cBhvr>
                                    </p:animEffect>
                                  </p:childTnLst>
                                </p:cTn>
                              </p:par>
                              <p:par>
                                <p:cTn id="17" presetID="10" presetClass="entr" presetSubtype="0" fill="hold" nodeType="withEffect">
                                  <p:stCondLst>
                                    <p:cond delay="0"/>
                                  </p:stCondLst>
                                  <p:childTnLst>
                                    <p:set>
                                      <p:cBhvr>
                                        <p:cTn id="18" dur="1" fill="hold">
                                          <p:stCondLst>
                                            <p:cond delay="0"/>
                                          </p:stCondLst>
                                        </p:cTn>
                                        <p:tgtEl>
                                          <p:spTgt spid="6278"/>
                                        </p:tgtEl>
                                        <p:attrNameLst>
                                          <p:attrName>style.visibility</p:attrName>
                                        </p:attrNameLst>
                                      </p:cBhvr>
                                      <p:to>
                                        <p:strVal val="visible"/>
                                      </p:to>
                                    </p:set>
                                    <p:animEffect transition="in" filter="fade">
                                      <p:cBhvr>
                                        <p:cTn id="19" dur="500"/>
                                        <p:tgtEl>
                                          <p:spTgt spid="6278"/>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0" presetClass="exit" presetSubtype="0" fill="hold" nodeType="clickEffect">
                                  <p:stCondLst>
                                    <p:cond delay="0"/>
                                  </p:stCondLst>
                                  <p:childTnLst>
                                    <p:animEffect transition="out" filter="fade">
                                      <p:cBhvr>
                                        <p:cTn id="23" dur="500"/>
                                        <p:tgtEl>
                                          <p:spTgt spid="6270"/>
                                        </p:tgtEl>
                                      </p:cBhvr>
                                    </p:animEffect>
                                    <p:set>
                                      <p:cBhvr>
                                        <p:cTn id="24" dur="1" fill="hold">
                                          <p:stCondLst>
                                            <p:cond delay="499"/>
                                          </p:stCondLst>
                                        </p:cTn>
                                        <p:tgtEl>
                                          <p:spTgt spid="6270"/>
                                        </p:tgtEl>
                                        <p:attrNameLst>
                                          <p:attrName>style.visibility</p:attrName>
                                        </p:attrNameLst>
                                      </p:cBhvr>
                                      <p:to>
                                        <p:strVal val="hidden"/>
                                      </p:to>
                                    </p:set>
                                  </p:childTnLst>
                                </p:cTn>
                              </p:par>
                              <p:par>
                                <p:cTn id="25" presetID="10" presetClass="exit" presetSubtype="0" fill="hold" nodeType="withEffect">
                                  <p:stCondLst>
                                    <p:cond delay="0"/>
                                  </p:stCondLst>
                                  <p:childTnLst>
                                    <p:animEffect transition="out" filter="fade">
                                      <p:cBhvr>
                                        <p:cTn id="26" dur="500"/>
                                        <p:tgtEl>
                                          <p:spTgt spid="6207"/>
                                        </p:tgtEl>
                                      </p:cBhvr>
                                    </p:animEffect>
                                    <p:set>
                                      <p:cBhvr>
                                        <p:cTn id="27" dur="1" fill="hold">
                                          <p:stCondLst>
                                            <p:cond delay="499"/>
                                          </p:stCondLst>
                                        </p:cTn>
                                        <p:tgtEl>
                                          <p:spTgt spid="6207"/>
                                        </p:tgtEl>
                                        <p:attrNameLst>
                                          <p:attrName>style.visibility</p:attrName>
                                        </p:attrNameLst>
                                      </p:cBhvr>
                                      <p:to>
                                        <p:strVal val="hidden"/>
                                      </p:to>
                                    </p:set>
                                  </p:childTnLst>
                                </p:cTn>
                              </p:par>
                              <p:par>
                                <p:cTn id="28" presetID="10" presetClass="exit" presetSubtype="0" fill="hold" nodeType="withEffect">
                                  <p:stCondLst>
                                    <p:cond delay="0"/>
                                  </p:stCondLst>
                                  <p:childTnLst>
                                    <p:animEffect transition="out" filter="fade">
                                      <p:cBhvr>
                                        <p:cTn id="29" dur="500"/>
                                        <p:tgtEl>
                                          <p:spTgt spid="6278"/>
                                        </p:tgtEl>
                                      </p:cBhvr>
                                    </p:animEffect>
                                    <p:set>
                                      <p:cBhvr>
                                        <p:cTn id="30" dur="1" fill="hold">
                                          <p:stCondLst>
                                            <p:cond delay="499"/>
                                          </p:stCondLst>
                                        </p:cTn>
                                        <p:tgtEl>
                                          <p:spTgt spid="6278"/>
                                        </p:tgtEl>
                                        <p:attrNameLst>
                                          <p:attrName>style.visibility</p:attrName>
                                        </p:attrNameLst>
                                      </p:cBhvr>
                                      <p:to>
                                        <p:strVal val="hidden"/>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0" presetClass="entr" presetSubtype="0" fill="hold" nodeType="clickEffect">
                                  <p:stCondLst>
                                    <p:cond delay="0"/>
                                  </p:stCondLst>
                                  <p:childTnLst>
                                    <p:set>
                                      <p:cBhvr>
                                        <p:cTn id="34" dur="1" fill="hold">
                                          <p:stCondLst>
                                            <p:cond delay="0"/>
                                          </p:stCondLst>
                                        </p:cTn>
                                        <p:tgtEl>
                                          <p:spTgt spid="6216"/>
                                        </p:tgtEl>
                                        <p:attrNameLst>
                                          <p:attrName>style.visibility</p:attrName>
                                        </p:attrNameLst>
                                      </p:cBhvr>
                                      <p:to>
                                        <p:strVal val="visible"/>
                                      </p:to>
                                    </p:set>
                                    <p:animEffect transition="in" filter="fade">
                                      <p:cBhvr>
                                        <p:cTn id="35" dur="500"/>
                                        <p:tgtEl>
                                          <p:spTgt spid="6216"/>
                                        </p:tgtEl>
                                      </p:cBhvr>
                                    </p:animEffect>
                                  </p:childTnLst>
                                </p:cTn>
                              </p:par>
                              <p:par>
                                <p:cTn id="36" presetID="10" presetClass="entr" presetSubtype="0" fill="hold" nodeType="withEffect">
                                  <p:stCondLst>
                                    <p:cond delay="0"/>
                                  </p:stCondLst>
                                  <p:childTnLst>
                                    <p:set>
                                      <p:cBhvr>
                                        <p:cTn id="37" dur="1" fill="hold">
                                          <p:stCondLst>
                                            <p:cond delay="0"/>
                                          </p:stCondLst>
                                        </p:cTn>
                                        <p:tgtEl>
                                          <p:spTgt spid="6225"/>
                                        </p:tgtEl>
                                        <p:attrNameLst>
                                          <p:attrName>style.visibility</p:attrName>
                                        </p:attrNameLst>
                                      </p:cBhvr>
                                      <p:to>
                                        <p:strVal val="visible"/>
                                      </p:to>
                                    </p:set>
                                    <p:animEffect transition="in" filter="fade">
                                      <p:cBhvr>
                                        <p:cTn id="38" dur="500"/>
                                        <p:tgtEl>
                                          <p:spTgt spid="6225"/>
                                        </p:tgtEl>
                                      </p:cBhvr>
                                    </p:animEffect>
                                  </p:childTnLst>
                                </p:cTn>
                              </p:par>
                              <p:par>
                                <p:cTn id="39" presetID="10" presetClass="entr" presetSubtype="0" fill="hold" nodeType="withEffect">
                                  <p:stCondLst>
                                    <p:cond delay="0"/>
                                  </p:stCondLst>
                                  <p:childTnLst>
                                    <p:set>
                                      <p:cBhvr>
                                        <p:cTn id="40" dur="1" fill="hold">
                                          <p:stCondLst>
                                            <p:cond delay="0"/>
                                          </p:stCondLst>
                                        </p:cTn>
                                        <p:tgtEl>
                                          <p:spTgt spid="6279"/>
                                        </p:tgtEl>
                                        <p:attrNameLst>
                                          <p:attrName>style.visibility</p:attrName>
                                        </p:attrNameLst>
                                      </p:cBhvr>
                                      <p:to>
                                        <p:strVal val="visible"/>
                                      </p:to>
                                    </p:set>
                                    <p:animEffect transition="in" filter="fade">
                                      <p:cBhvr>
                                        <p:cTn id="41" dur="500"/>
                                        <p:tgtEl>
                                          <p:spTgt spid="6279"/>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10" presetClass="exit" presetSubtype="0" fill="hold" nodeType="clickEffect">
                                  <p:stCondLst>
                                    <p:cond delay="0"/>
                                  </p:stCondLst>
                                  <p:childTnLst>
                                    <p:animEffect transition="out" filter="fade">
                                      <p:cBhvr>
                                        <p:cTn id="45" dur="500"/>
                                        <p:tgtEl>
                                          <p:spTgt spid="6216"/>
                                        </p:tgtEl>
                                      </p:cBhvr>
                                    </p:animEffect>
                                    <p:set>
                                      <p:cBhvr>
                                        <p:cTn id="46" dur="1" fill="hold">
                                          <p:stCondLst>
                                            <p:cond delay="499"/>
                                          </p:stCondLst>
                                        </p:cTn>
                                        <p:tgtEl>
                                          <p:spTgt spid="6216"/>
                                        </p:tgtEl>
                                        <p:attrNameLst>
                                          <p:attrName>style.visibility</p:attrName>
                                        </p:attrNameLst>
                                      </p:cBhvr>
                                      <p:to>
                                        <p:strVal val="hidden"/>
                                      </p:to>
                                    </p:set>
                                  </p:childTnLst>
                                </p:cTn>
                              </p:par>
                              <p:par>
                                <p:cTn id="47" presetID="10" presetClass="exit" presetSubtype="0" fill="hold" nodeType="withEffect">
                                  <p:stCondLst>
                                    <p:cond delay="0"/>
                                  </p:stCondLst>
                                  <p:childTnLst>
                                    <p:animEffect transition="out" filter="fade">
                                      <p:cBhvr>
                                        <p:cTn id="48" dur="500"/>
                                        <p:tgtEl>
                                          <p:spTgt spid="6225"/>
                                        </p:tgtEl>
                                      </p:cBhvr>
                                    </p:animEffect>
                                    <p:set>
                                      <p:cBhvr>
                                        <p:cTn id="49" dur="1" fill="hold">
                                          <p:stCondLst>
                                            <p:cond delay="499"/>
                                          </p:stCondLst>
                                        </p:cTn>
                                        <p:tgtEl>
                                          <p:spTgt spid="6225"/>
                                        </p:tgtEl>
                                        <p:attrNameLst>
                                          <p:attrName>style.visibility</p:attrName>
                                        </p:attrNameLst>
                                      </p:cBhvr>
                                      <p:to>
                                        <p:strVal val="hidden"/>
                                      </p:to>
                                    </p:set>
                                  </p:childTnLst>
                                </p:cTn>
                              </p:par>
                              <p:par>
                                <p:cTn id="50" presetID="10" presetClass="exit" presetSubtype="0" fill="hold" nodeType="withEffect">
                                  <p:stCondLst>
                                    <p:cond delay="0"/>
                                  </p:stCondLst>
                                  <p:childTnLst>
                                    <p:animEffect transition="out" filter="fade">
                                      <p:cBhvr>
                                        <p:cTn id="51" dur="500"/>
                                        <p:tgtEl>
                                          <p:spTgt spid="6279"/>
                                        </p:tgtEl>
                                      </p:cBhvr>
                                    </p:animEffect>
                                    <p:set>
                                      <p:cBhvr>
                                        <p:cTn id="52" dur="1" fill="hold">
                                          <p:stCondLst>
                                            <p:cond delay="499"/>
                                          </p:stCondLst>
                                        </p:cTn>
                                        <p:tgtEl>
                                          <p:spTgt spid="6279"/>
                                        </p:tgtEl>
                                        <p:attrNameLst>
                                          <p:attrName>style.visibility</p:attrName>
                                        </p:attrNameLst>
                                      </p:cBhvr>
                                      <p:to>
                                        <p:strVal val="hidden"/>
                                      </p:to>
                                    </p:set>
                                  </p:childTnLst>
                                </p:cTn>
                              </p:par>
                            </p:childTnLst>
                          </p:cTn>
                        </p:par>
                      </p:childTnLst>
                    </p:cTn>
                  </p:par>
                  <p:par>
                    <p:cTn id="53" fill="hold" nodeType="clickPar">
                      <p:stCondLst>
                        <p:cond delay="indefinite"/>
                      </p:stCondLst>
                      <p:childTnLst>
                        <p:par>
                          <p:cTn id="54" fill="hold" nodeType="withGroup">
                            <p:stCondLst>
                              <p:cond delay="0"/>
                            </p:stCondLst>
                            <p:childTnLst>
                              <p:par>
                                <p:cTn id="55" presetID="10" presetClass="entr" presetSubtype="0" fill="hold" nodeType="clickEffect">
                                  <p:stCondLst>
                                    <p:cond delay="0"/>
                                  </p:stCondLst>
                                  <p:childTnLst>
                                    <p:set>
                                      <p:cBhvr>
                                        <p:cTn id="56" dur="1" fill="hold">
                                          <p:stCondLst>
                                            <p:cond delay="0"/>
                                          </p:stCondLst>
                                        </p:cTn>
                                        <p:tgtEl>
                                          <p:spTgt spid="6262"/>
                                        </p:tgtEl>
                                        <p:attrNameLst>
                                          <p:attrName>style.visibility</p:attrName>
                                        </p:attrNameLst>
                                      </p:cBhvr>
                                      <p:to>
                                        <p:strVal val="visible"/>
                                      </p:to>
                                    </p:set>
                                    <p:animEffect transition="in" filter="fade">
                                      <p:cBhvr>
                                        <p:cTn id="57" dur="500"/>
                                        <p:tgtEl>
                                          <p:spTgt spid="6262"/>
                                        </p:tgtEl>
                                      </p:cBhvr>
                                    </p:animEffect>
                                  </p:childTnLst>
                                </p:cTn>
                              </p:par>
                              <p:par>
                                <p:cTn id="58" presetID="10" presetClass="entr" presetSubtype="0" fill="hold" nodeType="withEffect">
                                  <p:stCondLst>
                                    <p:cond delay="0"/>
                                  </p:stCondLst>
                                  <p:childTnLst>
                                    <p:set>
                                      <p:cBhvr>
                                        <p:cTn id="59" dur="1" fill="hold">
                                          <p:stCondLst>
                                            <p:cond delay="0"/>
                                          </p:stCondLst>
                                        </p:cTn>
                                        <p:tgtEl>
                                          <p:spTgt spid="6253"/>
                                        </p:tgtEl>
                                        <p:attrNameLst>
                                          <p:attrName>style.visibility</p:attrName>
                                        </p:attrNameLst>
                                      </p:cBhvr>
                                      <p:to>
                                        <p:strVal val="visible"/>
                                      </p:to>
                                    </p:set>
                                    <p:animEffect transition="in" filter="fade">
                                      <p:cBhvr>
                                        <p:cTn id="60" dur="500"/>
                                        <p:tgtEl>
                                          <p:spTgt spid="6253"/>
                                        </p:tgtEl>
                                      </p:cBhvr>
                                    </p:animEffect>
                                  </p:childTnLst>
                                </p:cTn>
                              </p:par>
                              <p:par>
                                <p:cTn id="61" presetID="10" presetClass="entr" presetSubtype="0" fill="hold" nodeType="withEffect">
                                  <p:stCondLst>
                                    <p:cond delay="0"/>
                                  </p:stCondLst>
                                  <p:childTnLst>
                                    <p:set>
                                      <p:cBhvr>
                                        <p:cTn id="62" dur="1" fill="hold">
                                          <p:stCondLst>
                                            <p:cond delay="0"/>
                                          </p:stCondLst>
                                        </p:cTn>
                                        <p:tgtEl>
                                          <p:spTgt spid="6280"/>
                                        </p:tgtEl>
                                        <p:attrNameLst>
                                          <p:attrName>style.visibility</p:attrName>
                                        </p:attrNameLst>
                                      </p:cBhvr>
                                      <p:to>
                                        <p:strVal val="visible"/>
                                      </p:to>
                                    </p:set>
                                    <p:animEffect transition="in" filter="fade">
                                      <p:cBhvr>
                                        <p:cTn id="63" dur="500"/>
                                        <p:tgtEl>
                                          <p:spTgt spid="6280"/>
                                        </p:tgtEl>
                                      </p:cBhvr>
                                    </p:animEffect>
                                  </p:childTnLst>
                                </p:cTn>
                              </p:par>
                            </p:childTnLst>
                          </p:cTn>
                        </p:par>
                      </p:childTnLst>
                    </p:cTn>
                  </p:par>
                  <p:par>
                    <p:cTn id="64" fill="hold" nodeType="clickPar">
                      <p:stCondLst>
                        <p:cond delay="indefinite"/>
                      </p:stCondLst>
                      <p:childTnLst>
                        <p:par>
                          <p:cTn id="65" fill="hold" nodeType="withGroup">
                            <p:stCondLst>
                              <p:cond delay="0"/>
                            </p:stCondLst>
                            <p:childTnLst>
                              <p:par>
                                <p:cTn id="66" presetID="10" presetClass="exit" presetSubtype="0" fill="hold" nodeType="clickEffect">
                                  <p:stCondLst>
                                    <p:cond delay="0"/>
                                  </p:stCondLst>
                                  <p:childTnLst>
                                    <p:animEffect transition="out" filter="fade">
                                      <p:cBhvr>
                                        <p:cTn id="67" dur="500"/>
                                        <p:tgtEl>
                                          <p:spTgt spid="6262"/>
                                        </p:tgtEl>
                                      </p:cBhvr>
                                    </p:animEffect>
                                    <p:set>
                                      <p:cBhvr>
                                        <p:cTn id="68" dur="1" fill="hold">
                                          <p:stCondLst>
                                            <p:cond delay="499"/>
                                          </p:stCondLst>
                                        </p:cTn>
                                        <p:tgtEl>
                                          <p:spTgt spid="6262"/>
                                        </p:tgtEl>
                                        <p:attrNameLst>
                                          <p:attrName>style.visibility</p:attrName>
                                        </p:attrNameLst>
                                      </p:cBhvr>
                                      <p:to>
                                        <p:strVal val="hidden"/>
                                      </p:to>
                                    </p:set>
                                  </p:childTnLst>
                                </p:cTn>
                              </p:par>
                              <p:par>
                                <p:cTn id="69" presetID="10" presetClass="exit" presetSubtype="0" fill="hold" nodeType="withEffect">
                                  <p:stCondLst>
                                    <p:cond delay="0"/>
                                  </p:stCondLst>
                                  <p:childTnLst>
                                    <p:animEffect transition="out" filter="fade">
                                      <p:cBhvr>
                                        <p:cTn id="70" dur="500"/>
                                        <p:tgtEl>
                                          <p:spTgt spid="6253"/>
                                        </p:tgtEl>
                                      </p:cBhvr>
                                    </p:animEffect>
                                    <p:set>
                                      <p:cBhvr>
                                        <p:cTn id="71" dur="1" fill="hold">
                                          <p:stCondLst>
                                            <p:cond delay="499"/>
                                          </p:stCondLst>
                                        </p:cTn>
                                        <p:tgtEl>
                                          <p:spTgt spid="6253"/>
                                        </p:tgtEl>
                                        <p:attrNameLst>
                                          <p:attrName>style.visibility</p:attrName>
                                        </p:attrNameLst>
                                      </p:cBhvr>
                                      <p:to>
                                        <p:strVal val="hidden"/>
                                      </p:to>
                                    </p:set>
                                  </p:childTnLst>
                                </p:cTn>
                              </p:par>
                              <p:par>
                                <p:cTn id="72" presetID="10" presetClass="exit" presetSubtype="0" fill="hold" nodeType="withEffect">
                                  <p:stCondLst>
                                    <p:cond delay="0"/>
                                  </p:stCondLst>
                                  <p:childTnLst>
                                    <p:animEffect transition="out" filter="fade">
                                      <p:cBhvr>
                                        <p:cTn id="73" dur="500"/>
                                        <p:tgtEl>
                                          <p:spTgt spid="6280"/>
                                        </p:tgtEl>
                                      </p:cBhvr>
                                    </p:animEffect>
                                    <p:set>
                                      <p:cBhvr>
                                        <p:cTn id="74" dur="1" fill="hold">
                                          <p:stCondLst>
                                            <p:cond delay="499"/>
                                          </p:stCondLst>
                                        </p:cTn>
                                        <p:tgtEl>
                                          <p:spTgt spid="6280"/>
                                        </p:tgtEl>
                                        <p:attrNameLst>
                                          <p:attrName>style.visibility</p:attrName>
                                        </p:attrNameLst>
                                      </p:cBhvr>
                                      <p:to>
                                        <p:strVal val="hidden"/>
                                      </p:to>
                                    </p:set>
                                  </p:childTnLst>
                                </p:cTn>
                              </p:par>
                            </p:childTnLst>
                          </p:cTn>
                        </p:par>
                      </p:childTnLst>
                    </p:cTn>
                  </p:par>
                  <p:par>
                    <p:cTn id="75" fill="hold" nodeType="clickPar">
                      <p:stCondLst>
                        <p:cond delay="indefinite"/>
                      </p:stCondLst>
                      <p:childTnLst>
                        <p:par>
                          <p:cTn id="76" fill="hold" nodeType="withGroup">
                            <p:stCondLst>
                              <p:cond delay="0"/>
                            </p:stCondLst>
                            <p:childTnLst>
                              <p:par>
                                <p:cTn id="77" presetID="10" presetClass="entr" presetSubtype="0" fill="hold" nodeType="clickEffect">
                                  <p:stCondLst>
                                    <p:cond delay="0"/>
                                  </p:stCondLst>
                                  <p:childTnLst>
                                    <p:set>
                                      <p:cBhvr>
                                        <p:cTn id="78" dur="1" fill="hold">
                                          <p:stCondLst>
                                            <p:cond delay="0"/>
                                          </p:stCondLst>
                                        </p:cTn>
                                        <p:tgtEl>
                                          <p:spTgt spid="6205"/>
                                        </p:tgtEl>
                                        <p:attrNameLst>
                                          <p:attrName>style.visibility</p:attrName>
                                        </p:attrNameLst>
                                      </p:cBhvr>
                                      <p:to>
                                        <p:strVal val="visible"/>
                                      </p:to>
                                    </p:set>
                                    <p:animEffect transition="in" filter="fade">
                                      <p:cBhvr>
                                        <p:cTn id="79" dur="500"/>
                                        <p:tgtEl>
                                          <p:spTgt spid="6205"/>
                                        </p:tgtEl>
                                      </p:cBhvr>
                                    </p:animEffect>
                                  </p:childTnLst>
                                </p:cTn>
                              </p:par>
                              <p:par>
                                <p:cTn id="80" presetID="10" presetClass="entr" presetSubtype="0" fill="hold" nodeType="withEffect">
                                  <p:stCondLst>
                                    <p:cond delay="0"/>
                                  </p:stCondLst>
                                  <p:childTnLst>
                                    <p:set>
                                      <p:cBhvr>
                                        <p:cTn id="81" dur="1" fill="hold">
                                          <p:stCondLst>
                                            <p:cond delay="0"/>
                                          </p:stCondLst>
                                        </p:cTn>
                                        <p:tgtEl>
                                          <p:spTgt spid="6282"/>
                                        </p:tgtEl>
                                        <p:attrNameLst>
                                          <p:attrName>style.visibility</p:attrName>
                                        </p:attrNameLst>
                                      </p:cBhvr>
                                      <p:to>
                                        <p:strVal val="visible"/>
                                      </p:to>
                                    </p:set>
                                    <p:animEffect transition="in" filter="fade">
                                      <p:cBhvr>
                                        <p:cTn id="82" dur="500"/>
                                        <p:tgtEl>
                                          <p:spTgt spid="6282"/>
                                        </p:tgtEl>
                                      </p:cBhvr>
                                    </p:animEffect>
                                  </p:childTnLst>
                                </p:cTn>
                              </p:par>
                            </p:childTnLst>
                          </p:cTn>
                        </p:par>
                      </p:childTnLst>
                    </p:cTn>
                  </p:par>
                  <p:par>
                    <p:cTn id="83" fill="hold" nodeType="clickPar">
                      <p:stCondLst>
                        <p:cond delay="indefinite"/>
                      </p:stCondLst>
                      <p:childTnLst>
                        <p:par>
                          <p:cTn id="84" fill="hold" nodeType="withGroup">
                            <p:stCondLst>
                              <p:cond delay="0"/>
                            </p:stCondLst>
                            <p:childTnLst>
                              <p:par>
                                <p:cTn id="85" presetID="10" presetClass="entr" presetSubtype="0" fill="hold" nodeType="clickEffect">
                                  <p:stCondLst>
                                    <p:cond delay="0"/>
                                  </p:stCondLst>
                                  <p:childTnLst>
                                    <p:set>
                                      <p:cBhvr>
                                        <p:cTn id="86" dur="1" fill="hold">
                                          <p:stCondLst>
                                            <p:cond delay="0"/>
                                          </p:stCondLst>
                                        </p:cTn>
                                        <p:tgtEl>
                                          <p:spTgt spid="6283"/>
                                        </p:tgtEl>
                                        <p:attrNameLst>
                                          <p:attrName>style.visibility</p:attrName>
                                        </p:attrNameLst>
                                      </p:cBhvr>
                                      <p:to>
                                        <p:strVal val="visible"/>
                                      </p:to>
                                    </p:set>
                                    <p:animEffect transition="in" filter="fade">
                                      <p:cBhvr>
                                        <p:cTn id="87" dur="5000"/>
                                        <p:tgtEl>
                                          <p:spTgt spid="6283"/>
                                        </p:tgtEl>
                                      </p:cBhvr>
                                    </p:animEffect>
                                  </p:childTnLst>
                                </p:cTn>
                              </p:par>
                            </p:childTnLst>
                          </p:cTn>
                        </p:par>
                      </p:childTnLst>
                    </p:cTn>
                  </p:par>
                  <p:par>
                    <p:cTn id="88" fill="hold" nodeType="clickPar">
                      <p:stCondLst>
                        <p:cond delay="indefinite"/>
                      </p:stCondLst>
                      <p:childTnLst>
                        <p:par>
                          <p:cTn id="89" fill="hold" nodeType="withGroup">
                            <p:stCondLst>
                              <p:cond delay="0"/>
                            </p:stCondLst>
                            <p:childTnLst>
                              <p:par>
                                <p:cTn id="90" presetID="10" presetClass="exit" presetSubtype="0" fill="hold" nodeType="clickEffect">
                                  <p:stCondLst>
                                    <p:cond delay="0"/>
                                  </p:stCondLst>
                                  <p:childTnLst>
                                    <p:animEffect transition="out" filter="fade">
                                      <p:cBhvr>
                                        <p:cTn id="91" dur="5000"/>
                                        <p:tgtEl>
                                          <p:spTgt spid="18436"/>
                                        </p:tgtEl>
                                      </p:cBhvr>
                                    </p:animEffect>
                                    <p:set>
                                      <p:cBhvr>
                                        <p:cTn id="92" dur="1" fill="hold">
                                          <p:stCondLst>
                                            <p:cond delay="4999"/>
                                          </p:stCondLst>
                                        </p:cTn>
                                        <p:tgtEl>
                                          <p:spTgt spid="18436"/>
                                        </p:tgtEl>
                                        <p:attrNameLst>
                                          <p:attrName>style.visibility</p:attrName>
                                        </p:attrNameLst>
                                      </p:cBhvr>
                                      <p:to>
                                        <p:strVal val="hidden"/>
                                      </p:to>
                                    </p:set>
                                  </p:childTnLst>
                                </p:cTn>
                              </p:par>
                            </p:childTnLst>
                          </p:cTn>
                        </p:par>
                      </p:childTnLst>
                    </p:cTn>
                  </p:par>
                  <p:par>
                    <p:cTn id="93" fill="hold" nodeType="clickPar">
                      <p:stCondLst>
                        <p:cond delay="indefinite"/>
                      </p:stCondLst>
                      <p:childTnLst>
                        <p:par>
                          <p:cTn id="94" fill="hold" nodeType="withGroup">
                            <p:stCondLst>
                              <p:cond delay="0"/>
                            </p:stCondLst>
                            <p:childTnLst>
                              <p:par>
                                <p:cTn id="95" presetID="10" presetClass="exit" presetSubtype="0" fill="hold" nodeType="clickEffect">
                                  <p:stCondLst>
                                    <p:cond delay="0"/>
                                  </p:stCondLst>
                                  <p:childTnLst>
                                    <p:animEffect transition="out" filter="fade">
                                      <p:cBhvr>
                                        <p:cTn id="96" dur="2000"/>
                                        <p:tgtEl>
                                          <p:spTgt spid="6282"/>
                                        </p:tgtEl>
                                      </p:cBhvr>
                                    </p:animEffect>
                                    <p:set>
                                      <p:cBhvr>
                                        <p:cTn id="97" dur="1" fill="hold">
                                          <p:stCondLst>
                                            <p:cond delay="1999"/>
                                          </p:stCondLst>
                                        </p:cTn>
                                        <p:tgtEl>
                                          <p:spTgt spid="6282"/>
                                        </p:tgtEl>
                                        <p:attrNameLst>
                                          <p:attrName>style.visibility</p:attrName>
                                        </p:attrNameLst>
                                      </p:cBhvr>
                                      <p:to>
                                        <p:strVal val="hidden"/>
                                      </p:to>
                                    </p:set>
                                  </p:childTnLst>
                                </p:cTn>
                              </p:par>
                            </p:childTnLst>
                          </p:cTn>
                        </p:par>
                      </p:childTnLst>
                    </p:cTn>
                  </p:par>
                  <p:par>
                    <p:cTn id="98" fill="hold" nodeType="clickPar">
                      <p:stCondLst>
                        <p:cond delay="indefinite"/>
                      </p:stCondLst>
                      <p:childTnLst>
                        <p:par>
                          <p:cTn id="99" fill="hold" nodeType="withGroup">
                            <p:stCondLst>
                              <p:cond delay="0"/>
                            </p:stCondLst>
                            <p:childTnLst>
                              <p:par>
                                <p:cTn id="100" presetID="10" presetClass="exit" presetSubtype="0" fill="hold" nodeType="clickEffect">
                                  <p:stCondLst>
                                    <p:cond delay="0"/>
                                  </p:stCondLst>
                                  <p:childTnLst>
                                    <p:animEffect transition="out" filter="fade">
                                      <p:cBhvr>
                                        <p:cTn id="101" dur="2000"/>
                                        <p:tgtEl>
                                          <p:spTgt spid="6205"/>
                                        </p:tgtEl>
                                      </p:cBhvr>
                                    </p:animEffect>
                                    <p:set>
                                      <p:cBhvr>
                                        <p:cTn id="102" dur="1" fill="hold">
                                          <p:stCondLst>
                                            <p:cond delay="1999"/>
                                          </p:stCondLst>
                                        </p:cTn>
                                        <p:tgtEl>
                                          <p:spTgt spid="6205"/>
                                        </p:tgtEl>
                                        <p:attrNameLst>
                                          <p:attrName>style.visibility</p:attrName>
                                        </p:attrNameLst>
                                      </p:cBhvr>
                                      <p:to>
                                        <p:strVal val="hidden"/>
                                      </p:to>
                                    </p:set>
                                  </p:childTnLst>
                                </p:cTn>
                              </p:par>
                            </p:childTnLst>
                          </p:cTn>
                        </p:par>
                      </p:childTnLst>
                    </p:cTn>
                  </p:par>
                  <p:par>
                    <p:cTn id="103" fill="hold" nodeType="clickPar">
                      <p:stCondLst>
                        <p:cond delay="indefinite"/>
                      </p:stCondLst>
                      <p:childTnLst>
                        <p:par>
                          <p:cTn id="104" fill="hold" nodeType="withGroup">
                            <p:stCondLst>
                              <p:cond delay="0"/>
                            </p:stCondLst>
                            <p:childTnLst>
                              <p:par>
                                <p:cTn id="105" presetID="10" presetClass="exit" presetSubtype="0" fill="hold" nodeType="clickEffect">
                                  <p:stCondLst>
                                    <p:cond delay="0"/>
                                  </p:stCondLst>
                                  <p:childTnLst>
                                    <p:animEffect transition="out" filter="fade">
                                      <p:cBhvr>
                                        <p:cTn id="106" dur="3000"/>
                                        <p:tgtEl>
                                          <p:spTgt spid="6283"/>
                                        </p:tgtEl>
                                      </p:cBhvr>
                                    </p:animEffect>
                                    <p:set>
                                      <p:cBhvr>
                                        <p:cTn id="107" dur="1" fill="hold">
                                          <p:stCondLst>
                                            <p:cond delay="2999"/>
                                          </p:stCondLst>
                                        </p:cTn>
                                        <p:tgtEl>
                                          <p:spTgt spid="628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Text Box 4"/>
          <p:cNvSpPr txBox="1">
            <a:spLocks noChangeArrowheads="1"/>
          </p:cNvSpPr>
          <p:nvPr/>
        </p:nvSpPr>
        <p:spPr bwMode="auto">
          <a:xfrm>
            <a:off x="468313" y="6092825"/>
            <a:ext cx="7129462"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ja-JP" sz="1400"/>
              <a:t>Copyright(C) 2012 / </a:t>
            </a:r>
            <a:r>
              <a:rPr lang="ja-JP" altLang="en-US" sz="1400"/>
              <a:t>柏市教育委員会　</a:t>
            </a:r>
            <a:r>
              <a:rPr lang="en-US" altLang="ja-JP" sz="1400"/>
              <a:t>H.K   All Rights Reserved.</a:t>
            </a:r>
            <a:br>
              <a:rPr lang="en-US" altLang="ja-JP" sz="1400"/>
            </a:br>
            <a:endParaRPr lang="en-US" altLang="ja-JP" sz="1400"/>
          </a:p>
        </p:txBody>
      </p:sp>
    </p:spTree>
  </p:cSld>
  <p:clrMapOvr>
    <a:masterClrMapping/>
  </p:clrMapOvr>
  <p:transition advTm="0"/>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53353ef855d6a68f3df2f39f835078db3c3437"/>
</p:tagLst>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かぶ２">
  <a:themeElements>
    <a:clrScheme name="かぶ２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かぶ２">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かぶ２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かぶ２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かぶ２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かぶ２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かぶ２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かぶ２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かぶ２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かぶ２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かぶ２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かぶ２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かぶ２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かぶ２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670</TotalTime>
  <Words>192</Words>
  <Application>Microsoft Office PowerPoint</Application>
  <PresentationFormat>画面に合わせる (4:3)</PresentationFormat>
  <Paragraphs>34</Paragraphs>
  <Slides>6</Slides>
  <Notes>6</Notes>
  <HiddenSlides>0</HiddenSlides>
  <MMClips>0</MMClips>
  <ScaleCrop>false</ScaleCrop>
  <HeadingPairs>
    <vt:vector size="6" baseType="variant">
      <vt:variant>
        <vt:lpstr>使用されているフォント</vt:lpstr>
      </vt:variant>
      <vt:variant>
        <vt:i4>4</vt:i4>
      </vt:variant>
      <vt:variant>
        <vt:lpstr>テーマ</vt:lpstr>
      </vt:variant>
      <vt:variant>
        <vt:i4>2</vt:i4>
      </vt:variant>
      <vt:variant>
        <vt:lpstr>スライド タイトル</vt:lpstr>
      </vt:variant>
      <vt:variant>
        <vt:i4>6</vt:i4>
      </vt:variant>
    </vt:vector>
  </HeadingPairs>
  <TitlesOfParts>
    <vt:vector size="12" baseType="lpstr">
      <vt:lpstr>Arial</vt:lpstr>
      <vt:lpstr>ＭＳ Ｐゴシック</vt:lpstr>
      <vt:lpstr>Calibri</vt:lpstr>
      <vt:lpstr>HG創英角ﾎﾟｯﾌﾟ体</vt:lpstr>
      <vt:lpstr>標準デザイン</vt:lpstr>
      <vt:lpstr>かぶ２</vt:lpstr>
      <vt:lpstr>天気の変化</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ten-henka</dc:title>
  <dc:creator>柏市教育研究所</dc:creator>
  <cp:lastModifiedBy>柏市立教育研究所</cp:lastModifiedBy>
  <cp:revision>46</cp:revision>
  <dcterms:created xsi:type="dcterms:W3CDTF">2012-04-16T04:54:47Z</dcterms:created>
  <dcterms:modified xsi:type="dcterms:W3CDTF">2020-12-07T06:51:36Z</dcterms:modified>
</cp:coreProperties>
</file>