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0"/>
  </p:notesMasterIdLst>
  <p:sldIdLst>
    <p:sldId id="256" r:id="rId3"/>
    <p:sldId id="257" r:id="rId4"/>
    <p:sldId id="261" r:id="rId5"/>
    <p:sldId id="258" r:id="rId6"/>
    <p:sldId id="259" r:id="rId7"/>
    <p:sldId id="260" r:id="rId8"/>
    <p:sldId id="262" r:id="rId9"/>
  </p:sldIdLst>
  <p:sldSz cx="9144000" cy="6858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HGS創英角ﾎﾟｯﾌﾟ体" panose="040B0A00000000000000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HGS創英角ﾎﾟｯﾌﾟ体" panose="040B0A00000000000000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HGS創英角ﾎﾟｯﾌﾟ体" panose="040B0A00000000000000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HGS創英角ﾎﾟｯﾌﾟ体" panose="040B0A00000000000000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HGS創英角ﾎﾟｯﾌﾟ体" panose="040B0A00000000000000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HGS創英角ﾎﾟｯﾌﾟ体" panose="040B0A00000000000000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HGS創英角ﾎﾟｯﾌﾟ体" panose="040B0A00000000000000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HGS創英角ﾎﾟｯﾌﾟ体" panose="040B0A00000000000000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HGS創英角ﾎﾟｯﾌﾟ体" panose="040B0A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33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4036552-C074-4D4B-8C5A-FE64DEE25A0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A910409-9587-4E32-8BA7-F9C39243B3F1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3609B0-28AE-4306-8310-EF516A19118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5991706"/>
      </p:ext>
    </p:extLst>
  </p:cSld>
  <p:clrMapOvr>
    <a:masterClrMapping/>
  </p:clrMapOvr>
  <p:transition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07EB-082B-4260-BA2F-246ACFCD07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0743730"/>
      </p:ext>
    </p:extLst>
  </p:cSld>
  <p:clrMapOvr>
    <a:masterClrMapping/>
  </p:clrMapOvr>
  <p:transition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2F18E2-ED93-477B-8684-9F80D463433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8093559"/>
      </p:ext>
    </p:extLst>
  </p:cSld>
  <p:clrMapOvr>
    <a:masterClrMapping/>
  </p:clrMapOvr>
  <p:transition advTm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33FD2F-91D2-448F-99C1-B97726C039D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49BA2-56DB-4A83-BA30-A1B123B3A7B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2473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1C38D2-12BA-434E-B8D1-AB3D1FF4E92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C155B8-1E2C-4E90-8E30-F61F3BBFCC9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4962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C15A30-B058-4F70-A5CC-0F203FC2308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84426C-9672-4BA7-B7E5-84B8E8ABDAE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5358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9E018C-B0CE-44B5-879C-5685468531C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CB31F-8968-481C-9194-8A9BA524B8D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8492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8E5D6-1373-4082-8000-734F3DE4E80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32447-B3E1-423E-9F17-37CB72F4906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968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63BB44-2ACE-4484-83E1-94F000FF79B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79528-06D5-4241-A4AA-24269819437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82428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FA6125-0740-484A-90FE-78F61EF2A809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A8F51-270A-4168-B836-7D35458304C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4106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3D00C0-30B6-4812-AA5E-75B2F1F737C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DCB01-BFFD-452C-9D55-B60393CC946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273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D779C8-2F86-4C3F-AB08-C4BCBEA309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527667"/>
      </p:ext>
    </p:extLst>
  </p:cSld>
  <p:clrMapOvr>
    <a:masterClrMapping/>
  </p:clrMapOvr>
  <p:transition advTm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F19DBE-1B13-4ADE-B4AE-F659EE06A37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6C5AC-4638-4DCC-AFB5-5C8A25C3639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6279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2F5793-F69A-4BF3-BE61-0EBEE0C7A03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76624-36F5-4D6D-AC79-D66B1FAF0F5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42276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55529-D635-4890-B7AF-07758C0987A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14905-761B-490A-9A17-03D8389C160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644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DCD90-E3D2-4F8D-A015-2E4DDFDFDAB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7515566"/>
      </p:ext>
    </p:extLst>
  </p:cSld>
  <p:clrMapOvr>
    <a:masterClrMapping/>
  </p:clrMapOvr>
  <p:transition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FC322-CDC7-4E53-8778-8A1F8398444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0419683"/>
      </p:ext>
    </p:extLst>
  </p:cSld>
  <p:clrMapOvr>
    <a:masterClrMapping/>
  </p:clrMapOvr>
  <p:transition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DF6B9-DB7E-4D5D-B71F-1FA96BCEA04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5121812"/>
      </p:ext>
    </p:extLst>
  </p:cSld>
  <p:clrMapOvr>
    <a:masterClrMapping/>
  </p:clrMapOvr>
  <p:transition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FA944C-96D2-4505-961A-9874AE79B6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7514025"/>
      </p:ext>
    </p:extLst>
  </p:cSld>
  <p:clrMapOvr>
    <a:masterClrMapping/>
  </p:clrMapOvr>
  <p:transition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D940B9-C238-4C33-B5B7-EFF0A908608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6785141"/>
      </p:ext>
    </p:extLst>
  </p:cSld>
  <p:clrMapOvr>
    <a:masterClrMapping/>
  </p:clrMapOvr>
  <p:transition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5BA6DA-6CF3-4664-971D-C1C809E85F5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2619188"/>
      </p:ext>
    </p:extLst>
  </p:cSld>
  <p:clrMapOvr>
    <a:masterClrMapping/>
  </p:clrMapOvr>
  <p:transition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71406-E9C2-408D-A36B-153958ADDE8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2831635"/>
      </p:ext>
    </p:extLst>
  </p:cSld>
  <p:clrMapOvr>
    <a:masterClrMapping/>
  </p:clrMapOvr>
  <p:transition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anose="020B0600070205080204" pitchFamily="50" charset="-128"/>
              </a:defRPr>
            </a:lvl1pPr>
          </a:lstStyle>
          <a:p>
            <a:fld id="{65D4B93F-6865-42EE-ACBD-BE71FCAAFAA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fld id="{67CD6477-21E0-4B46-AF9E-3C04E906427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fld id="{90FB8F61-E0AE-49A6-A1F7-DE3936643880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10247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9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71550" y="476250"/>
            <a:ext cx="7342188" cy="1035050"/>
          </a:xfrm>
        </p:spPr>
        <p:txBody>
          <a:bodyPr/>
          <a:lstStyle/>
          <a:p>
            <a:r>
              <a:rPr lang="ja-JP" altLang="en-US" sz="6000">
                <a:ea typeface="HGS創英角ﾎﾟｯﾌﾟ体" panose="040B0A00000000000000" pitchFamily="50" charset="-128"/>
              </a:rPr>
              <a:t>千の風になっている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692275" y="1628775"/>
            <a:ext cx="6048375" cy="72072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ja-JP" altLang="en-US" sz="3600"/>
              <a:t>炭素・酸素・水素原子の循環</a:t>
            </a:r>
          </a:p>
        </p:txBody>
      </p:sp>
      <p:grpSp>
        <p:nvGrpSpPr>
          <p:cNvPr id="2063" name="Group 15"/>
          <p:cNvGrpSpPr>
            <a:grpSpLocks/>
          </p:cNvGrpSpPr>
          <p:nvPr/>
        </p:nvGrpSpPr>
        <p:grpSpPr bwMode="auto">
          <a:xfrm>
            <a:off x="1331913" y="4724400"/>
            <a:ext cx="1512887" cy="1058863"/>
            <a:chOff x="703" y="2568"/>
            <a:chExt cx="953" cy="667"/>
          </a:xfrm>
        </p:grpSpPr>
        <p:sp>
          <p:nvSpPr>
            <p:cNvPr id="2" name="Oval 8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62" name="Oval 9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" name="Oval 10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1" name="Group 13"/>
          <p:cNvGrpSpPr>
            <a:grpSpLocks/>
          </p:cNvGrpSpPr>
          <p:nvPr/>
        </p:nvGrpSpPr>
        <p:grpSpPr bwMode="auto">
          <a:xfrm>
            <a:off x="3276600" y="3357563"/>
            <a:ext cx="1873250" cy="936625"/>
            <a:chOff x="2426" y="2115"/>
            <a:chExt cx="1180" cy="590"/>
          </a:xfrm>
        </p:grpSpPr>
        <p:sp>
          <p:nvSpPr>
            <p:cNvPr id="2058" name="Oval 4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79" name="Group 31"/>
          <p:cNvGrpSpPr>
            <a:grpSpLocks/>
          </p:cNvGrpSpPr>
          <p:nvPr/>
        </p:nvGrpSpPr>
        <p:grpSpPr bwMode="auto">
          <a:xfrm rot="5139229">
            <a:off x="6721475" y="3656013"/>
            <a:ext cx="1223963" cy="769937"/>
            <a:chOff x="703" y="1570"/>
            <a:chExt cx="771" cy="485"/>
          </a:xfrm>
        </p:grpSpPr>
        <p:sp>
          <p:nvSpPr>
            <p:cNvPr id="2056" name="Oval 29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57" name="Oval 30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5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-3.7037E-6 C 0.00192 0.00139 0.00712 0.00162 0.00591 0.00394 C 0.0033 0.00903 -0.01145 0.00278 0.00296 0.00787 C 0.0066 0.01274 0.01129 0.01621 0.01459 0.02153 C 0.02119 0.03195 0.02327 0.04653 0.03386 0.05093 C 0.02969 0.0426 0.02188 0.02848 0.01459 0.02547 C 0.0132 0.02408 0.01198 0.02199 0.01025 0.02153 C 0.00817 0.02107 0.00643 0.02338 0.00435 0.02338 C -0.00208 0.02338 -0.00833 0.02223 -0.01475 0.02153 C -0.00972 0.01922 -0.0059 0.01574 -0.00156 0.01181 C -0.00677 0.00718 -0.00867 0.00487 -0.01475 0.00787 C -0.01527 0.01181 -0.01649 0.01551 -0.01614 0.01945 C -0.01597 0.02176 -0.01458 0.02686 -0.01319 0.02547 C -0.01076 0.02292 -0.01232 0.0169 -0.01041 0.01366 C -0.0085 0.01042 -0.00624 0.00741 -0.00451 0.00394 C -0.00329 0.00139 -0.00295 -0.00162 -0.00156 -0.00393 C 0.00105 -0.00833 0.00973 -0.02037 0.0073 -0.01574 C 0.00626 -0.01388 0.00539 -0.0118 0.00435 -0.00995 C 0.00487 -0.00671 0.00452 -0.00277 0.00591 -3.7037E-6 C 0.00817 0.00463 0.01459 0.01181 0.01459 0.01181 C 0.01511 0.00973 0.01615 0.00579 0.01615 0.00579 " pathEditMode="relative" ptsTypes="ffffffffffffffffffffA">
                                      <p:cBhvr>
                                        <p:cTn id="20" dur="5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5.92593E-6 C 0.00243 -0.00069 0.00573 -0.00416 0.00746 -0.00184 C 0.0092 0.00047 0.00764 0.00556 0.0059 0.00788 C 0.00486 0.00927 0.00555 0.00348 0.00451 0.00209 C 0.00347 0.0007 0.00156 0.0007 -1.38889E-6 5.92593E-6 C 0.00156 -0.00069 0.00451 0.00024 0.00451 -0.00184 C 0.00451 -0.00393 -0.00104 -0.00508 -1.38889E-6 -0.0037 C 0.00278 5.92593E-6 0.00712 0.00117 0.01042 0.00394 C 0.01094 0.00209 0.01302 -0.00069 0.0118 -0.00184 C 0.01163 -0.00207 0.00017 0.00209 -1.38889E-6 0.00209 C -0.00139 0.00348 -0.00365 0.00811 -0.00434 0.00603 C -0.00556 0.00232 -0.00347 -0.00184 -0.00278 -0.00578 C -0.00243 -0.00786 -0.00226 -0.00995 -0.00139 -0.01157 C -0.00035 -0.01342 0.00156 -0.01411 0.00295 -0.0155 C 0.00538 -0.01481 0.0092 -0.01666 0.01042 -0.01365 C 0.01788 0.00603 0.00816 -0.00022 0.00451 -0.00184 C 0.00451 -0.00184 0.00851 -0.00069 0.01042 5.92593E-6 C 0.01198 0.00047 0.01337 0.0014 0.01476 0.00209 C 0.01771 0.0014 0.02361 0.00394 0.02361 5.92593E-6 C 0.02361 -0.00393 0.01753 -0.00069 0.01476 -0.00184 C 0.01302 -0.00254 0.01042 -0.00578 0.01042 -0.00578 " pathEditMode="relative" ptsTypes="ffffffffffffffffffffA">
                                      <p:cBhvr>
                                        <p:cTn id="22" dur="5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C 0.00191 0.00185 0.00503 0.00278 0.0059 0.00579 C 0.00625 0.00694 0.00191 0.02269 0.0059 0.00787 C 0.00816 -0.01366 0.00746 -0.00556 0.01024 0.00579 C 0.01476 -0.00301 0.01753 -0.00324 0.01024 -0.00972 C 0.00885 -0.00903 0.00486 -0.00926 0.0059 -0.00787 C 0.00764 -0.00556 0.01094 -0.00718 0.01319 -0.00579 C 0.01649 -0.0037 0.02274 0.0044 0.025 0.00787 C 0.02621 0.00972 0.02864 0.01157 0.02795 0.01366 C 0.02726 0.01551 0.025 0.0125 0.02361 0.01181 C 0.02309 0.00602 0.025 -0.00139 0.02205 -0.00579 C 0.0184 -0.01111 0.01111 -0.00741 0.0059 -0.00972 C 0.00538 -0.00787 0.00364 -0.00579 0.00434 -0.00394 C 0.00503 -0.00208 0.00746 -0.00278 0.00885 -0.00185 C 0.01476 0.00139 0.01423 0.00139 0.0191 0.00579 C 0.02274 -0.00764 0.02048 0.00532 0.01614 0.00185 C 0.01423 0.00046 0.01423 -0.00324 0.01319 -0.00579 C 0.01215 -0.00394 0.01198 1.85185E-6 0.01024 1.85185E-6 C 0.00868 1.85185E-6 0.01042 -0.00579 0.00885 -0.00579 C 0.00712 -0.00579 0.00694 -0.00185 0.0059 1.85185E-6 C 0.00434 0.00972 2.77778E-7 0.02616 2.77778E-7 0.03519 C 2.77778E-7 0.03727 0.00104 0.03125 0.00156 0.0294 C 0.0026 0.01296 0.00243 0.00741 0.0059 -0.00579 C 0.00729 -0.00255 0.00868 0.00069 0.01024 0.00394 C 0.01111 0.00602 0.0125 0.01181 0.01319 0.00972 C 0.0151 0.0037 0.01476 -0.00324 0.01476 -0.00972 C 0.01476 -0.01505 0.01389 0.00069 0.01319 0.00579 C 0.01302 0.00718 0.01319 0.00324 0.01319 0.00185 " pathEditMode="relative" ptsTypes="fffffffffffffffffffffffffffA">
                                      <p:cBhvr>
                                        <p:cTn id="24" dur="5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3"/>
          <p:cNvGrpSpPr>
            <a:grpSpLocks/>
          </p:cNvGrpSpPr>
          <p:nvPr/>
        </p:nvGrpSpPr>
        <p:grpSpPr bwMode="auto">
          <a:xfrm>
            <a:off x="1476375" y="2205038"/>
            <a:ext cx="1547813" cy="3744912"/>
            <a:chOff x="1202" y="1162"/>
            <a:chExt cx="975" cy="2359"/>
          </a:xfrm>
        </p:grpSpPr>
        <p:sp>
          <p:nvSpPr>
            <p:cNvPr id="3117" name="Oval 4"/>
            <p:cNvSpPr>
              <a:spLocks noChangeArrowheads="1"/>
            </p:cNvSpPr>
            <p:nvPr/>
          </p:nvSpPr>
          <p:spPr bwMode="auto">
            <a:xfrm>
              <a:off x="1338" y="1616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18" name="Oval 9"/>
            <p:cNvSpPr>
              <a:spLocks noChangeArrowheads="1"/>
            </p:cNvSpPr>
            <p:nvPr/>
          </p:nvSpPr>
          <p:spPr bwMode="auto">
            <a:xfrm rot="1411823">
              <a:off x="1202" y="2478"/>
              <a:ext cx="272" cy="104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" name="Oval 10"/>
            <p:cNvSpPr>
              <a:spLocks noChangeArrowheads="1"/>
            </p:cNvSpPr>
            <p:nvPr/>
          </p:nvSpPr>
          <p:spPr bwMode="auto">
            <a:xfrm rot="-768541">
              <a:off x="1609" y="2518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20" name="Oval 11"/>
            <p:cNvSpPr>
              <a:spLocks noChangeArrowheads="1"/>
            </p:cNvSpPr>
            <p:nvPr/>
          </p:nvSpPr>
          <p:spPr bwMode="auto">
            <a:xfrm>
              <a:off x="1292" y="1162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21" name="Oval 12"/>
            <p:cNvSpPr>
              <a:spLocks noChangeArrowheads="1"/>
            </p:cNvSpPr>
            <p:nvPr/>
          </p:nvSpPr>
          <p:spPr bwMode="auto">
            <a:xfrm rot="3373305">
              <a:off x="1723" y="1503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6" name="Group 14"/>
          <p:cNvGrpSpPr>
            <a:grpSpLocks/>
          </p:cNvGrpSpPr>
          <p:nvPr/>
        </p:nvGrpSpPr>
        <p:grpSpPr bwMode="auto">
          <a:xfrm rot="-2215152">
            <a:off x="7092950" y="1052513"/>
            <a:ext cx="1223963" cy="769937"/>
            <a:chOff x="703" y="1570"/>
            <a:chExt cx="771" cy="485"/>
          </a:xfrm>
        </p:grpSpPr>
        <p:sp>
          <p:nvSpPr>
            <p:cNvPr id="3115" name="Oval 15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16" name="Oval 16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93" name="Group 21"/>
          <p:cNvGrpSpPr>
            <a:grpSpLocks/>
          </p:cNvGrpSpPr>
          <p:nvPr/>
        </p:nvGrpSpPr>
        <p:grpSpPr bwMode="auto">
          <a:xfrm rot="5400000">
            <a:off x="4632325" y="2576513"/>
            <a:ext cx="1223963" cy="769937"/>
            <a:chOff x="703" y="1570"/>
            <a:chExt cx="771" cy="485"/>
          </a:xfrm>
        </p:grpSpPr>
        <p:sp>
          <p:nvSpPr>
            <p:cNvPr id="3113" name="Oval 22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14" name="Oval 23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96" name="Group 24"/>
          <p:cNvGrpSpPr>
            <a:grpSpLocks/>
          </p:cNvGrpSpPr>
          <p:nvPr/>
        </p:nvGrpSpPr>
        <p:grpSpPr bwMode="auto">
          <a:xfrm rot="2181120">
            <a:off x="1547813" y="2349500"/>
            <a:ext cx="1081087" cy="576263"/>
            <a:chOff x="2426" y="2115"/>
            <a:chExt cx="1180" cy="590"/>
          </a:xfrm>
        </p:grpSpPr>
        <p:sp>
          <p:nvSpPr>
            <p:cNvPr id="3110" name="Oval 25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" name="Oval 26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12" name="Oval 27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100" name="Group 28"/>
          <p:cNvGrpSpPr>
            <a:grpSpLocks/>
          </p:cNvGrpSpPr>
          <p:nvPr/>
        </p:nvGrpSpPr>
        <p:grpSpPr bwMode="auto">
          <a:xfrm rot="4922338">
            <a:off x="1619250" y="2349500"/>
            <a:ext cx="985838" cy="554038"/>
            <a:chOff x="2426" y="2115"/>
            <a:chExt cx="1180" cy="590"/>
          </a:xfrm>
        </p:grpSpPr>
        <p:sp>
          <p:nvSpPr>
            <p:cNvPr id="4" name="Oval 29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08" name="Oval 30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09" name="Oval 31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104" name="Group 32"/>
          <p:cNvGrpSpPr>
            <a:grpSpLocks/>
          </p:cNvGrpSpPr>
          <p:nvPr/>
        </p:nvGrpSpPr>
        <p:grpSpPr bwMode="auto">
          <a:xfrm rot="2209235">
            <a:off x="6372225" y="4581525"/>
            <a:ext cx="1223963" cy="769938"/>
            <a:chOff x="703" y="1570"/>
            <a:chExt cx="771" cy="485"/>
          </a:xfrm>
        </p:grpSpPr>
        <p:sp>
          <p:nvSpPr>
            <p:cNvPr id="3105" name="Oval 33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06" name="Oval 34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107" name="Group 35"/>
          <p:cNvGrpSpPr>
            <a:grpSpLocks/>
          </p:cNvGrpSpPr>
          <p:nvPr/>
        </p:nvGrpSpPr>
        <p:grpSpPr bwMode="auto">
          <a:xfrm rot="-1562574">
            <a:off x="1547813" y="2349500"/>
            <a:ext cx="1081087" cy="577850"/>
            <a:chOff x="2426" y="2115"/>
            <a:chExt cx="1180" cy="590"/>
          </a:xfrm>
        </p:grpSpPr>
        <p:sp>
          <p:nvSpPr>
            <p:cNvPr id="3102" name="Oval 36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03" name="Oval 37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" name="Oval 38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111" name="Group 39"/>
          <p:cNvGrpSpPr>
            <a:grpSpLocks/>
          </p:cNvGrpSpPr>
          <p:nvPr/>
        </p:nvGrpSpPr>
        <p:grpSpPr bwMode="auto">
          <a:xfrm rot="-1956911">
            <a:off x="1692275" y="2276475"/>
            <a:ext cx="792163" cy="554038"/>
            <a:chOff x="703" y="2568"/>
            <a:chExt cx="953" cy="667"/>
          </a:xfrm>
        </p:grpSpPr>
        <p:sp>
          <p:nvSpPr>
            <p:cNvPr id="3099" name="Oval 40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" name="Oval 41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01" name="Oval 42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119" name="Group 47"/>
          <p:cNvGrpSpPr>
            <a:grpSpLocks/>
          </p:cNvGrpSpPr>
          <p:nvPr/>
        </p:nvGrpSpPr>
        <p:grpSpPr bwMode="auto">
          <a:xfrm>
            <a:off x="1692275" y="2420938"/>
            <a:ext cx="936625" cy="554037"/>
            <a:chOff x="703" y="2568"/>
            <a:chExt cx="953" cy="667"/>
          </a:xfrm>
        </p:grpSpPr>
        <p:sp>
          <p:nvSpPr>
            <p:cNvPr id="7" name="Oval 48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97" name="Oval 49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98" name="Oval 50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3127" name="Text Box 55"/>
          <p:cNvSpPr txBox="1">
            <a:spLocks noChangeArrowheads="1"/>
          </p:cNvSpPr>
          <p:nvPr/>
        </p:nvSpPr>
        <p:spPr bwMode="auto">
          <a:xfrm>
            <a:off x="2627313" y="5949950"/>
            <a:ext cx="5976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酸素を取り入れ二酸化炭素を出す（呼吸）</a:t>
            </a:r>
          </a:p>
        </p:txBody>
      </p:sp>
      <p:sp>
        <p:nvSpPr>
          <p:cNvPr id="3128" name="Text Box 56"/>
          <p:cNvSpPr txBox="1">
            <a:spLocks noChangeArrowheads="1"/>
          </p:cNvSpPr>
          <p:nvPr/>
        </p:nvSpPr>
        <p:spPr bwMode="auto">
          <a:xfrm>
            <a:off x="1547813" y="1700213"/>
            <a:ext cx="4103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b="1">
                <a:ea typeface="ＭＳ 明朝" panose="02020609040205080304" pitchFamily="17" charset="-128"/>
              </a:rPr>
              <a:t>糖などが分解してできた水も外に出る</a:t>
            </a:r>
          </a:p>
        </p:txBody>
      </p:sp>
      <p:grpSp>
        <p:nvGrpSpPr>
          <p:cNvPr id="3131" name="Group 59"/>
          <p:cNvGrpSpPr>
            <a:grpSpLocks/>
          </p:cNvGrpSpPr>
          <p:nvPr/>
        </p:nvGrpSpPr>
        <p:grpSpPr bwMode="auto">
          <a:xfrm>
            <a:off x="6516688" y="2060575"/>
            <a:ext cx="576262" cy="601663"/>
            <a:chOff x="4785" y="1389"/>
            <a:chExt cx="516" cy="696"/>
          </a:xfrm>
        </p:grpSpPr>
        <p:sp>
          <p:nvSpPr>
            <p:cNvPr id="3094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4785" y="1389"/>
              <a:ext cx="325" cy="59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0000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3095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5103" y="1797"/>
              <a:ext cx="198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0000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3136" name="Group 64"/>
          <p:cNvGrpSpPr>
            <a:grpSpLocks/>
          </p:cNvGrpSpPr>
          <p:nvPr/>
        </p:nvGrpSpPr>
        <p:grpSpPr bwMode="auto">
          <a:xfrm>
            <a:off x="4067175" y="3141663"/>
            <a:ext cx="1009650" cy="601662"/>
            <a:chOff x="4694" y="2387"/>
            <a:chExt cx="636" cy="379"/>
          </a:xfrm>
        </p:grpSpPr>
        <p:sp>
          <p:nvSpPr>
            <p:cNvPr id="3091" name="WordArt 61"/>
            <p:cNvSpPr>
              <a:spLocks noChangeArrowheads="1" noChangeShapeType="1" noTextEdit="1"/>
            </p:cNvSpPr>
            <p:nvPr/>
          </p:nvSpPr>
          <p:spPr bwMode="auto">
            <a:xfrm>
              <a:off x="4967" y="2387"/>
              <a:ext cx="229" cy="32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3092" name="WordArt 62"/>
            <p:cNvSpPr>
              <a:spLocks noChangeArrowheads="1" noChangeShapeType="1" noTextEdit="1"/>
            </p:cNvSpPr>
            <p:nvPr/>
          </p:nvSpPr>
          <p:spPr bwMode="auto">
            <a:xfrm>
              <a:off x="5191" y="2609"/>
              <a:ext cx="139" cy="15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8" name="WordArt 63"/>
            <p:cNvSpPr>
              <a:spLocks noChangeArrowheads="1" noChangeShapeType="1" noTextEdit="1"/>
            </p:cNvSpPr>
            <p:nvPr/>
          </p:nvSpPr>
          <p:spPr bwMode="auto">
            <a:xfrm>
              <a:off x="4694" y="2387"/>
              <a:ext cx="227" cy="31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Ｃ</a:t>
              </a:r>
            </a:p>
          </p:txBody>
        </p:sp>
      </p:grp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395288" y="2924175"/>
            <a:ext cx="1011237" cy="609600"/>
            <a:chOff x="249" y="1888"/>
            <a:chExt cx="637" cy="384"/>
          </a:xfrm>
        </p:grpSpPr>
        <p:sp>
          <p:nvSpPr>
            <p:cNvPr id="3088" name="WordArt 68"/>
            <p:cNvSpPr>
              <a:spLocks noChangeArrowheads="1" noChangeShapeType="1" noTextEdit="1"/>
            </p:cNvSpPr>
            <p:nvPr/>
          </p:nvSpPr>
          <p:spPr bwMode="auto">
            <a:xfrm>
              <a:off x="249" y="1888"/>
              <a:ext cx="227" cy="31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00F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3089" name="WordArt 69"/>
            <p:cNvSpPr>
              <a:spLocks noChangeArrowheads="1" noChangeShapeType="1" noTextEdit="1"/>
            </p:cNvSpPr>
            <p:nvPr/>
          </p:nvSpPr>
          <p:spPr bwMode="auto">
            <a:xfrm>
              <a:off x="657" y="1888"/>
              <a:ext cx="229" cy="32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00F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3090" name="WordArt 70"/>
            <p:cNvSpPr>
              <a:spLocks noChangeArrowheads="1" noChangeShapeType="1" noTextEdit="1"/>
            </p:cNvSpPr>
            <p:nvPr/>
          </p:nvSpPr>
          <p:spPr bwMode="auto">
            <a:xfrm>
              <a:off x="521" y="2115"/>
              <a:ext cx="139" cy="15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00F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２</a:t>
              </a:r>
            </a:p>
          </p:txBody>
        </p:sp>
      </p:grp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5.92593E-6 L -0.33074 -0.04212 " pathEditMode="relative" ptsTypes="AA">
                                      <p:cBhvr>
                                        <p:cTn id="11" dur="2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09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2.22222E-6 L -0.59843 0.1784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086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324 L -0.53542 -0.3393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89" y="-16806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3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0.33073 -0.2099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8" y="-10509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31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41 0.0051 L 0.55781 0.13102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6296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2000" fill="hold"/>
                                        <p:tgtEl>
                                          <p:spTgt spid="30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33611 0.37292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6" y="18634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3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6.2963E-6 L -0.07083 -0.18888 " pathEditMode="relative" ptsTypes="AA">
                                      <p:cBhvr>
                                        <p:cTn id="83" dur="2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5" dur="2000" fill="hold"/>
                                        <p:tgtEl>
                                          <p:spTgt spid="31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-0.14427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22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3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7" grpId="0"/>
      <p:bldP spid="31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55650" y="2276475"/>
            <a:ext cx="79200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6000">
                <a:solidFill>
                  <a:schemeClr val="bg2"/>
                </a:solidFill>
              </a:rPr>
              <a:t>死ぬと呼吸はできない</a:t>
            </a:r>
            <a:endParaRPr lang="ja-JP" altLang="en-US" sz="48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41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13" name="Group 17"/>
          <p:cNvGrpSpPr>
            <a:grpSpLocks/>
          </p:cNvGrpSpPr>
          <p:nvPr/>
        </p:nvGrpSpPr>
        <p:grpSpPr bwMode="auto">
          <a:xfrm>
            <a:off x="1042988" y="5373688"/>
            <a:ext cx="3313112" cy="574675"/>
            <a:chOff x="657" y="3179"/>
            <a:chExt cx="2496" cy="568"/>
          </a:xfrm>
        </p:grpSpPr>
        <p:sp>
          <p:nvSpPr>
            <p:cNvPr id="2" name="Oval 12"/>
            <p:cNvSpPr>
              <a:spLocks noChangeArrowheads="1"/>
            </p:cNvSpPr>
            <p:nvPr/>
          </p:nvSpPr>
          <p:spPr bwMode="auto">
            <a:xfrm rot="-5400000">
              <a:off x="1495" y="2840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7" name="Oval 13"/>
            <p:cNvSpPr>
              <a:spLocks noChangeArrowheads="1"/>
            </p:cNvSpPr>
            <p:nvPr/>
          </p:nvSpPr>
          <p:spPr bwMode="auto">
            <a:xfrm rot="-5082722">
              <a:off x="2426" y="2998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8" name="Oval 14"/>
            <p:cNvSpPr>
              <a:spLocks noChangeArrowheads="1"/>
            </p:cNvSpPr>
            <p:nvPr/>
          </p:nvSpPr>
          <p:spPr bwMode="auto">
            <a:xfrm rot="-5400000">
              <a:off x="634" y="3226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9" name="Oval 15"/>
            <p:cNvSpPr>
              <a:spLocks noChangeArrowheads="1"/>
            </p:cNvSpPr>
            <p:nvPr/>
          </p:nvSpPr>
          <p:spPr bwMode="auto">
            <a:xfrm rot="4123118">
              <a:off x="1450" y="2930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" name="Oval 16"/>
            <p:cNvSpPr>
              <a:spLocks noChangeArrowheads="1"/>
            </p:cNvSpPr>
            <p:nvPr/>
          </p:nvSpPr>
          <p:spPr bwMode="auto">
            <a:xfrm rot="-5400000">
              <a:off x="2949" y="3428"/>
              <a:ext cx="226" cy="182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4859338" y="5084763"/>
            <a:ext cx="2952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4000">
                <a:solidFill>
                  <a:srgbClr val="FF3300"/>
                </a:solidFill>
              </a:rPr>
              <a:t>火葬</a:t>
            </a:r>
            <a:r>
              <a:rPr lang="ja-JP" altLang="en-US" sz="4000"/>
              <a:t>される</a:t>
            </a:r>
          </a:p>
        </p:txBody>
      </p:sp>
      <p:grpSp>
        <p:nvGrpSpPr>
          <p:cNvPr id="4116" name="Group 20"/>
          <p:cNvGrpSpPr>
            <a:grpSpLocks/>
          </p:cNvGrpSpPr>
          <p:nvPr/>
        </p:nvGrpSpPr>
        <p:grpSpPr bwMode="auto">
          <a:xfrm>
            <a:off x="1908175" y="5516563"/>
            <a:ext cx="1081088" cy="577850"/>
            <a:chOff x="2426" y="2115"/>
            <a:chExt cx="1180" cy="590"/>
          </a:xfrm>
        </p:grpSpPr>
        <p:sp>
          <p:nvSpPr>
            <p:cNvPr id="4153" name="Oval 21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4" name="Oval 22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5" name="Oval 23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20" name="Group 24"/>
          <p:cNvGrpSpPr>
            <a:grpSpLocks/>
          </p:cNvGrpSpPr>
          <p:nvPr/>
        </p:nvGrpSpPr>
        <p:grpSpPr bwMode="auto">
          <a:xfrm rot="-4524206">
            <a:off x="3049587" y="5454651"/>
            <a:ext cx="936625" cy="628650"/>
            <a:chOff x="1474" y="2976"/>
            <a:chExt cx="953" cy="622"/>
          </a:xfrm>
        </p:grpSpPr>
        <p:sp>
          <p:nvSpPr>
            <p:cNvPr id="4150" name="Oval 25"/>
            <p:cNvSpPr>
              <a:spLocks noChangeArrowheads="1"/>
            </p:cNvSpPr>
            <p:nvPr/>
          </p:nvSpPr>
          <p:spPr bwMode="auto">
            <a:xfrm>
              <a:off x="1474" y="3203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51" name="Oval 26"/>
            <p:cNvSpPr>
              <a:spLocks noChangeArrowheads="1"/>
            </p:cNvSpPr>
            <p:nvPr/>
          </p:nvSpPr>
          <p:spPr bwMode="auto">
            <a:xfrm>
              <a:off x="1655" y="2976"/>
              <a:ext cx="544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" name="Oval 27"/>
            <p:cNvSpPr>
              <a:spLocks noChangeArrowheads="1"/>
            </p:cNvSpPr>
            <p:nvPr/>
          </p:nvSpPr>
          <p:spPr bwMode="auto">
            <a:xfrm>
              <a:off x="1973" y="3158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24" name="Group 28"/>
          <p:cNvGrpSpPr>
            <a:grpSpLocks/>
          </p:cNvGrpSpPr>
          <p:nvPr/>
        </p:nvGrpSpPr>
        <p:grpSpPr bwMode="auto">
          <a:xfrm rot="2724169">
            <a:off x="1139825" y="5348288"/>
            <a:ext cx="865187" cy="769938"/>
            <a:chOff x="703" y="2568"/>
            <a:chExt cx="953" cy="667"/>
          </a:xfrm>
        </p:grpSpPr>
        <p:sp>
          <p:nvSpPr>
            <p:cNvPr id="4147" name="Oval 29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" name="Oval 30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9" name="Oval 31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28" name="Group 32"/>
          <p:cNvGrpSpPr>
            <a:grpSpLocks/>
          </p:cNvGrpSpPr>
          <p:nvPr/>
        </p:nvGrpSpPr>
        <p:grpSpPr bwMode="auto">
          <a:xfrm rot="10800000">
            <a:off x="2843213" y="5157788"/>
            <a:ext cx="863600" cy="769937"/>
            <a:chOff x="703" y="2568"/>
            <a:chExt cx="953" cy="667"/>
          </a:xfrm>
        </p:grpSpPr>
        <p:sp>
          <p:nvSpPr>
            <p:cNvPr id="4144" name="Oval 33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5" name="Oval 34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6" name="Oval 35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32" name="Group 36"/>
          <p:cNvGrpSpPr>
            <a:grpSpLocks/>
          </p:cNvGrpSpPr>
          <p:nvPr/>
        </p:nvGrpSpPr>
        <p:grpSpPr bwMode="auto">
          <a:xfrm rot="-2961394">
            <a:off x="3382963" y="5481637"/>
            <a:ext cx="1081088" cy="576263"/>
            <a:chOff x="2426" y="2115"/>
            <a:chExt cx="1180" cy="590"/>
          </a:xfrm>
        </p:grpSpPr>
        <p:sp>
          <p:nvSpPr>
            <p:cNvPr id="4141" name="Oval 37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2" name="Oval 38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3" name="Oval 39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48" name="Group 52"/>
          <p:cNvGrpSpPr>
            <a:grpSpLocks/>
          </p:cNvGrpSpPr>
          <p:nvPr/>
        </p:nvGrpSpPr>
        <p:grpSpPr bwMode="auto">
          <a:xfrm rot="-2726648">
            <a:off x="1512094" y="4904582"/>
            <a:ext cx="1079500" cy="576262"/>
            <a:chOff x="2426" y="2115"/>
            <a:chExt cx="1180" cy="590"/>
          </a:xfrm>
        </p:grpSpPr>
        <p:sp>
          <p:nvSpPr>
            <p:cNvPr id="4138" name="Oval 53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9" name="Oval 54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40" name="Oval 55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52" name="Group 56"/>
          <p:cNvGrpSpPr>
            <a:grpSpLocks/>
          </p:cNvGrpSpPr>
          <p:nvPr/>
        </p:nvGrpSpPr>
        <p:grpSpPr bwMode="auto">
          <a:xfrm rot="-1778074">
            <a:off x="827088" y="5300663"/>
            <a:ext cx="1008062" cy="627062"/>
            <a:chOff x="1474" y="2976"/>
            <a:chExt cx="953" cy="622"/>
          </a:xfrm>
        </p:grpSpPr>
        <p:sp>
          <p:nvSpPr>
            <p:cNvPr id="4135" name="Oval 57"/>
            <p:cNvSpPr>
              <a:spLocks noChangeArrowheads="1"/>
            </p:cNvSpPr>
            <p:nvPr/>
          </p:nvSpPr>
          <p:spPr bwMode="auto">
            <a:xfrm>
              <a:off x="1474" y="3203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6" name="Oval 58"/>
            <p:cNvSpPr>
              <a:spLocks noChangeArrowheads="1"/>
            </p:cNvSpPr>
            <p:nvPr/>
          </p:nvSpPr>
          <p:spPr bwMode="auto">
            <a:xfrm>
              <a:off x="1655" y="2976"/>
              <a:ext cx="544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7" name="Oval 59"/>
            <p:cNvSpPr>
              <a:spLocks noChangeArrowheads="1"/>
            </p:cNvSpPr>
            <p:nvPr/>
          </p:nvSpPr>
          <p:spPr bwMode="auto">
            <a:xfrm>
              <a:off x="1973" y="3158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56" name="Group 60"/>
          <p:cNvGrpSpPr>
            <a:grpSpLocks/>
          </p:cNvGrpSpPr>
          <p:nvPr/>
        </p:nvGrpSpPr>
        <p:grpSpPr bwMode="auto">
          <a:xfrm rot="4037973">
            <a:off x="3194051" y="5454650"/>
            <a:ext cx="1008062" cy="700087"/>
            <a:chOff x="1474" y="2976"/>
            <a:chExt cx="953" cy="622"/>
          </a:xfrm>
        </p:grpSpPr>
        <p:sp>
          <p:nvSpPr>
            <p:cNvPr id="6" name="Oval 61"/>
            <p:cNvSpPr>
              <a:spLocks noChangeArrowheads="1"/>
            </p:cNvSpPr>
            <p:nvPr/>
          </p:nvSpPr>
          <p:spPr bwMode="auto">
            <a:xfrm>
              <a:off x="1474" y="3203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3" name="Oval 62"/>
            <p:cNvSpPr>
              <a:spLocks noChangeArrowheads="1"/>
            </p:cNvSpPr>
            <p:nvPr/>
          </p:nvSpPr>
          <p:spPr bwMode="auto">
            <a:xfrm>
              <a:off x="1655" y="2976"/>
              <a:ext cx="544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4" name="Oval 63"/>
            <p:cNvSpPr>
              <a:spLocks noChangeArrowheads="1"/>
            </p:cNvSpPr>
            <p:nvPr/>
          </p:nvSpPr>
          <p:spPr bwMode="auto">
            <a:xfrm>
              <a:off x="1973" y="3158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60" name="Group 64"/>
          <p:cNvGrpSpPr>
            <a:grpSpLocks/>
          </p:cNvGrpSpPr>
          <p:nvPr/>
        </p:nvGrpSpPr>
        <p:grpSpPr bwMode="auto">
          <a:xfrm>
            <a:off x="2916238" y="4868863"/>
            <a:ext cx="792162" cy="698500"/>
            <a:chOff x="703" y="2568"/>
            <a:chExt cx="953" cy="667"/>
          </a:xfrm>
        </p:grpSpPr>
        <p:sp>
          <p:nvSpPr>
            <p:cNvPr id="4129" name="Oval 65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0" name="Oval 66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1" name="Oval 67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164" name="WordArt 68"/>
          <p:cNvSpPr>
            <a:spLocks noChangeArrowheads="1" noChangeShapeType="1" noTextEdit="1"/>
          </p:cNvSpPr>
          <p:nvPr/>
        </p:nvSpPr>
        <p:spPr bwMode="auto">
          <a:xfrm>
            <a:off x="2339975" y="5445125"/>
            <a:ext cx="4572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noFill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骨</a:t>
            </a:r>
          </a:p>
        </p:txBody>
      </p:sp>
      <p:grpSp>
        <p:nvGrpSpPr>
          <p:cNvPr id="4165" name="Group 69"/>
          <p:cNvGrpSpPr>
            <a:grpSpLocks/>
          </p:cNvGrpSpPr>
          <p:nvPr/>
        </p:nvGrpSpPr>
        <p:grpSpPr bwMode="auto">
          <a:xfrm rot="-2172898">
            <a:off x="1187450" y="5661025"/>
            <a:ext cx="720725" cy="409575"/>
            <a:chOff x="703" y="1570"/>
            <a:chExt cx="771" cy="485"/>
          </a:xfrm>
        </p:grpSpPr>
        <p:sp>
          <p:nvSpPr>
            <p:cNvPr id="4127" name="Oval 70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" name="Oval 71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68" name="Group 72"/>
          <p:cNvGrpSpPr>
            <a:grpSpLocks/>
          </p:cNvGrpSpPr>
          <p:nvPr/>
        </p:nvGrpSpPr>
        <p:grpSpPr bwMode="auto">
          <a:xfrm rot="283300">
            <a:off x="1979613" y="5661025"/>
            <a:ext cx="720725" cy="409575"/>
            <a:chOff x="703" y="1570"/>
            <a:chExt cx="771" cy="485"/>
          </a:xfrm>
        </p:grpSpPr>
        <p:sp>
          <p:nvSpPr>
            <p:cNvPr id="4125" name="Oval 73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26" name="Oval 74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71" name="Group 75"/>
          <p:cNvGrpSpPr>
            <a:grpSpLocks/>
          </p:cNvGrpSpPr>
          <p:nvPr/>
        </p:nvGrpSpPr>
        <p:grpSpPr bwMode="auto">
          <a:xfrm rot="1972342">
            <a:off x="2771775" y="5661025"/>
            <a:ext cx="720725" cy="409575"/>
            <a:chOff x="703" y="1570"/>
            <a:chExt cx="771" cy="485"/>
          </a:xfrm>
        </p:grpSpPr>
        <p:sp>
          <p:nvSpPr>
            <p:cNvPr id="4123" name="Oval 76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" name="Oval 77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74" name="Group 78"/>
          <p:cNvGrpSpPr>
            <a:grpSpLocks/>
          </p:cNvGrpSpPr>
          <p:nvPr/>
        </p:nvGrpSpPr>
        <p:grpSpPr bwMode="auto">
          <a:xfrm rot="-1710963">
            <a:off x="3563938" y="5661025"/>
            <a:ext cx="720725" cy="409575"/>
            <a:chOff x="703" y="1570"/>
            <a:chExt cx="771" cy="485"/>
          </a:xfrm>
        </p:grpSpPr>
        <p:sp>
          <p:nvSpPr>
            <p:cNvPr id="4121" name="Oval 79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22" name="Oval 80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77" name="Group 81"/>
          <p:cNvGrpSpPr>
            <a:grpSpLocks/>
          </p:cNvGrpSpPr>
          <p:nvPr/>
        </p:nvGrpSpPr>
        <p:grpSpPr bwMode="auto">
          <a:xfrm rot="1734541">
            <a:off x="1619250" y="5084763"/>
            <a:ext cx="720725" cy="409575"/>
            <a:chOff x="703" y="1570"/>
            <a:chExt cx="771" cy="485"/>
          </a:xfrm>
        </p:grpSpPr>
        <p:sp>
          <p:nvSpPr>
            <p:cNvPr id="4119" name="Oval 82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" name="Oval 83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80" name="Group 84"/>
          <p:cNvGrpSpPr>
            <a:grpSpLocks/>
          </p:cNvGrpSpPr>
          <p:nvPr/>
        </p:nvGrpSpPr>
        <p:grpSpPr bwMode="auto">
          <a:xfrm rot="-1627538">
            <a:off x="3132138" y="5157788"/>
            <a:ext cx="720725" cy="409575"/>
            <a:chOff x="703" y="1570"/>
            <a:chExt cx="771" cy="485"/>
          </a:xfrm>
        </p:grpSpPr>
        <p:sp>
          <p:nvSpPr>
            <p:cNvPr id="4117" name="Oval 85"/>
            <p:cNvSpPr>
              <a:spLocks noChangeArrowheads="1"/>
            </p:cNvSpPr>
            <p:nvPr/>
          </p:nvSpPr>
          <p:spPr bwMode="auto">
            <a:xfrm>
              <a:off x="703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18" name="Oval 86"/>
            <p:cNvSpPr>
              <a:spLocks noChangeArrowheads="1"/>
            </p:cNvSpPr>
            <p:nvPr/>
          </p:nvSpPr>
          <p:spPr bwMode="auto">
            <a:xfrm>
              <a:off x="975" y="1570"/>
              <a:ext cx="499" cy="4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C 0.00191 -0.00069 0.00486 0.00024 0.00573 -0.00208 C 0.00642 -0.00393 0.00295 -0.0037 0.00139 -0.00393 C -0.0059 -0.00509 -0.01337 -0.00532 -0.02066 -0.00601 C -0.01927 -0.00671 -0.01788 -0.00787 -0.01632 -0.00787 C -0.01267 -0.00787 -0.00313 -0.0037 -0.01337 -0.00787 C -0.01163 -0.00162 -0.0125 -0.00115 -0.00747 0.00186 C -0.00469 0.00348 0.00139 0.00579 0.00139 0.00579 C -0.00382 0.00093 -0.00451 0.00278 1.11111E-6 -3.7037E-7 Z " pathEditMode="relative" ptsTypes="fffffffff">
                                      <p:cBhvr>
                                        <p:cTn id="19" dur="2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0.00371 C 0.00052 0.00301 0.01233 0.00186 0.00834 0.00186 C -0.00312 0.00186 -0.01267 0.00625 -0.00208 0.00186 C -0.00503 0.01436 -0.00364 0.04051 -0.00642 0.00186 C -0.0059 -0.00138 -0.00486 -0.01921 0.00382 -0.00416 C 0.00504 -0.00185 0.00122 0.00047 -0.00052 0.00186 C -0.00277 0.00371 -0.00538 0.00463 -0.00781 0.00579 C -0.00972 0.00672 -0.0158 0.00764 -0.01371 0.00764 C 0.01372 0.00764 0.00643 0.00649 -0.00347 0.00371 Z " pathEditMode="relative" rAng="0" ptsTypes="fffffffff">
                                      <p:cBhvr>
                                        <p:cTn id="24" dur="2000" fill="hold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69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44444E-6 C -0.00173 -0.00069 -0.01614 -0.00949 -0.00451 -0.00394 C -0.00399 -0.00208 -0.00191 0.00046 -0.00295 0.00185 C -0.00399 0.00324 -0.00608 0.00069 -0.00746 4.44444E-6 C -0.00798 -0.00023 -0.02604 -0.01134 -0.01337 -0.00602 C -0.0118 -0.00671 -0.0092 -0.00579 -0.00885 -0.00787 C -0.00816 -0.01181 -0.01493 -0.01667 -0.01632 -0.01782 C -0.01406 -0.00625 -0.01233 -0.00741 -0.00451 -0.00208 C 0.01667 -0.00602 -0.00035 -0.00486 -0.00746 -0.00787 C -0.00746 -0.00787 -0.00555 0.00255 -0.00451 0.00764 C -0.00417 0.00995 -0.00642 0.0037 -0.00746 0.00185 C -0.00694 -0.00069 -0.00642 -0.00347 -0.0059 -0.00602 C -0.00451 -0.01482 -0.00451 -0.01921 -0.00451 -0.01389 " pathEditMode="relative" ptsTypes="ffffffffffffA">
                                      <p:cBhvr>
                                        <p:cTn id="29" dur="2000" fill="hold"/>
                                        <p:tgtEl>
                                          <p:spTgt spid="4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3.7037E-7 C -0.00052 0.00325 -0.0014 0.00649 -0.0014 0.00973 C -0.0014 0.0125 -0.00122 0.00394 -5E-6 0.00186 C 0.00104 0.00024 0.00295 0.0007 0.00452 -3.7037E-7 C 0.00209 -0.00069 -0.00296 -0.00208 -0.00296 -0.00208 C -0.00052 -0.00138 0.00191 -3.7037E-7 0.00452 -3.7037E-7 C 0.0066 -3.7037E-7 0.00018 -0.0037 -0.0014 -0.00208 C -0.00331 -3.7037E-7 -0.00244 0.00463 -0.00296 0.00787 C -0.00348 0.00579 -0.00487 0.00371 -0.00435 0.00186 C -0.00365 -0.00023 -0.00122 -0.00393 -5E-6 -0.00208 C 0.00122 -0.00023 -0.00192 0.00186 -0.00296 0.00394 C -0.004 0.00186 -0.00643 0.00024 -0.00591 -0.00208 C -0.00556 -0.00416 -0.00209 -0.00578 -0.0014 -0.00393 C 0.00052 0.00116 -0.01112 0.00463 -5E-6 -3.7037E-7 C -0.00052 -0.00208 0.00018 -0.00601 -0.0014 -0.00601 C -0.00574 -0.00601 -5E-6 0.01158 -5E-6 0.01158 " pathEditMode="relative" ptsTypes="fffffffffffffffA">
                                      <p:cBhvr>
                                        <p:cTn id="34" dur="2000" fill="hold"/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40741E-7 C 0.00157 0.00139 0.00452 0.00393 0.00452 0.00393 C 0.00296 0.00463 0.00157 0.00532 -1.38889E-6 0.00578 C -0.00191 0.00648 -0.00798 0.00787 -0.0059 0.00787 C -0.00295 0.00787 -1.38889E-6 0.00648 0.00296 0.00578 C 0.00244 0.00393 0.00105 0.00185 0.00157 -7.40741E-7 C 0.004 -0.00834 0.01059 0.00046 0.00157 -0.00787 C 0.00053 -0.00973 0.00035 -0.01366 -0.00138 -0.01366 C -0.00295 -0.01366 -0.00104 -0.00926 -1.38889E-6 -0.00787 C 0.00122 -0.00648 0.00296 -0.00672 0.00452 -0.00602 C -0.00312 -0.00255 -0.00034 -0.0051 0.00747 -7.40741E-7 C 0.01007 0.00162 0.01233 0.0037 0.01476 0.00578 C 0.01771 0.00833 0.02362 0.01365 0.02362 0.01365 C 0.02205 0.01435 0.02066 0.01643 0.0191 0.01574 C 0.0158 0.01435 0.01042 0.00787 0.01042 0.00787 C 0.00851 0.00393 0.00573 0.00046 0.00452 -0.00394 C 0.004 -0.00579 0.00139 -0.00973 0.00296 -0.00973 C 0.00469 -0.00973 0.00469 -0.00579 0.00591 -0.00394 C 0.0073 -0.00185 0.00886 -7.40741E-7 0.01042 0.00185 C 0.01216 0.00902 0.01337 0.00787 0.00886 0.00787 " pathEditMode="relative" ptsTypes="fffffffffffffffffffA">
                                      <p:cBhvr>
                                        <p:cTn id="39" dur="20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C 0.00156 0.0007 0.00451 3.7037E-7 0.00451 0.00209 C 0.00451 0.00417 4.16667E-6 0.00602 4.16667E-6 0.00394 C 4.16667E-6 0.00162 0.00295 0.00139 0.00451 3.7037E-7 C 0.00556 0.00209 0.00677 0.00811 0.00747 0.00602 C 0.00851 0.00301 0.00781 -0.00185 0.0059 -0.00393 C 0.00434 -0.00555 0.00191 -0.00254 4.16667E-6 -0.00185 C 0.00538 0.00024 0.01319 0.00811 0.00451 -0.00393 C 0.00208 0.0257 0.00625 0.01551 -0.00434 0.00602 C -0.00226 -0.00856 -0.0026 -0.00439 0.00747 -0.00787 C 0.00694 -0.00254 0.00781 0.00324 0.0059 0.00787 C 0.00521 0.00973 0.00295 0.00695 0.00156 0.00602 C 4.16667E-6 0.00487 -0.00295 0.0044 -0.00295 0.00209 C -0.00295 3.7037E-7 4.16667E-6 0.00324 0.00156 0.00394 C 0.00781 0.00116 0.00729 0.00255 4.16667E-6 3.7037E-7 Z " pathEditMode="relative" ptsTypes="fffffffffffffff">
                                      <p:cBhvr>
                                        <p:cTn id="44" dur="2000" fill="hold"/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4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07407E-6 L 0.40173 -0.58796 " pathEditMode="relative" ptsTypes="AA">
                                      <p:cBhvr>
                                        <p:cTn id="58" dur="20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4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6 L 0.26771 -0.37801 " pathEditMode="relative" ptsTypes="AA">
                                      <p:cBhvr>
                                        <p:cTn id="70" dur="2000" fill="hold"/>
                                        <p:tgtEl>
                                          <p:spTgt spid="4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6.2963E-6 L -0.04722 -0.48311 " pathEditMode="relative" ptsTypes="AA">
                                      <p:cBhvr>
                                        <p:cTn id="75" dur="20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4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5.92593E-6 L 0.03941 -0.39907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4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18519E-6 L 0.48038 -0.6405 " pathEditMode="relative" ptsTypes="AA">
                                      <p:cBhvr>
                                        <p:cTn id="101" dur="20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45 0.02593 L 0.50921 -0.45717 " pathEditMode="relative" ptsTypes="AA">
                                      <p:cBhvr>
                                        <p:cTn id="106" dur="2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-0.07882 -0.68241 " pathEditMode="relative" ptsTypes="AA">
                                      <p:cBhvr>
                                        <p:cTn id="120" dur="2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2.22222E-6 L 0.0394 -0.45162 " pathEditMode="relative" ptsTypes="AA">
                                      <p:cBhvr>
                                        <p:cTn id="142" dur="10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0.2283 -0.7456 " pathEditMode="relative" ptsTypes="AA">
                                      <p:cBhvr>
                                        <p:cTn id="147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1" dur="5000" fill="hold"/>
                                        <p:tgtEl>
                                          <p:spTgt spid="41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/>
      <p:bldP spid="41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4" name="Group 4"/>
          <p:cNvGrpSpPr>
            <a:grpSpLocks/>
          </p:cNvGrpSpPr>
          <p:nvPr/>
        </p:nvGrpSpPr>
        <p:grpSpPr bwMode="auto">
          <a:xfrm rot="618263">
            <a:off x="1187450" y="1268413"/>
            <a:ext cx="1152525" cy="649287"/>
            <a:chOff x="2426" y="2115"/>
            <a:chExt cx="1180" cy="590"/>
          </a:xfrm>
        </p:grpSpPr>
        <p:sp>
          <p:nvSpPr>
            <p:cNvPr id="2" name="Oval 5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" name="Oval 6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74" name="Oval 7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476375" y="2205038"/>
            <a:ext cx="1547813" cy="3744912"/>
            <a:chOff x="1202" y="1162"/>
            <a:chExt cx="975" cy="2359"/>
          </a:xfrm>
        </p:grpSpPr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1338" y="1616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68" name="Oval 10"/>
            <p:cNvSpPr>
              <a:spLocks noChangeArrowheads="1"/>
            </p:cNvSpPr>
            <p:nvPr/>
          </p:nvSpPr>
          <p:spPr bwMode="auto">
            <a:xfrm rot="1411823">
              <a:off x="1202" y="2478"/>
              <a:ext cx="272" cy="104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69" name="Oval 11"/>
            <p:cNvSpPr>
              <a:spLocks noChangeArrowheads="1"/>
            </p:cNvSpPr>
            <p:nvPr/>
          </p:nvSpPr>
          <p:spPr bwMode="auto">
            <a:xfrm rot="-768541">
              <a:off x="1609" y="2518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70" name="Oval 12"/>
            <p:cNvSpPr>
              <a:spLocks noChangeArrowheads="1"/>
            </p:cNvSpPr>
            <p:nvPr/>
          </p:nvSpPr>
          <p:spPr bwMode="auto">
            <a:xfrm>
              <a:off x="1292" y="1162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" name="Oval 13"/>
            <p:cNvSpPr>
              <a:spLocks noChangeArrowheads="1"/>
            </p:cNvSpPr>
            <p:nvPr/>
          </p:nvSpPr>
          <p:spPr bwMode="auto">
            <a:xfrm rot="3373305">
              <a:off x="1723" y="1503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46" name="Group 26"/>
          <p:cNvGrpSpPr>
            <a:grpSpLocks/>
          </p:cNvGrpSpPr>
          <p:nvPr/>
        </p:nvGrpSpPr>
        <p:grpSpPr bwMode="auto">
          <a:xfrm>
            <a:off x="4716463" y="3357563"/>
            <a:ext cx="1008062" cy="2232025"/>
            <a:chOff x="2971" y="1162"/>
            <a:chExt cx="771" cy="2359"/>
          </a:xfrm>
        </p:grpSpPr>
        <p:sp>
          <p:nvSpPr>
            <p:cNvPr id="6" name="Oval 14"/>
            <p:cNvSpPr>
              <a:spLocks noChangeArrowheads="1"/>
            </p:cNvSpPr>
            <p:nvPr/>
          </p:nvSpPr>
          <p:spPr bwMode="auto">
            <a:xfrm rot="991624">
              <a:off x="3379" y="1344"/>
              <a:ext cx="363" cy="136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64" name="Oval 15"/>
            <p:cNvSpPr>
              <a:spLocks noChangeArrowheads="1"/>
            </p:cNvSpPr>
            <p:nvPr/>
          </p:nvSpPr>
          <p:spPr bwMode="auto">
            <a:xfrm rot="-1206335">
              <a:off x="2971" y="1162"/>
              <a:ext cx="363" cy="136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65" name="Oval 16"/>
            <p:cNvSpPr>
              <a:spLocks noChangeArrowheads="1"/>
            </p:cNvSpPr>
            <p:nvPr/>
          </p:nvSpPr>
          <p:spPr bwMode="auto">
            <a:xfrm rot="-1206335">
              <a:off x="2971" y="2024"/>
              <a:ext cx="363" cy="136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66" name="Oval 17"/>
            <p:cNvSpPr>
              <a:spLocks noChangeArrowheads="1"/>
            </p:cNvSpPr>
            <p:nvPr/>
          </p:nvSpPr>
          <p:spPr bwMode="auto">
            <a:xfrm rot="1702752">
              <a:off x="3379" y="2160"/>
              <a:ext cx="363" cy="1361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38" name="Group 18"/>
          <p:cNvGrpSpPr>
            <a:grpSpLocks/>
          </p:cNvGrpSpPr>
          <p:nvPr/>
        </p:nvGrpSpPr>
        <p:grpSpPr bwMode="auto">
          <a:xfrm rot="3073582">
            <a:off x="7920831" y="2743994"/>
            <a:ext cx="1152525" cy="649288"/>
            <a:chOff x="2426" y="2115"/>
            <a:chExt cx="1180" cy="590"/>
          </a:xfrm>
        </p:grpSpPr>
        <p:sp>
          <p:nvSpPr>
            <p:cNvPr id="5160" name="Oval 19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61" name="Oval 20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62" name="Oval 21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42" name="Group 22"/>
          <p:cNvGrpSpPr>
            <a:grpSpLocks/>
          </p:cNvGrpSpPr>
          <p:nvPr/>
        </p:nvGrpSpPr>
        <p:grpSpPr bwMode="auto">
          <a:xfrm rot="-2232243">
            <a:off x="6948488" y="404813"/>
            <a:ext cx="1152525" cy="649287"/>
            <a:chOff x="2426" y="2115"/>
            <a:chExt cx="1180" cy="590"/>
          </a:xfrm>
        </p:grpSpPr>
        <p:sp>
          <p:nvSpPr>
            <p:cNvPr id="5157" name="Oval 23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58" name="Oval 24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" name="Oval 25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47" name="Group 27"/>
          <p:cNvGrpSpPr>
            <a:grpSpLocks/>
          </p:cNvGrpSpPr>
          <p:nvPr/>
        </p:nvGrpSpPr>
        <p:grpSpPr bwMode="auto">
          <a:xfrm>
            <a:off x="5148263" y="5661025"/>
            <a:ext cx="1009650" cy="698500"/>
            <a:chOff x="703" y="2568"/>
            <a:chExt cx="953" cy="667"/>
          </a:xfrm>
        </p:grpSpPr>
        <p:sp>
          <p:nvSpPr>
            <p:cNvPr id="5154" name="Oval 28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" name="Oval 29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56" name="Oval 30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51" name="Group 31"/>
          <p:cNvGrpSpPr>
            <a:grpSpLocks/>
          </p:cNvGrpSpPr>
          <p:nvPr/>
        </p:nvGrpSpPr>
        <p:grpSpPr bwMode="auto">
          <a:xfrm rot="5650714">
            <a:off x="5940425" y="5589588"/>
            <a:ext cx="1009650" cy="698500"/>
            <a:chOff x="703" y="2568"/>
            <a:chExt cx="953" cy="667"/>
          </a:xfrm>
        </p:grpSpPr>
        <p:sp>
          <p:nvSpPr>
            <p:cNvPr id="9" name="Oval 32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52" name="Oval 33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53" name="Oval 34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55" name="Group 35"/>
          <p:cNvGrpSpPr>
            <a:grpSpLocks/>
          </p:cNvGrpSpPr>
          <p:nvPr/>
        </p:nvGrpSpPr>
        <p:grpSpPr bwMode="auto">
          <a:xfrm rot="-2832155">
            <a:off x="4344988" y="5600700"/>
            <a:ext cx="1009650" cy="698500"/>
            <a:chOff x="703" y="2568"/>
            <a:chExt cx="953" cy="667"/>
          </a:xfrm>
        </p:grpSpPr>
        <p:sp>
          <p:nvSpPr>
            <p:cNvPr id="5148" name="Oval 36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49" name="Oval 37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50" name="Oval 38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59" name="Group 39"/>
          <p:cNvGrpSpPr>
            <a:grpSpLocks/>
          </p:cNvGrpSpPr>
          <p:nvPr/>
        </p:nvGrpSpPr>
        <p:grpSpPr bwMode="auto">
          <a:xfrm rot="-2302558">
            <a:off x="6732588" y="5516563"/>
            <a:ext cx="1009650" cy="698500"/>
            <a:chOff x="703" y="2568"/>
            <a:chExt cx="953" cy="667"/>
          </a:xfrm>
        </p:grpSpPr>
        <p:sp>
          <p:nvSpPr>
            <p:cNvPr id="5145" name="Oval 40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" name="Oval 41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" name="Oval 42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63" name="Group 43"/>
          <p:cNvGrpSpPr>
            <a:grpSpLocks/>
          </p:cNvGrpSpPr>
          <p:nvPr/>
        </p:nvGrpSpPr>
        <p:grpSpPr bwMode="auto">
          <a:xfrm rot="187328">
            <a:off x="3348038" y="5805488"/>
            <a:ext cx="1009650" cy="698500"/>
            <a:chOff x="703" y="2568"/>
            <a:chExt cx="953" cy="667"/>
          </a:xfrm>
        </p:grpSpPr>
        <p:sp>
          <p:nvSpPr>
            <p:cNvPr id="12" name="Oval 44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43" name="Oval 45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44" name="Oval 46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167" name="Group 47"/>
          <p:cNvGrpSpPr>
            <a:grpSpLocks/>
          </p:cNvGrpSpPr>
          <p:nvPr/>
        </p:nvGrpSpPr>
        <p:grpSpPr bwMode="auto">
          <a:xfrm>
            <a:off x="7380288" y="5805488"/>
            <a:ext cx="1009650" cy="698500"/>
            <a:chOff x="703" y="2568"/>
            <a:chExt cx="953" cy="667"/>
          </a:xfrm>
        </p:grpSpPr>
        <p:sp>
          <p:nvSpPr>
            <p:cNvPr id="5139" name="Oval 48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40" name="Oval 49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41" name="Oval 50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5171" name="WordArt 51"/>
          <p:cNvSpPr>
            <a:spLocks noChangeArrowheads="1" noChangeShapeType="1" noTextEdit="1"/>
          </p:cNvSpPr>
          <p:nvPr/>
        </p:nvSpPr>
        <p:spPr bwMode="auto">
          <a:xfrm>
            <a:off x="3924300" y="1989138"/>
            <a:ext cx="2743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植物の光合成</a:t>
            </a:r>
          </a:p>
        </p:txBody>
      </p:sp>
      <p:sp>
        <p:nvSpPr>
          <p:cNvPr id="5172" name="WordArt 52"/>
          <p:cNvSpPr>
            <a:spLocks noChangeArrowheads="1" noChangeShapeType="1" noTextEdit="1"/>
          </p:cNvSpPr>
          <p:nvPr/>
        </p:nvSpPr>
        <p:spPr bwMode="auto">
          <a:xfrm>
            <a:off x="4932363" y="4221163"/>
            <a:ext cx="660400" cy="733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糖</a:t>
            </a: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684213" y="765175"/>
            <a:ext cx="7991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800"/>
              <a:t>体内に糖（炭素、</a:t>
            </a:r>
            <a:r>
              <a:rPr lang="ja-JP" altLang="en-US" sz="2800">
                <a:solidFill>
                  <a:srgbClr val="FF0000"/>
                </a:solidFill>
              </a:rPr>
              <a:t>酸素</a:t>
            </a:r>
            <a:r>
              <a:rPr lang="ja-JP" altLang="en-US" sz="2800"/>
              <a:t>、</a:t>
            </a:r>
            <a:r>
              <a:rPr lang="ja-JP" altLang="en-US" sz="2800">
                <a:solidFill>
                  <a:srgbClr val="0033CC"/>
                </a:solidFill>
              </a:rPr>
              <a:t>水素</a:t>
            </a:r>
            <a:r>
              <a:rPr lang="ja-JP" altLang="en-US" sz="2800"/>
              <a:t>原子）が再び入る</a:t>
            </a:r>
          </a:p>
        </p:txBody>
      </p:sp>
      <p:sp>
        <p:nvSpPr>
          <p:cNvPr id="5176" name="Oval 56"/>
          <p:cNvSpPr>
            <a:spLocks noChangeArrowheads="1"/>
          </p:cNvSpPr>
          <p:nvPr/>
        </p:nvSpPr>
        <p:spPr bwMode="auto">
          <a:xfrm>
            <a:off x="1763713" y="3789363"/>
            <a:ext cx="504825" cy="4318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77" name="Oval 57"/>
          <p:cNvSpPr>
            <a:spLocks noChangeArrowheads="1"/>
          </p:cNvSpPr>
          <p:nvPr/>
        </p:nvSpPr>
        <p:spPr bwMode="auto">
          <a:xfrm>
            <a:off x="1763713" y="3284538"/>
            <a:ext cx="576262" cy="503237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79" name="Oval 59"/>
          <p:cNvSpPr>
            <a:spLocks noChangeArrowheads="1"/>
          </p:cNvSpPr>
          <p:nvPr/>
        </p:nvSpPr>
        <p:spPr bwMode="auto">
          <a:xfrm>
            <a:off x="1835150" y="4292600"/>
            <a:ext cx="433388" cy="411163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-0.2441 0.5460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05" y="2729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7.77778E-6 L 0.14966 -0.20995 " pathEditMode="relative" ptsTypes="AA">
                                      <p:cBhvr>
                                        <p:cTn id="19" dur="2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6302 -0.18912 " pathEditMode="relative" ptsTypes="AA">
                                      <p:cBhvr>
                                        <p:cTn id="24" dur="2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48 -0.02569 L 0.35347 0.3995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89" y="2125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-0.03142 -0.16805 " pathEditMode="relative" ptsTypes="AA">
                                      <p:cBhvr>
                                        <p:cTn id="36" dur="2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-0.11806 -0.1574 " pathEditMode="relative" ptsTypes="AA">
                                      <p:cBhvr>
                                        <p:cTn id="41" dur="2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46 -0.01528 L -0.38281 0.1842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17" y="997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1.48148E-6 L -0.18906 -0.1787 " pathEditMode="relative" ptsTypes="AA">
                                      <p:cBhvr>
                                        <p:cTn id="53" dur="2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-0.28351 -0.16805 " pathEditMode="relative" ptsTypes="AA">
                                      <p:cBhvr>
                                        <p:cTn id="58" dur="2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51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48 -0.0206 C -0.0283 -0.03541 -0.02274 -0.01805 -0.03038 -0.03055 C -0.03142 -0.03217 -0.03264 -0.04074 -0.03333 -0.04236 C -0.03507 -0.04652 -0.03715 -0.05023 -0.03923 -0.05393 C -0.04062 -0.05671 -0.04357 -0.0618 -0.04357 -0.06157 C -0.04583 -0.07361 -0.04809 -0.08587 -0.05104 -0.09722 C -0.04948 -0.1162 -0.04652 -0.15254 -0.03333 -0.16388 C -0.03142 -0.17175 -0.02986 -0.175 -0.02448 -0.17939 C -0.02239 -0.18356 -0.01875 -0.18657 -0.01718 -0.1912 C -0.01597 -0.1949 -0.01649 -0.19907 -0.0158 -0.203 C -0.0151 -0.20694 -0.01284 -0.21481 -0.01284 -0.21458 C -0.01389 -0.22962 -0.0118 -0.23657 -0.02014 -0.24421 C -0.02552 -0.25462 -0.03611 -0.2618 -0.04514 -0.26574 C -0.05399 -0.27384 -0.06458 -0.275 -0.07448 -0.27939 C -0.09982 -0.2905 -0.12604 -0.29976 -0.15243 -0.30509 C -0.16944 -0.31203 -0.1842 -0.31504 -0.20243 -0.31666 C -0.21128 -0.3199 -0.21979 -0.32129 -0.22899 -0.32268 C -0.24791 -0.33078 -0.26336 -0.32569 -0.28489 -0.32453 C -0.31007 -0.31921 -0.29461 -0.29189 -0.29809 -0.25393 C -0.29826 -0.25185 -0.30086 -0.25231 -0.30243 -0.25208 C -0.30937 -0.25092 -0.31614 -0.25069 -0.32309 -0.25 C -0.32413 -0.24814 -0.32517 -0.24629 -0.32604 -0.24421 C -0.32673 -0.24236 -0.32639 -0.23981 -0.32743 -0.23842 C -0.32986 -0.23518 -0.33628 -0.23055 -0.33628 -0.23032 C -0.3408 -0.2125 -0.33889 -0.22291 -0.3408 -0.19907 C -0.34166 -0.17453 -0.34132 -0.14884 -0.34514 -0.12453 C -0.34652 -0.08935 -0.34652 -0.10231 -0.34652 -0.08541 " pathEditMode="relative" rAng="0" ptsTypes="ffffffffffffffffffffffffffA">
                                      <p:cBhvr>
                                        <p:cTn id="116" dur="2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69" y="-15394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5146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300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300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3" grpId="0"/>
      <p:bldP spid="5173" grpId="1"/>
      <p:bldP spid="5176" grpId="0" animBg="1"/>
      <p:bldP spid="5177" grpId="0" animBg="1"/>
      <p:bldP spid="51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3419475" y="765175"/>
            <a:ext cx="2520950" cy="10937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人体</a:t>
            </a:r>
          </a:p>
        </p:txBody>
      </p:sp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-936625" y="-936625"/>
            <a:ext cx="1441450" cy="863600"/>
            <a:chOff x="2426" y="2115"/>
            <a:chExt cx="1180" cy="590"/>
          </a:xfrm>
        </p:grpSpPr>
        <p:sp>
          <p:nvSpPr>
            <p:cNvPr id="6171" name="Oval 11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72" name="Oval 12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73" name="Oval 13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6158" name="Group 14"/>
          <p:cNvGrpSpPr>
            <a:grpSpLocks/>
          </p:cNvGrpSpPr>
          <p:nvPr/>
        </p:nvGrpSpPr>
        <p:grpSpPr bwMode="auto">
          <a:xfrm>
            <a:off x="9324975" y="5799138"/>
            <a:ext cx="1512888" cy="1058862"/>
            <a:chOff x="703" y="2568"/>
            <a:chExt cx="953" cy="667"/>
          </a:xfrm>
        </p:grpSpPr>
        <p:sp>
          <p:nvSpPr>
            <p:cNvPr id="6168" name="Oval 15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9" name="Oval 16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" name="Oval 17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6162" name="Group 18"/>
          <p:cNvGrpSpPr>
            <a:grpSpLocks/>
          </p:cNvGrpSpPr>
          <p:nvPr/>
        </p:nvGrpSpPr>
        <p:grpSpPr bwMode="auto">
          <a:xfrm rot="-3294765">
            <a:off x="-1931987" y="5389562"/>
            <a:ext cx="1738312" cy="862013"/>
            <a:chOff x="2426" y="2115"/>
            <a:chExt cx="1180" cy="590"/>
          </a:xfrm>
        </p:grpSpPr>
        <p:sp>
          <p:nvSpPr>
            <p:cNvPr id="6165" name="Oval 19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" name="Oval 20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7" name="Oval 21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6166" name="Group 22"/>
          <p:cNvGrpSpPr>
            <a:grpSpLocks/>
          </p:cNvGrpSpPr>
          <p:nvPr/>
        </p:nvGrpSpPr>
        <p:grpSpPr bwMode="auto">
          <a:xfrm rot="2642297">
            <a:off x="9305925" y="942975"/>
            <a:ext cx="1574800" cy="806450"/>
            <a:chOff x="2426" y="2115"/>
            <a:chExt cx="1180" cy="590"/>
          </a:xfrm>
        </p:grpSpPr>
        <p:sp>
          <p:nvSpPr>
            <p:cNvPr id="5" name="Oval 23"/>
            <p:cNvSpPr>
              <a:spLocks noChangeArrowheads="1"/>
            </p:cNvSpPr>
            <p:nvPr/>
          </p:nvSpPr>
          <p:spPr bwMode="auto">
            <a:xfrm>
              <a:off x="2426" y="2205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3" name="Oval 24"/>
            <p:cNvSpPr>
              <a:spLocks noChangeArrowheads="1"/>
            </p:cNvSpPr>
            <p:nvPr/>
          </p:nvSpPr>
          <p:spPr bwMode="auto">
            <a:xfrm>
              <a:off x="3061" y="2160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4" name="Oval 25"/>
            <p:cNvSpPr>
              <a:spLocks noChangeArrowheads="1"/>
            </p:cNvSpPr>
            <p:nvPr/>
          </p:nvSpPr>
          <p:spPr bwMode="auto">
            <a:xfrm>
              <a:off x="2699" y="2115"/>
              <a:ext cx="635" cy="59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6170" name="Group 26"/>
          <p:cNvGrpSpPr>
            <a:grpSpLocks/>
          </p:cNvGrpSpPr>
          <p:nvPr/>
        </p:nvGrpSpPr>
        <p:grpSpPr bwMode="auto">
          <a:xfrm rot="4996859">
            <a:off x="-1558925" y="1711325"/>
            <a:ext cx="1512887" cy="1058863"/>
            <a:chOff x="703" y="2568"/>
            <a:chExt cx="953" cy="667"/>
          </a:xfrm>
        </p:grpSpPr>
        <p:sp>
          <p:nvSpPr>
            <p:cNvPr id="6159" name="Oval 27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0" name="Oval 28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1" name="Oval 29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6174" name="Group 30"/>
          <p:cNvGrpSpPr>
            <a:grpSpLocks/>
          </p:cNvGrpSpPr>
          <p:nvPr/>
        </p:nvGrpSpPr>
        <p:grpSpPr bwMode="auto">
          <a:xfrm rot="-3533644">
            <a:off x="7566025" y="-1395412"/>
            <a:ext cx="1512887" cy="1058862"/>
            <a:chOff x="703" y="2568"/>
            <a:chExt cx="953" cy="667"/>
          </a:xfrm>
        </p:grpSpPr>
        <p:sp>
          <p:nvSpPr>
            <p:cNvPr id="6156" name="Oval 31"/>
            <p:cNvSpPr>
              <a:spLocks noChangeArrowheads="1"/>
            </p:cNvSpPr>
            <p:nvPr/>
          </p:nvSpPr>
          <p:spPr bwMode="auto">
            <a:xfrm>
              <a:off x="703" y="2840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57" name="Oval 32"/>
            <p:cNvSpPr>
              <a:spLocks noChangeArrowheads="1"/>
            </p:cNvSpPr>
            <p:nvPr/>
          </p:nvSpPr>
          <p:spPr bwMode="auto">
            <a:xfrm>
              <a:off x="1202" y="2659"/>
              <a:ext cx="454" cy="39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" name="Oval 33"/>
            <p:cNvSpPr>
              <a:spLocks noChangeArrowheads="1"/>
            </p:cNvSpPr>
            <p:nvPr/>
          </p:nvSpPr>
          <p:spPr bwMode="auto">
            <a:xfrm>
              <a:off x="839" y="2568"/>
              <a:ext cx="545" cy="49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HGS創英角ﾎﾟｯﾌﾟ体" panose="040B0A00000000000000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30" name="WordArt 4"/>
          <p:cNvSpPr>
            <a:spLocks noChangeArrowheads="1" noChangeShapeType="1" noTextEdit="1"/>
          </p:cNvSpPr>
          <p:nvPr/>
        </p:nvSpPr>
        <p:spPr bwMode="auto">
          <a:xfrm>
            <a:off x="755650" y="3141663"/>
            <a:ext cx="3240088" cy="2390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空気</a:t>
            </a:r>
          </a:p>
        </p:txBody>
      </p:sp>
      <p:sp>
        <p:nvSpPr>
          <p:cNvPr id="31" name="WordArt 4"/>
          <p:cNvSpPr>
            <a:spLocks noChangeArrowheads="1" noChangeShapeType="1" noTextEdit="1"/>
          </p:cNvSpPr>
          <p:nvPr/>
        </p:nvSpPr>
        <p:spPr bwMode="auto">
          <a:xfrm>
            <a:off x="5940425" y="4365625"/>
            <a:ext cx="1908175" cy="11668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植物</a:t>
            </a:r>
          </a:p>
        </p:txBody>
      </p:sp>
      <p:sp>
        <p:nvSpPr>
          <p:cNvPr id="2" name="テキスト ボックス 1"/>
          <p:cNvSpPr txBox="1">
            <a:spLocks noChangeArrowheads="1"/>
          </p:cNvSpPr>
          <p:nvPr/>
        </p:nvSpPr>
        <p:spPr bwMode="auto">
          <a:xfrm>
            <a:off x="6057900" y="2124075"/>
            <a:ext cx="2090738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S創英角ﾎﾟｯﾌﾟ体" panose="040B0A00000000000000" pitchFamily="50" charset="-128"/>
              </a:defRPr>
            </a:lvl9pPr>
          </a:lstStyle>
          <a:p>
            <a:pPr eaLnBrk="1" hangingPunct="1"/>
            <a:r>
              <a:rPr lang="ja-JP" altLang="en-US" sz="3200"/>
              <a:t>千の風になって吹きわたっている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0.38194 1.2088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97" y="6044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0.00532 L 1.00989 0.7877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243" y="3912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-1.29688 0.44027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844" y="2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-1.12674 0.6365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337" y="3182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5.55556E-6 L -0.85834 -1.01853 " pathEditMode="relative" ptsTypes="AA">
                                      <p:cBhvr>
                                        <p:cTn id="18" dur="5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0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014E-7 L 0.39063 -0.25231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31" y="-12627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063 -0.25254 C 0.37917 -0.25763 0.38299 -0.253 0.37779 -0.26319 C 0.37379 -0.2787 0.37032 -0.29374 0.36494 -0.30833 C 0.36268 -0.31434 0.36008 -0.32777 0.36008 -0.32777 C 0.35799 -0.34745 0.35626 -0.35925 0.35365 -0.37708 C 0.35417 -0.40578 0.35435 -0.43448 0.35522 -0.46319 C 0.35608 -0.49073 0.36667 -0.52083 0.37292 -0.54698 C 0.37553 -0.55809 0.37848 -0.57059 0.38577 -0.57708 C 0.39341 -0.59212 0.38924 -0.58703 0.39706 -0.59444 C 0.404 -0.60763 0.40296 -0.60763 0.4132 -0.61365 C 0.41633 -0.6155 0.42292 -0.61805 0.42292 -0.61805 C 0.43056 -0.62499 0.42588 -0.62175 0.43751 -0.62661 C 0.43907 -0.62731 0.44237 -0.6287 0.44237 -0.6287 C 0.44723 -0.63333 0.45157 -0.63402 0.45678 -0.63749 C 0.46806 -0.64513 0.45539 -0.63888 0.4665 -0.64374 C 0.48456 -0.65995 0.51025 -0.66295 0.53108 -0.66527 C 0.55799 -0.66458 0.58473 -0.66434 0.61164 -0.66319 C 0.62154 -0.66272 0.62362 -0.66064 0.63265 -0.6567 C 0.63421 -0.65601 0.63751 -0.65462 0.63751 -0.65462 C 0.64237 -0.65022 0.64706 -0.64814 0.65192 -0.64374 C 0.654 -0.63958 0.65626 -0.63518 0.65834 -0.63101 C 0.65938 -0.62893 0.66164 -0.62453 0.66164 -0.62453 C 0.66598 -0.6067 0.66129 -0.59143 0.65035 -0.58147 C 0.64601 -0.57291 0.64376 -0.5743 0.63751 -0.56851 C 0.63056 -0.5692 0.62345 -0.56944 0.6165 -0.57083 C 0.6132 -0.57152 0.60678 -0.57499 0.60678 -0.57499 C 0.60331 -0.57823 0.59949 -0.58101 0.59706 -0.58587 C 0.59081 -0.59837 0.60174 -0.58657 0.59063 -0.59652 C 0.58959 -0.60092 0.58855 -0.60508 0.58751 -0.60948 C 0.58699 -0.61157 0.58577 -0.61596 0.58577 -0.61596 C 0.58612 -0.62268 0.58612 -0.66967 0.59393 -0.68263 C 0.59758 -0.68865 0.6066 -0.68981 0.61164 -0.6912 C 0.62726 -0.6905 0.64289 -0.69096 0.65834 -0.68911 C 0.66181 -0.68865 0.66476 -0.6861 0.66806 -0.68471 C 0.66963 -0.68402 0.67292 -0.68263 0.67292 -0.68263 C 0.68108 -0.67522 0.68959 -0.67152 0.69879 -0.66758 C 0.70522 -0.6618 0.71147 -0.65856 0.71806 -0.65254 C 0.71963 -0.65115 0.72292 -0.64814 0.72292 -0.64814 C 0.73282 -0.6287 0.71945 -0.65208 0.73108 -0.63958 C 0.7415 -0.62846 0.72674 -0.63633 0.73907 -0.63101 C 0.74549 -0.62522 0.75157 -0.62198 0.75834 -0.61596 C 0.76112 -0.61342 0.76476 -0.61295 0.76806 -0.61157 C 0.76963 -0.61087 0.77292 -0.60948 0.77292 -0.60948 C 0.779 -0.60393 0.78595 -0.603 0.79237 -0.5986 C 0.7941 -0.59745 0.79532 -0.59536 0.79706 -0.59444 C 0.80018 -0.59258 0.80348 -0.59143 0.80678 -0.59004 C 0.80834 -0.58934 0.81164 -0.58795 0.81164 -0.58795 C 0.8132 -0.58657 0.81476 -0.58471 0.8165 -0.58356 C 0.81806 -0.58263 0.8198 -0.58263 0.82136 -0.58147 C 0.83838 -0.5692 0.82483 -0.57569 0.83577 -0.57083 C 0.83907 -0.56782 0.8422 -0.56504 0.84549 -0.56203 C 0.84706 -0.56064 0.85035 -0.55786 0.85035 -0.55786 C 0.85435 -0.54999 0.86112 -0.54583 0.86806 -0.54282 C 0.86963 -0.54073 0.87101 -0.53795 0.87292 -0.53633 C 0.87431 -0.53518 0.87657 -0.53587 0.87779 -0.53425 C 0.88681 -0.52221 0.87084 -0.53194 0.88421 -0.52545 C 0.88664 -0.51573 0.89133 -0.50833 0.89549 -0.49976 C 0.89636 -0.49791 0.89636 -0.49536 0.89706 -0.49328 C 0.89792 -0.49096 0.89931 -0.48888 0.90035 -0.4868 C 0.90782 -0.4574 0.91338 -0.42731 0.9165 -0.39652 C 0.91581 -0.36666 0.91737 -0.32985 0.91008 -0.29976 C 0.9073 -0.25925 0.90365 -0.21944 0.89879 -0.17939 C 0.89532 -0.15092 0.89879 -0.11666 0.88577 -0.0912 C 0.88195 -0.07499 0.87518 -0.06018 0.86806 -0.04606 C 0.86702 -0.0442 0.86476 -0.0449 0.8632 -0.04374 C 0.8599 -0.0412 0.85678 -0.03795 0.85365 -0.03518 C 0.85209 -0.03379 0.84046 -0.02985 0.83751 -0.0287 C 0.82622 -0.02939 0.81494 -0.02939 0.80365 -0.03101 C 0.80035 -0.03147 0.79393 -0.03518 0.79393 -0.03518 C 0.78716 -0.04143 0.78959 -0.0442 0.78265 -0.05022 C 0.77883 -0.06527 0.78039 -0.05879 0.77779 -0.06967 C 0.77831 -0.08402 0.77813 -0.09837 0.77935 -0.11272 C 0.78265 -0.15022 0.81494 -0.15393 0.83577 -0.16434 C 0.84654 -0.16365 0.8573 -0.16365 0.86806 -0.16203 C 0.87136 -0.16157 0.87779 -0.15786 0.87779 -0.15786 C 0.88334 -0.15231 0.8882 -0.14583 0.89393 -0.1405 C 0.89792 -0.1243 0.89237 -0.1449 0.89879 -0.12777 C 0.90122 -0.12129 0.90174 -0.11319 0.90365 -0.10624 C 0.90244 -0.07499 0.90244 -0.05485 0.89237 -0.0287 C 0.89081 -0.02476 0.89115 -0.01944 0.88907 -0.01596 C 0.88612 -0.0111 0.8816 -0.00856 0.87779 -0.00508 C 0.86216 0.0095 0.84515 0.02154 0.82622 0.02501 C 0.81563 0.02941 0.80487 0.03334 0.79393 0.03566 C 0.77622 0.04399 0.7422 0.04515 0.72449 0.04654 C 0.71667 0.0463 0.66355 0.04654 0.64063 0.04214 C 0.62049 0.0382 0.60105 0.0301 0.58108 0.02501 C 0.5764 0.02246 0.57119 0.0213 0.5665 0.01853 C 0.5573 0.0132 0.54897 0.00556 0.53907 0.0014 C 0.53751 5.92593E-6 0.53595 -0.00184 0.53421 -0.003 C 0.53265 -0.00393 0.53091 -0.00393 0.52935 -0.00508 C 0.52101 -0.0111 0.5132 -0.01967 0.50522 -0.02661 C 0.50035 -0.03101 0.49549 -0.03518 0.49063 -0.03958 C 0.48907 -0.04096 0.48577 -0.04374 0.48577 -0.04374 C 0.48334 -0.05393 0.47223 -0.0655 0.46494 -0.07175 C 0.46112 -0.07916 0.45626 -0.08217 0.45192 -0.08911 C 0.44671 -0.09745 0.44254 -0.10647 0.43577 -0.11272 C 0.42535 -0.13425 0.44098 -0.10277 0.42779 -0.12545 C 0.41355 -0.14976 0.42796 -0.12962 0.4165 -0.1449 C 0.41285 -0.16018 0.41806 -0.14282 0.41008 -0.15578 C 0.40921 -0.15717 0.40747 -0.16689 0.40678 -0.16851 C 0.40487 -0.17314 0.40035 -0.18147 0.40035 -0.18147 C 0.39758 -0.19282 0.39966 -0.1861 0.39237 -0.20092 L 0.39237 -0.20092 C 0.38924 -0.21226 0.38542 -0.22407 0.37779 -0.23101 C 0.3757 -0.23958 0.37466 -0.24351 0.3698 -0.25022 C 0.36511 -0.26805 0.35678 -0.28402 0.35192 -0.30184 C 0.35244 -0.30763 0.3514 -0.31411 0.35365 -0.3192 C 0.35556 -0.3236 0.36008 -0.32499 0.3632 -0.32777 C 0.36476 -0.32916 0.36615 -0.33101 0.36806 -0.33194 C 0.3856 -0.33981 0.40348 -0.34559 0.42136 -0.35138 C 0.43525 -0.35069 0.44931 -0.35069 0.4632 -0.3493 C 0.47101 -0.3486 0.48108 -0.33564 0.48907 -0.33194 C 0.49115 -0.32337 0.49393 -0.3192 0.49879 -0.31272 C 0.50105 -0.30323 0.50608 -0.29629 0.50834 -0.2868 C 0.50713 -0.26018 0.50886 -0.25902 0.50522 -0.24166 C 0.50313 -0.23124 0.4974 -0.22314 0.49393 -0.21365 C 0.48508 -0.18911 0.47032 -0.17545 0.45365 -0.15995 C 0.4441 -0.15092 0.43074 -0.14791 0.4198 -0.14282 C 0.41025 -0.13842 0.41963 -0.14258 0.41008 -0.13842 C 0.40851 -0.13772 0.40522 -0.13633 0.40522 -0.13633 C 0.39706 -0.12893 0.3731 -0.11897 0.3632 -0.11689 C 0.32379 -0.12013 0.34654 -0.11689 0.32622 -0.12545 C 0.32084 -0.13032 0.31633 -0.13564 0.31008 -0.13842 C 0.29167 -0.15462 0.28282 -0.17476 0.26806 -0.19444 C 0.26754 -0.19652 0.2672 -0.19883 0.2665 -0.20092 C 0.26563 -0.20323 0.2639 -0.20485 0.2632 -0.20717 C 0.26042 -0.2155 0.26077 -0.22106 0.25678 -0.2287 C 0.24983 -0.25786 0.2566 -0.31897 0.27935 -0.33842 C 0.27987 -0.3405 0.27987 -0.34328 0.28108 -0.3449 C 0.2823 -0.34652 0.28438 -0.34606 0.28577 -0.34698 C 0.29272 -0.35184 0.2889 -0.35115 0.29549 -0.35786 C 0.29862 -0.3611 0.30192 -0.36365 0.30522 -0.36643 C 0.30678 -0.36782 0.31008 -0.37083 0.31008 -0.37083 C 0.31754 -0.38541 0.31285 -0.38194 0.32136 -0.38587 C 0.32883 -0.40069 0.32466 -0.39583 0.33265 -0.403 C 0.33473 -0.4118 0.33838 -0.42106 0.34237 -0.4287 C 0.3441 -0.43564 0.34706 -0.4412 0.34879 -0.44814 C 0.35174 -0.45971 0.35435 -0.46967 0.35834 -0.48032 C 0.36095 -0.48726 0.36164 -0.49328 0.36494 -0.49976 C 0.36858 -0.51527 0.36615 -0.50902 0.37136 -0.5192 C 0.37535 -0.53541 0.3698 -0.51481 0.37622 -0.53194 C 0.38074 -0.5442 0.38976 -0.56828 0.40035 -0.57291 C 0.41008 -0.59189 0.39723 -0.56944 0.40834 -0.58147 C 0.4099 -0.58309 0.41008 -0.58633 0.41164 -0.58795 C 0.41459 -0.59143 0.41806 -0.59374 0.42136 -0.59652 C 0.42831 -0.60254 0.42588 -0.60786 0.43421 -0.61157 C 0.44098 -0.61782 0.44358 -0.62522 0.45192 -0.6287 C 0.46667 -0.64189 0.48108 -0.64791 0.49879 -0.65022 C 0.51077 -0.65601 0.52501 -0.65555 0.53751 -0.6567 C 0.55938 -0.66596 0.59463 -0.65971 0.61494 -0.65879 C 0.61806 -0.65809 0.62136 -0.65763 0.62449 -0.6567 C 0.62779 -0.65555 0.63421 -0.65254 0.63421 -0.65254 C 0.63751 -0.64953 0.64063 -0.64675 0.64393 -0.64374 C 0.64549 -0.64235 0.64879 -0.63958 0.64879 -0.63958 C 0.65313 -0.63055 0.65556 -0.62059 0.66008 -0.61157 C 0.66303 -0.59953 0.66511 -0.58772 0.66164 -0.57499 C 0.66095 -0.57268 0.65834 -0.57245 0.65678 -0.57083 C 0.65504 -0.56897 0.65383 -0.56596 0.65192 -0.56434 C 0.64897 -0.56203 0.64237 -0.55995 0.64237 -0.55995 C 0.60869 -0.56272 0.62709 -0.56041 0.60834 -0.56851 C 0.6066 -0.57545 0.60348 -0.58078 0.60192 -0.58795 C 0.59827 -0.60508 0.59549 -0.61967 0.59393 -0.63749 C 0.59445 -0.64953 0.59463 -0.6618 0.59549 -0.67383 C 0.59567 -0.67615 0.59584 -0.6787 0.59706 -0.68032 C 0.59983 -0.68402 0.60678 -0.68911 0.60678 -0.68911 C 0.63942 -0.68795 0.66164 -0.69328 0.68907 -0.68032 C 0.7047 -0.65948 0.68473 -0.68425 0.69879 -0.67175 C 0.7007 -0.67013 0.70174 -0.66689 0.70365 -0.66527 C 0.70522 -0.66388 0.71407 -0.66133 0.71494 -0.6611 C 0.7224 -0.65439 0.73108 -0.64953 0.73907 -0.64374 C 0.75487 -0.63194 0.74306 -0.63772 0.75365 -0.63309 C 0.77067 -0.61712 0.74688 -0.63865 0.7632 -0.62661 C 0.77987 -0.61434 0.76685 -0.62059 0.77779 -0.61596 C 0.77987 -0.61388 0.78195 -0.61133 0.78421 -0.60948 C 0.78629 -0.60786 0.78872 -0.60694 0.79063 -0.60508 C 0.80088 -0.59513 0.79029 -0.60092 0.80035 -0.59652 C 0.80556 -0.59189 0.80904 -0.58633 0.81494 -0.58356 C 0.82188 -0.5743 0.82987 -0.56643 0.83907 -0.56203 C 0.84497 -0.55416 0.85209 -0.5442 0.86008 -0.5405 C 0.8672 -0.53147 0.87848 -0.52245 0.88421 -0.51272 C 0.89098 -0.50092 0.89775 -0.47731 0.90678 -0.46967 C 0.90782 -0.46527 0.90817 -0.46064 0.91008 -0.4567 C 0.91112 -0.45462 0.91233 -0.45254 0.9132 -0.45022 C 0.91459 -0.44606 0.91546 -0.44166 0.9165 -0.43749 C 0.91702 -0.43541 0.91806 -0.43101 0.91806 -0.43101 C 0.92015 -0.37592 0.92067 -0.39143 0.91806 -0.33194 C 0.91563 -0.2743 0.91997 -0.29166 0.9132 -0.26758 C 0.91216 -0.25439 0.91164 -0.2412 0.90834 -0.2287 C 0.90452 -0.19814 0.89445 -0.17036 0.88907 -0.1405 C 0.88629 -0.12499 0.88456 -0.10879 0.87779 -0.09536 C 0.87379 -0.07916 0.87935 -0.09976 0.87292 -0.08263 C 0.86928 -0.07268 0.86841 -0.06458 0.86008 -0.0611 C 0.85713 -0.05717 0.85522 -0.05161 0.85192 -0.04814 C 0.84636 -0.04235 0.83404 -0.04305 0.82622 -0.03958 C 0.80678 -0.04096 0.79897 -0.03633 0.78577 -0.04814 C 0.77848 -0.06295 0.78056 -0.05624 0.77779 -0.06758 C 0.77831 -0.08124 0.77726 -0.10439 0.78265 -0.1192 C 0.79063 -0.14073 0.81997 -0.15045 0.83577 -0.15346 C 0.85452 -0.15208 0.85851 -0.15208 0.87292 -0.14698 C 0.88074 -0.14027 0.87588 -0.14374 0.88751 -0.13842 C 0.89115 -0.1368 0.89706 -0.12985 0.89706 -0.12985 C 0.89931 -0.12545 0.9014 -0.12129 0.90365 -0.11689 C 0.9047 -0.11481 0.90678 -0.11041 0.90678 -0.11041 C 0.90799 -0.10208 0.90973 -0.0949 0.91164 -0.0868 C 0.91112 -0.07175 0.91112 -0.0567 0.91008 -0.04166 C 0.90938 -0.03147 0.90452 -0.01944 0.90192 -0.00948 C 0.9007 -0.00462 0.89515 -0.00462 0.89237 -0.00092 C 0.87917 0.01667 0.85331 0.02084 0.83577 0.02292 C 0.81251 0.02894 0.78838 0.02663 0.76494 0.03149 C 0.73473 0.0308 0.7047 0.03056 0.67449 0.02917 C 0.66285 0.02871 0.65001 0.02107 0.63907 0.01644 C 0.62136 0.0088 0.60348 0.00255 0.58577 -0.00508 C 0.57865 -0.0118 0.5698 -0.01434 0.56164 -0.01805 C 0.55678 -0.02013 0.54706 -0.02453 0.54706 -0.02453 C 0.54549 -0.02592 0.5441 -0.02754 0.54237 -0.0287 C 0.54081 -0.02962 0.53872 -0.02939 0.53751 -0.03101 C 0.53629 -0.03263 0.53699 -0.03587 0.53577 -0.03749 C 0.53456 -0.03911 0.53265 -0.03865 0.53108 -0.03958 C 0.52935 -0.04073 0.52779 -0.04235 0.52622 -0.04374 C 0.52397 -0.05231 0.52154 -0.05601 0.51494 -0.05879 C 0.50938 -0.0699 0.50556 -0.08078 0.50035 -0.0912 C 0.49845 -0.10138 0.50001 -0.10485 0.49237 -0.10833 C 0.48924 -0.11967 0.4915 -0.11295 0.48421 -0.12777 C 0.4823 -0.13147 0.47449 -0.13194 0.47449 -0.13194 C 0.46928 -0.1368 0.46789 -0.14235 0.46164 -0.1449 C 0.45921 -0.15485 0.45678 -0.15208 0.45035 -0.15786 C 0.44931 -0.15995 0.44845 -0.16249 0.44706 -0.16434 C 0.44567 -0.1662 0.44358 -0.16666 0.44237 -0.16851 C 0.43768 -0.17638 0.44202 -0.17962 0.43265 -0.18356 C 0.42935 -0.19698 0.42223 -0.20485 0.4165 -0.21596 C 0.41355 -0.228 0.40886 -0.23749 0.40365 -0.24814 C 0.40261 -0.25022 0.40226 -0.25508 0.40035 -0.25462 C 0.39706 -0.25393 0.39393 -0.25323 0.39063 -0.25254 Z " pathEditMode="relative" ptsTypes="fffffffffffffffffffffffffffffffffffffffffffffffffffffffffffffffffffffffffffffffffffffffffffffffffffffFfffffffffffffffffffffffffffffffffffffffffffffffffffffffffffffffffffffffffffffffffffffffffffffffffffffffffffffffffffffffffffffffffff">
                                      <p:cBhvr>
                                        <p:cTn id="43" dur="10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5" dur="10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C 0.00434 0.01736 -0.00191 -0.00301 0.0066 0.00856 C 0.00781 0.01018 0.00729 0.01273 0.00799 0.01481 C 0.01181 0.02407 0.01632 0.03148 0.01945 0.04097 C 0.02431 0.05555 0.02899 0.0743 0.03073 0.09027 C 0.03351 0.11527 0.03073 0.10231 0.03403 0.1162 C 0.03629 0.14351 0.03889 0.1706 0.04045 0.19791 C 0.03959 0.24861 0.0408 0.2905 0.03403 0.33773 C 0.03212 0.35138 0.02917 0.36527 0.02587 0.37847 C 0.02413 0.38541 0.01788 0.39791 0.01788 0.39814 C 0.0158 0.40648 0.01302 0.41088 0.00799 0.41689 C 0.00486 0.42662 0.00278 0.43101 -0.00469 0.43449 C -0.01146 0.4412 -0.01753 0.44814 -0.02587 0.45162 C -0.04392 0.46782 -0.07344 0.47615 -0.09496 0.47963 C -0.1309 0.4949 -0.17465 0.49097 -0.21111 0.49259 C -0.2967 0.50277 -0.38385 0.49166 -0.46944 0.48148 C -0.48194 0.47847 -0.48906 0.47685 -0.50312 0.47523 C -0.5191 0.46828 -0.53646 0.46527 -0.5533 0.4625 C -0.55764 0.46018 -0.56788 0.45763 -0.57239 0.45347 C -0.5783 0.44838 -0.59514 0.43078 -0.60156 0.428 C -0.60469 0.42523 -0.60833 0.42314 -0.61111 0.41944 C -0.62222 0.40486 -0.61666 0.40833 -0.62569 0.40439 C -0.63177 0.39189 -0.63993 0.38101 -0.64496 0.36782 C -0.64739 0.36111 -0.65312 0.34838 -0.65312 0.34861 C -0.65555 0.33819 -0.65937 0.32893 -0.66111 0.31805 C -0.66371 0.30324 -0.66545 0.2875 -0.66927 0.27291 C -0.67083 0.25671 -0.67257 0.24027 -0.67413 0.22361 C -0.67361 0.1581 -0.67344 0.09328 -0.67239 0.028 C -0.67187 -0.00209 -0.66944 -0.03241 -0.66753 -0.06227 C -0.66423 -0.11181 -0.66146 -0.16852 -0.6401 -0.21065 C -0.63871 -0.21644 -0.63802 -0.22014 -0.63541 -0.2257 C -0.63298 -0.23102 -0.62726 -0.24075 -0.62726 -0.24051 C -0.6243 -0.25325 -0.62812 -0.2419 -0.62083 -0.25162 C -0.61944 -0.25348 -0.6191 -0.25625 -0.61753 -0.25811 C -0.60989 -0.26945 -0.60208 -0.27709 -0.59184 -0.2838 C -0.58524 -0.2926 -0.58437 -0.28936 -0.57726 -0.29468 C -0.56128 -0.30672 -0.57326 -0.3007 -0.56302 -0.30533 C -0.55295 -0.31436 -0.53906 -0.32061 -0.52743 -0.32477 C -0.51771 -0.33287 -0.4967 -0.33588 -0.48541 -0.3375 C -0.46146 -0.34607 -0.4691 -0.34167 -0.42569 -0.33982 C -0.41302 -0.3338 -0.40156 -0.32176 -0.38854 -0.31621 C -0.38333 -0.31158 -0.37934 -0.30579 -0.37413 -0.30116 C -0.36632 -0.28565 -0.37031 -0.2919 -0.36285 -0.28172 C -0.36111 -0.27477 -0.35781 -0.26945 -0.35625 -0.26227 C -0.35312 -0.24792 -0.35087 -0.2338 -0.34826 -0.21922 C -0.34791 -0.197 -0.34705 -0.17477 -0.34687 -0.15255 C -0.34514 -0.06459 -0.34826 -0.01112 -0.32569 0.06458 C -0.32257 0.07523 -0.32083 0.0831 -0.31597 0.09259 C -0.31111 0.11203 -0.31944 0.08101 -0.30955 0.10763 C -0.29982 0.13379 -0.31597 0.10046 -0.30469 0.12268 C -0.30208 0.13379 -0.29705 0.14004 -0.29184 0.14838 C -0.27882 0.16921 -0.26337 0.18194 -0.2434 0.18703 C -0.23142 0.19791 -0.21076 0.19629 -0.1967 0.19791 C -0.19184 0.19722 -0.18698 0.19722 -0.18229 0.19583 C -0.17882 0.19467 -0.17239 0.1912 -0.17239 0.1912 C -0.15486 0.17569 -0.13923 0.17384 -0.11927 0.16782 C -0.11128 0.16527 -0.10486 0.15972 -0.09687 0.15694 C -0.09184 0.15277 -0.08698 0.14838 -0.08212 0.14421 C -0.08055 0.14282 -0.07743 0.13981 -0.07743 0.14004 C -0.07639 0.13773 -0.075 0.13564 -0.07413 0.13333 C -0.07344 0.13125 -0.07344 0.12893 -0.07239 0.12685 C -0.07048 0.12245 -0.06597 0.11412 -0.06597 0.11435 C -0.06389 0.10463 -0.05885 0.09768 -0.05642 0.08819 C -0.05538 0.08379 -0.05434 0.07963 -0.05312 0.07523 C -0.0526 0.07314 -0.05156 0.06875 -0.05156 0.06898 C -0.05035 0.05162 -0.04965 0.03402 -0.04687 0.01713 C -0.04601 0.01273 -0.04444 0.00879 -0.0434 0.00416 C -0.04288 0.00069 -0.04184 -0.00649 -0.04184 -0.00649 " pathEditMode="relative" rAng="0" ptsTypes="fffffffffffffffffffffffffffffffffffffffffffffffffffffffffffffffffffA">
                                      <p:cBhvr>
                                        <p:cTn id="5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67" y="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3" dur="5000" fill="hold"/>
                                        <p:tgtEl>
                                          <p:spTgt spid="2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5000" fill="hold"/>
                                        <p:tgtEl>
                                          <p:spTgt spid="616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2000" fill="hold"/>
                                        <p:tgtEl>
                                          <p:spTgt spid="616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68313" y="6092825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>
                <a:ea typeface="ＭＳ Ｐゴシック" panose="020B0600070205080204" pitchFamily="50" charset="-128"/>
              </a:rPr>
              <a:t>Copyright(C) 2012 / </a:t>
            </a:r>
            <a:r>
              <a:rPr lang="ja-JP" altLang="en-US" sz="1400">
                <a:ea typeface="ＭＳ Ｐゴシック" panose="020B0600070205080204" pitchFamily="50" charset="-128"/>
              </a:rPr>
              <a:t>柏市教育委員会　</a:t>
            </a:r>
            <a:r>
              <a:rPr lang="en-US" altLang="ja-JP" sz="1400">
                <a:ea typeface="ＭＳ Ｐゴシック" panose="020B0600070205080204" pitchFamily="50" charset="-128"/>
              </a:rPr>
              <a:t>H.K   All Rights Reserved.</a:t>
            </a:r>
            <a:br>
              <a:rPr lang="en-US" altLang="ja-JP" sz="1400">
                <a:ea typeface="ＭＳ Ｐゴシック" panose="020B0600070205080204" pitchFamily="50" charset="-128"/>
              </a:rPr>
            </a:br>
            <a:endParaRPr lang="en-US" altLang="ja-JP" sz="1400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b7eeac15de0b9346d4e3b4cdb58f74cece2765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93</Words>
  <Application>Microsoft Office PowerPoint</Application>
  <PresentationFormat>画面に合わせる (4:3)</PresentationFormat>
  <Paragraphs>23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Arial</vt:lpstr>
      <vt:lpstr>HGS創英角ﾎﾟｯﾌﾟ体</vt:lpstr>
      <vt:lpstr>ＭＳ Ｐゴシック</vt:lpstr>
      <vt:lpstr>Calibri</vt:lpstr>
      <vt:lpstr>ＭＳ 明朝</vt:lpstr>
      <vt:lpstr>標準デザイン</vt:lpstr>
      <vt:lpstr>かぶ２</vt:lpstr>
      <vt:lpstr>千の風になっている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senkaze</dc:title>
  <dc:creator>柏市教育研究所</dc:creator>
  <cp:lastModifiedBy>柏市立教育研究所</cp:lastModifiedBy>
  <cp:revision>26</cp:revision>
  <dcterms:created xsi:type="dcterms:W3CDTF">2012-04-05T01:58:44Z</dcterms:created>
  <dcterms:modified xsi:type="dcterms:W3CDTF">2020-12-07T06:50:44Z</dcterms:modified>
</cp:coreProperties>
</file>