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6"/>
  </p:notesMasterIdLst>
  <p:sldIdLst>
    <p:sldId id="256" r:id="rId3"/>
    <p:sldId id="258" r:id="rId4"/>
    <p:sldId id="257" r:id="rId5"/>
    <p:sldId id="259" r:id="rId6"/>
    <p:sldId id="262" r:id="rId7"/>
    <p:sldId id="260" r:id="rId8"/>
    <p:sldId id="261" r:id="rId9"/>
    <p:sldId id="265" r:id="rId10"/>
    <p:sldId id="263" r:id="rId11"/>
    <p:sldId id="266" r:id="rId12"/>
    <p:sldId id="264" r:id="rId13"/>
    <p:sldId id="267" r:id="rId14"/>
    <p:sldId id="268" r:id="rId15"/>
  </p:sldIdLst>
  <p:sldSz cx="9144000" cy="6858000" type="screen4x3"/>
  <p:notesSz cx="6858000" cy="9144000"/>
  <p:custDataLst>
    <p:tags r:id="rId1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6600"/>
    <a:srgbClr val="FF0000"/>
    <a:srgbClr val="170112"/>
    <a:srgbClr val="0C0C0C"/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644719A-0F74-427D-A387-444DDC522B9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D375F7F-0EFA-4B40-87BC-B00852A5E9D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C45D40-B191-4E43-9C26-82473879B9C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4728977"/>
      </p:ext>
    </p:extLst>
  </p:cSld>
  <p:clrMapOvr>
    <a:masterClrMapping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A7F63-EBAC-47E4-83C5-978C5BFEE0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5981451"/>
      </p:ext>
    </p:extLst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EADCE-5208-4E9A-826E-534DEBF8E5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0313991"/>
      </p:ext>
    </p:extLst>
  </p:cSld>
  <p:clrMapOvr>
    <a:masterClrMapping/>
  </p:clrMapOvr>
  <p:transition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C50F05-66D8-43C1-B97B-AEF23C84FBC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CB80D-A597-439A-915A-96D0A014DFD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2269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A971DD-C8DE-48B7-89EB-B7D4A1C681B0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E4024-9389-4EF3-B156-3CD432A7CF3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779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D455C3-2BB7-4130-A521-E462025EA760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09FA2-CB70-4902-B9E5-BB74A624FDE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4522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1E033-0A07-477F-8F72-E3FD28E2913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6C5A2-7B82-4DF6-8B1D-A21C7D9514F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4890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385BDB-889B-446A-802F-EC4FDB2EB0D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3BA6D-5148-4892-9656-F589E69CFCA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035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987A0F-DC9F-4BB4-9BB8-38D8A8228AA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D9B85-5F60-40F9-99BE-AAE80413180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7641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AAD084-5FEA-43EE-A46F-39F06DB2F54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5F176-CF5D-4D28-889B-6DAAD302273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645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02FF77-4C01-4DA9-A9E9-49A894B0D2C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E1100-49DA-45E5-87B5-7ABF3BE42D0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84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CC876-F5AD-4761-B3D4-FBAF5CB3F0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6964041"/>
      </p:ext>
    </p:extLst>
  </p:cSld>
  <p:clrMapOvr>
    <a:masterClrMapping/>
  </p:clrMapOvr>
  <p:transition advTm="5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AD1435-AD37-4288-93B6-1C11C5267D3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3A39F-9351-4581-ABB1-E8AAC4FC99B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67335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2C3AAC-60EC-4F64-8952-8E32FC37781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FDB5D-7C9B-4316-B1E7-3EF87036BCE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7064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CF42F5-D77E-445B-86A4-13D56607050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1EBE0-6FA1-48B0-A4DC-747548FECFD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509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79CC38-1612-43DF-91EC-54F5AF27F2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9287480"/>
      </p:ext>
    </p:extLst>
  </p:cSld>
  <p:clrMapOvr>
    <a:masterClrMapping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6F22B-2101-4C66-968B-42F7DDD0BEF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2065967"/>
      </p:ext>
    </p:extLst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85D017-82D8-421D-BA62-08FADD38DB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7986919"/>
      </p:ext>
    </p:extLst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3563A-F7AF-4E49-8BAC-91201144AB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4733189"/>
      </p:ext>
    </p:extLst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607D3-8C6B-4971-B5CC-758F32260A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948678"/>
      </p:ext>
    </p:extLst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1A071E-761B-4B6A-8DA7-CCC39028E1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6009008"/>
      </p:ext>
    </p:extLst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D40591-CDCD-4BD1-A4E3-F9BCF93EB0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1773809"/>
      </p:ext>
    </p:extLst>
  </p:cSld>
  <p:clrMapOvr>
    <a:masterClrMapping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6380AD-3ACC-4004-A680-A25C9D63474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25C4437-C1A3-4F36-8BBA-61D523AE271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B820EC7-5467-4084-86C7-45F6F2740B89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66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88913"/>
            <a:ext cx="7561262" cy="1295400"/>
          </a:xfrm>
        </p:spPr>
        <p:txBody>
          <a:bodyPr/>
          <a:lstStyle/>
          <a:p>
            <a:r>
              <a:rPr lang="ja-JP" altLang="en-US" sz="8000">
                <a:ea typeface="HG創英角ﾎﾟｯﾌﾟ体" panose="040B0A09000000000000" pitchFamily="49" charset="-128"/>
              </a:rPr>
              <a:t>オームの法則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6988" y="1700213"/>
            <a:ext cx="6264275" cy="57626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ja-JP" altLang="en-US"/>
              <a:t>電子の目で法則を考える</a:t>
            </a:r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1354138" y="2984500"/>
            <a:ext cx="3970337" cy="2563813"/>
            <a:chOff x="1354826" y="2984500"/>
            <a:chExt cx="3969649" cy="2563813"/>
          </a:xfrm>
        </p:grpSpPr>
        <p:grpSp>
          <p:nvGrpSpPr>
            <p:cNvPr id="2060" name="グループ化 11"/>
            <p:cNvGrpSpPr>
              <a:grpSpLocks/>
            </p:cNvGrpSpPr>
            <p:nvPr/>
          </p:nvGrpSpPr>
          <p:grpSpPr bwMode="auto">
            <a:xfrm rot="10800000">
              <a:off x="1354826" y="3469933"/>
              <a:ext cx="1007851" cy="1703365"/>
              <a:chOff x="1833997" y="3954390"/>
              <a:chExt cx="1008112" cy="1703398"/>
            </a:xfrm>
          </p:grpSpPr>
          <p:sp>
            <p:nvSpPr>
              <p:cNvPr id="10" name="正方形/長方形 9"/>
              <p:cNvSpPr/>
              <p:nvPr/>
            </p:nvSpPr>
            <p:spPr>
              <a:xfrm>
                <a:off x="1849837" y="4074677"/>
                <a:ext cx="1008148" cy="158276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2173715" y="3938150"/>
                <a:ext cx="360393" cy="142878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grpSp>
          <p:nvGrpSpPr>
            <p:cNvPr id="2061" name="Group 41"/>
            <p:cNvGrpSpPr>
              <a:grpSpLocks/>
            </p:cNvGrpSpPr>
            <p:nvPr/>
          </p:nvGrpSpPr>
          <p:grpSpPr bwMode="auto">
            <a:xfrm>
              <a:off x="4461099" y="3433828"/>
              <a:ext cx="863376" cy="792148"/>
              <a:chOff x="3651" y="1570"/>
              <a:chExt cx="908" cy="862"/>
            </a:xfrm>
          </p:grpSpPr>
          <p:sp>
            <p:nvSpPr>
              <p:cNvPr id="2066" name="Line 42"/>
              <p:cNvSpPr>
                <a:spLocks noChangeShapeType="1"/>
              </p:cNvSpPr>
              <p:nvPr/>
            </p:nvSpPr>
            <p:spPr bwMode="auto">
              <a:xfrm flipH="1">
                <a:off x="3787" y="1706"/>
                <a:ext cx="635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67" name="Line 43"/>
              <p:cNvSpPr>
                <a:spLocks noChangeShapeType="1"/>
              </p:cNvSpPr>
              <p:nvPr/>
            </p:nvSpPr>
            <p:spPr bwMode="auto">
              <a:xfrm>
                <a:off x="3742" y="1706"/>
                <a:ext cx="680" cy="5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68" name="Oval 44"/>
              <p:cNvSpPr>
                <a:spLocks noChangeArrowheads="1"/>
              </p:cNvSpPr>
              <p:nvPr/>
            </p:nvSpPr>
            <p:spPr bwMode="auto">
              <a:xfrm>
                <a:off x="3651" y="1570"/>
                <a:ext cx="908" cy="86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4" name="フリーフォーム 13"/>
            <p:cNvSpPr/>
            <p:nvPr/>
          </p:nvSpPr>
          <p:spPr bwMode="auto">
            <a:xfrm>
              <a:off x="1865912" y="2984500"/>
              <a:ext cx="3066519" cy="520700"/>
            </a:xfrm>
            <a:custGeom>
              <a:avLst/>
              <a:gdLst>
                <a:gd name="connsiteX0" fmla="*/ 0 w 3067700"/>
                <a:gd name="connsiteY0" fmla="*/ 520505 h 520505"/>
                <a:gd name="connsiteX1" fmla="*/ 14068 w 3067700"/>
                <a:gd name="connsiteY1" fmla="*/ 239151 h 520505"/>
                <a:gd name="connsiteX2" fmla="*/ 56271 w 3067700"/>
                <a:gd name="connsiteY2" fmla="*/ 168813 h 520505"/>
                <a:gd name="connsiteX3" fmla="*/ 98474 w 3067700"/>
                <a:gd name="connsiteY3" fmla="*/ 154745 h 520505"/>
                <a:gd name="connsiteX4" fmla="*/ 112542 w 3067700"/>
                <a:gd name="connsiteY4" fmla="*/ 112542 h 520505"/>
                <a:gd name="connsiteX5" fmla="*/ 196948 w 3067700"/>
                <a:gd name="connsiteY5" fmla="*/ 84406 h 520505"/>
                <a:gd name="connsiteX6" fmla="*/ 379828 w 3067700"/>
                <a:gd name="connsiteY6" fmla="*/ 56271 h 520505"/>
                <a:gd name="connsiteX7" fmla="*/ 590843 w 3067700"/>
                <a:gd name="connsiteY7" fmla="*/ 42203 h 520505"/>
                <a:gd name="connsiteX8" fmla="*/ 1308295 w 3067700"/>
                <a:gd name="connsiteY8" fmla="*/ 28136 h 520505"/>
                <a:gd name="connsiteX9" fmla="*/ 1378634 w 3067700"/>
                <a:gd name="connsiteY9" fmla="*/ 14068 h 520505"/>
                <a:gd name="connsiteX10" fmla="*/ 1434905 w 3067700"/>
                <a:gd name="connsiteY10" fmla="*/ 0 h 520505"/>
                <a:gd name="connsiteX11" fmla="*/ 2644726 w 3067700"/>
                <a:gd name="connsiteY11" fmla="*/ 14068 h 520505"/>
                <a:gd name="connsiteX12" fmla="*/ 2729132 w 3067700"/>
                <a:gd name="connsiteY12" fmla="*/ 42203 h 520505"/>
                <a:gd name="connsiteX13" fmla="*/ 2757268 w 3067700"/>
                <a:gd name="connsiteY13" fmla="*/ 70339 h 520505"/>
                <a:gd name="connsiteX14" fmla="*/ 2841674 w 3067700"/>
                <a:gd name="connsiteY14" fmla="*/ 98474 h 520505"/>
                <a:gd name="connsiteX15" fmla="*/ 2926080 w 3067700"/>
                <a:gd name="connsiteY15" fmla="*/ 140677 h 520505"/>
                <a:gd name="connsiteX16" fmla="*/ 3024554 w 3067700"/>
                <a:gd name="connsiteY16" fmla="*/ 225083 h 520505"/>
                <a:gd name="connsiteX17" fmla="*/ 3066757 w 3067700"/>
                <a:gd name="connsiteY17" fmla="*/ 393896 h 520505"/>
                <a:gd name="connsiteX18" fmla="*/ 3066757 w 3067700"/>
                <a:gd name="connsiteY18" fmla="*/ 464234 h 52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067700" h="520505">
                  <a:moveTo>
                    <a:pt x="0" y="520505"/>
                  </a:moveTo>
                  <a:cubicBezTo>
                    <a:pt x="4689" y="426720"/>
                    <a:pt x="5933" y="332700"/>
                    <a:pt x="14068" y="239151"/>
                  </a:cubicBezTo>
                  <a:cubicBezTo>
                    <a:pt x="16505" y="211131"/>
                    <a:pt x="31803" y="183493"/>
                    <a:pt x="56271" y="168813"/>
                  </a:cubicBezTo>
                  <a:cubicBezTo>
                    <a:pt x="68987" y="161184"/>
                    <a:pt x="84406" y="159434"/>
                    <a:pt x="98474" y="154745"/>
                  </a:cubicBezTo>
                  <a:cubicBezTo>
                    <a:pt x="103163" y="140677"/>
                    <a:pt x="100475" y="121161"/>
                    <a:pt x="112542" y="112542"/>
                  </a:cubicBezTo>
                  <a:cubicBezTo>
                    <a:pt x="136675" y="95304"/>
                    <a:pt x="168813" y="93784"/>
                    <a:pt x="196948" y="84406"/>
                  </a:cubicBezTo>
                  <a:cubicBezTo>
                    <a:pt x="279992" y="56725"/>
                    <a:pt x="236684" y="67723"/>
                    <a:pt x="379828" y="56271"/>
                  </a:cubicBezTo>
                  <a:cubicBezTo>
                    <a:pt x="450098" y="50649"/>
                    <a:pt x="520381" y="44338"/>
                    <a:pt x="590843" y="42203"/>
                  </a:cubicBezTo>
                  <a:cubicBezTo>
                    <a:pt x="829930" y="34958"/>
                    <a:pt x="1069144" y="32825"/>
                    <a:pt x="1308295" y="28136"/>
                  </a:cubicBezTo>
                  <a:cubicBezTo>
                    <a:pt x="1331741" y="23447"/>
                    <a:pt x="1355293" y="19255"/>
                    <a:pt x="1378634" y="14068"/>
                  </a:cubicBezTo>
                  <a:cubicBezTo>
                    <a:pt x="1397508" y="9874"/>
                    <a:pt x="1415571" y="0"/>
                    <a:pt x="1434905" y="0"/>
                  </a:cubicBezTo>
                  <a:cubicBezTo>
                    <a:pt x="1838206" y="0"/>
                    <a:pt x="2241452" y="9379"/>
                    <a:pt x="2644726" y="14068"/>
                  </a:cubicBezTo>
                  <a:cubicBezTo>
                    <a:pt x="2672861" y="23446"/>
                    <a:pt x="2708161" y="21232"/>
                    <a:pt x="2729132" y="42203"/>
                  </a:cubicBezTo>
                  <a:cubicBezTo>
                    <a:pt x="2738511" y="51582"/>
                    <a:pt x="2745405" y="64407"/>
                    <a:pt x="2757268" y="70339"/>
                  </a:cubicBezTo>
                  <a:cubicBezTo>
                    <a:pt x="2783794" y="83602"/>
                    <a:pt x="2816998" y="82023"/>
                    <a:pt x="2841674" y="98474"/>
                  </a:cubicBezTo>
                  <a:cubicBezTo>
                    <a:pt x="2896215" y="134834"/>
                    <a:pt x="2867837" y="121262"/>
                    <a:pt x="2926080" y="140677"/>
                  </a:cubicBezTo>
                  <a:cubicBezTo>
                    <a:pt x="2994306" y="208903"/>
                    <a:pt x="2960280" y="182234"/>
                    <a:pt x="3024554" y="225083"/>
                  </a:cubicBezTo>
                  <a:cubicBezTo>
                    <a:pt x="3049399" y="299618"/>
                    <a:pt x="3059653" y="315755"/>
                    <a:pt x="3066757" y="393896"/>
                  </a:cubicBezTo>
                  <a:cubicBezTo>
                    <a:pt x="3068880" y="417246"/>
                    <a:pt x="3066757" y="440788"/>
                    <a:pt x="3066757" y="464234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5" name="フリーフォーム 14"/>
            <p:cNvSpPr/>
            <p:nvPr/>
          </p:nvSpPr>
          <p:spPr bwMode="auto">
            <a:xfrm>
              <a:off x="1859564" y="4225925"/>
              <a:ext cx="3166513" cy="1322388"/>
            </a:xfrm>
            <a:custGeom>
              <a:avLst/>
              <a:gdLst>
                <a:gd name="connsiteX0" fmla="*/ 3125740 w 3167943"/>
                <a:gd name="connsiteY0" fmla="*/ 0 h 1322363"/>
                <a:gd name="connsiteX1" fmla="*/ 3111672 w 3167943"/>
                <a:gd name="connsiteY1" fmla="*/ 70339 h 1322363"/>
                <a:gd name="connsiteX2" fmla="*/ 3139807 w 3167943"/>
                <a:gd name="connsiteY2" fmla="*/ 239151 h 1322363"/>
                <a:gd name="connsiteX3" fmla="*/ 3153875 w 3167943"/>
                <a:gd name="connsiteY3" fmla="*/ 281354 h 1322363"/>
                <a:gd name="connsiteX4" fmla="*/ 3167943 w 3167943"/>
                <a:gd name="connsiteY4" fmla="*/ 351693 h 1322363"/>
                <a:gd name="connsiteX5" fmla="*/ 3153875 w 3167943"/>
                <a:gd name="connsiteY5" fmla="*/ 393896 h 1322363"/>
                <a:gd name="connsiteX6" fmla="*/ 3125740 w 3167943"/>
                <a:gd name="connsiteY6" fmla="*/ 717453 h 1322363"/>
                <a:gd name="connsiteX7" fmla="*/ 3111672 w 3167943"/>
                <a:gd name="connsiteY7" fmla="*/ 829994 h 1322363"/>
                <a:gd name="connsiteX8" fmla="*/ 3055401 w 3167943"/>
                <a:gd name="connsiteY8" fmla="*/ 942536 h 1322363"/>
                <a:gd name="connsiteX9" fmla="*/ 2886589 w 3167943"/>
                <a:gd name="connsiteY9" fmla="*/ 1026942 h 1322363"/>
                <a:gd name="connsiteX10" fmla="*/ 2844386 w 3167943"/>
                <a:gd name="connsiteY10" fmla="*/ 1041010 h 1322363"/>
                <a:gd name="connsiteX11" fmla="*/ 2816250 w 3167943"/>
                <a:gd name="connsiteY11" fmla="*/ 1069145 h 1322363"/>
                <a:gd name="connsiteX12" fmla="*/ 2731844 w 3167943"/>
                <a:gd name="connsiteY12" fmla="*/ 1097280 h 1322363"/>
                <a:gd name="connsiteX13" fmla="*/ 2689641 w 3167943"/>
                <a:gd name="connsiteY13" fmla="*/ 1125416 h 1322363"/>
                <a:gd name="connsiteX14" fmla="*/ 2563032 w 3167943"/>
                <a:gd name="connsiteY14" fmla="*/ 1153551 h 1322363"/>
                <a:gd name="connsiteX15" fmla="*/ 2380152 w 3167943"/>
                <a:gd name="connsiteY15" fmla="*/ 1195754 h 1322363"/>
                <a:gd name="connsiteX16" fmla="*/ 2309814 w 3167943"/>
                <a:gd name="connsiteY16" fmla="*/ 1209822 h 1322363"/>
                <a:gd name="connsiteX17" fmla="*/ 2183204 w 3167943"/>
                <a:gd name="connsiteY17" fmla="*/ 1252025 h 1322363"/>
                <a:gd name="connsiteX18" fmla="*/ 2084730 w 3167943"/>
                <a:gd name="connsiteY18" fmla="*/ 1280160 h 1322363"/>
                <a:gd name="connsiteX19" fmla="*/ 1929986 w 3167943"/>
                <a:gd name="connsiteY19" fmla="*/ 1294228 h 1322363"/>
                <a:gd name="connsiteX20" fmla="*/ 1845580 w 3167943"/>
                <a:gd name="connsiteY20" fmla="*/ 1308296 h 1322363"/>
                <a:gd name="connsiteX21" fmla="*/ 1592361 w 3167943"/>
                <a:gd name="connsiteY21" fmla="*/ 1322363 h 1322363"/>
                <a:gd name="connsiteX22" fmla="*/ 452878 w 3167943"/>
                <a:gd name="connsiteY22" fmla="*/ 1308296 h 1322363"/>
                <a:gd name="connsiteX23" fmla="*/ 368472 w 3167943"/>
                <a:gd name="connsiteY23" fmla="*/ 1252025 h 1322363"/>
                <a:gd name="connsiteX24" fmla="*/ 284066 w 3167943"/>
                <a:gd name="connsiteY24" fmla="*/ 1209822 h 1322363"/>
                <a:gd name="connsiteX25" fmla="*/ 213727 w 3167943"/>
                <a:gd name="connsiteY25" fmla="*/ 1153551 h 1322363"/>
                <a:gd name="connsiteX26" fmla="*/ 129321 w 3167943"/>
                <a:gd name="connsiteY26" fmla="*/ 1125416 h 1322363"/>
                <a:gd name="connsiteX27" fmla="*/ 87118 w 3167943"/>
                <a:gd name="connsiteY27" fmla="*/ 1111348 h 1322363"/>
                <a:gd name="connsiteX28" fmla="*/ 44915 w 3167943"/>
                <a:gd name="connsiteY28" fmla="*/ 1097280 h 1322363"/>
                <a:gd name="connsiteX29" fmla="*/ 30847 w 3167943"/>
                <a:gd name="connsiteY29" fmla="*/ 1055077 h 1322363"/>
                <a:gd name="connsiteX30" fmla="*/ 2712 w 3167943"/>
                <a:gd name="connsiteY30" fmla="*/ 1012874 h 1322363"/>
                <a:gd name="connsiteX31" fmla="*/ 2712 w 3167943"/>
                <a:gd name="connsiteY31" fmla="*/ 928468 h 132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167943" h="1322363">
                  <a:moveTo>
                    <a:pt x="3125740" y="0"/>
                  </a:moveTo>
                  <a:cubicBezTo>
                    <a:pt x="3121051" y="23446"/>
                    <a:pt x="3111672" y="46428"/>
                    <a:pt x="3111672" y="70339"/>
                  </a:cubicBezTo>
                  <a:cubicBezTo>
                    <a:pt x="3111672" y="121708"/>
                    <a:pt x="3124992" y="187299"/>
                    <a:pt x="3139807" y="239151"/>
                  </a:cubicBezTo>
                  <a:cubicBezTo>
                    <a:pt x="3143881" y="253409"/>
                    <a:pt x="3150278" y="266968"/>
                    <a:pt x="3153875" y="281354"/>
                  </a:cubicBezTo>
                  <a:cubicBezTo>
                    <a:pt x="3159674" y="304551"/>
                    <a:pt x="3163254" y="328247"/>
                    <a:pt x="3167943" y="351693"/>
                  </a:cubicBezTo>
                  <a:cubicBezTo>
                    <a:pt x="3163254" y="365761"/>
                    <a:pt x="3155160" y="379123"/>
                    <a:pt x="3153875" y="393896"/>
                  </a:cubicBezTo>
                  <a:cubicBezTo>
                    <a:pt x="3124258" y="734489"/>
                    <a:pt x="3171839" y="579150"/>
                    <a:pt x="3125740" y="717453"/>
                  </a:cubicBezTo>
                  <a:cubicBezTo>
                    <a:pt x="3121051" y="754967"/>
                    <a:pt x="3119593" y="793028"/>
                    <a:pt x="3111672" y="829994"/>
                  </a:cubicBezTo>
                  <a:cubicBezTo>
                    <a:pt x="3100108" y="883957"/>
                    <a:pt x="3095221" y="912671"/>
                    <a:pt x="3055401" y="942536"/>
                  </a:cubicBezTo>
                  <a:cubicBezTo>
                    <a:pt x="2968137" y="1007984"/>
                    <a:pt x="2983938" y="994491"/>
                    <a:pt x="2886589" y="1026942"/>
                  </a:cubicBezTo>
                  <a:lnTo>
                    <a:pt x="2844386" y="1041010"/>
                  </a:lnTo>
                  <a:cubicBezTo>
                    <a:pt x="2835007" y="1050388"/>
                    <a:pt x="2828113" y="1063214"/>
                    <a:pt x="2816250" y="1069145"/>
                  </a:cubicBezTo>
                  <a:cubicBezTo>
                    <a:pt x="2789724" y="1082408"/>
                    <a:pt x="2731844" y="1097280"/>
                    <a:pt x="2731844" y="1097280"/>
                  </a:cubicBezTo>
                  <a:cubicBezTo>
                    <a:pt x="2717776" y="1106659"/>
                    <a:pt x="2704763" y="1117855"/>
                    <a:pt x="2689641" y="1125416"/>
                  </a:cubicBezTo>
                  <a:cubicBezTo>
                    <a:pt x="2649397" y="1145538"/>
                    <a:pt x="2606245" y="1142748"/>
                    <a:pt x="2563032" y="1153551"/>
                  </a:cubicBezTo>
                  <a:cubicBezTo>
                    <a:pt x="2298637" y="1219650"/>
                    <a:pt x="2674051" y="1146770"/>
                    <a:pt x="2380152" y="1195754"/>
                  </a:cubicBezTo>
                  <a:cubicBezTo>
                    <a:pt x="2356567" y="1199685"/>
                    <a:pt x="2332882" y="1203531"/>
                    <a:pt x="2309814" y="1209822"/>
                  </a:cubicBezTo>
                  <a:cubicBezTo>
                    <a:pt x="2309788" y="1209829"/>
                    <a:pt x="2204318" y="1244987"/>
                    <a:pt x="2183204" y="1252025"/>
                  </a:cubicBezTo>
                  <a:cubicBezTo>
                    <a:pt x="2154266" y="1261671"/>
                    <a:pt x="2114177" y="1276234"/>
                    <a:pt x="2084730" y="1280160"/>
                  </a:cubicBezTo>
                  <a:cubicBezTo>
                    <a:pt x="2033390" y="1287005"/>
                    <a:pt x="1981425" y="1288176"/>
                    <a:pt x="1929986" y="1294228"/>
                  </a:cubicBezTo>
                  <a:cubicBezTo>
                    <a:pt x="1901658" y="1297561"/>
                    <a:pt x="1874005" y="1305927"/>
                    <a:pt x="1845580" y="1308296"/>
                  </a:cubicBezTo>
                  <a:cubicBezTo>
                    <a:pt x="1761336" y="1315316"/>
                    <a:pt x="1676767" y="1317674"/>
                    <a:pt x="1592361" y="1322363"/>
                  </a:cubicBezTo>
                  <a:lnTo>
                    <a:pt x="452878" y="1308296"/>
                  </a:lnTo>
                  <a:cubicBezTo>
                    <a:pt x="419119" y="1306356"/>
                    <a:pt x="400551" y="1262718"/>
                    <a:pt x="368472" y="1252025"/>
                  </a:cubicBezTo>
                  <a:cubicBezTo>
                    <a:pt x="323898" y="1237167"/>
                    <a:pt x="323023" y="1240988"/>
                    <a:pt x="284066" y="1209822"/>
                  </a:cubicBezTo>
                  <a:cubicBezTo>
                    <a:pt x="247526" y="1180590"/>
                    <a:pt x="262439" y="1175201"/>
                    <a:pt x="213727" y="1153551"/>
                  </a:cubicBezTo>
                  <a:cubicBezTo>
                    <a:pt x="186626" y="1141506"/>
                    <a:pt x="157456" y="1134794"/>
                    <a:pt x="129321" y="1125416"/>
                  </a:cubicBezTo>
                  <a:lnTo>
                    <a:pt x="87118" y="1111348"/>
                  </a:lnTo>
                  <a:lnTo>
                    <a:pt x="44915" y="1097280"/>
                  </a:lnTo>
                  <a:cubicBezTo>
                    <a:pt x="40226" y="1083212"/>
                    <a:pt x="37479" y="1068340"/>
                    <a:pt x="30847" y="1055077"/>
                  </a:cubicBezTo>
                  <a:cubicBezTo>
                    <a:pt x="23286" y="1039955"/>
                    <a:pt x="6380" y="1029379"/>
                    <a:pt x="2712" y="1012874"/>
                  </a:cubicBezTo>
                  <a:cubicBezTo>
                    <a:pt x="-3391" y="985409"/>
                    <a:pt x="2712" y="956603"/>
                    <a:pt x="2712" y="928468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1479786" y="4311650"/>
              <a:ext cx="757717" cy="9233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ja-JP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+</a:t>
              </a:r>
              <a:endParaRPr lang="ja-JP" alt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3" name="正方形/長方形 22"/>
            <p:cNvSpPr/>
            <p:nvPr/>
          </p:nvSpPr>
          <p:spPr bwMode="auto">
            <a:xfrm>
              <a:off x="1664334" y="3738563"/>
              <a:ext cx="388871" cy="4603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6007969" y="3976289"/>
            <a:ext cx="360363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i</a:t>
            </a:r>
            <a:endParaRPr lang="ja-JP" alt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589262" y="3976289"/>
            <a:ext cx="157607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電流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6511206" y="2874177"/>
            <a:ext cx="180012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電子</a:t>
            </a:r>
          </a:p>
        </p:txBody>
      </p:sp>
      <p:grpSp>
        <p:nvGrpSpPr>
          <p:cNvPr id="65" name="Group 32"/>
          <p:cNvGrpSpPr>
            <a:grpSpLocks/>
          </p:cNvGrpSpPr>
          <p:nvPr/>
        </p:nvGrpSpPr>
        <p:grpSpPr bwMode="auto">
          <a:xfrm>
            <a:off x="6008688" y="3122613"/>
            <a:ext cx="503237" cy="454025"/>
            <a:chOff x="385" y="3203"/>
            <a:chExt cx="862" cy="816"/>
          </a:xfrm>
        </p:grpSpPr>
        <p:sp>
          <p:nvSpPr>
            <p:cNvPr id="2058" name="Oval 33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59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9806E-6 L -0.47587 0.0326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02" y="16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942E-6 L -0.46806 0.0839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03" y="4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587 0.0326 C -0.47708 0.0178 -0.48351 -0.01504 -0.46979 -0.02059 C -0.4559 -0.03308 -0.43472 -0.03839 -0.41892 -0.04533 C -0.36754 -0.04302 -0.36354 -0.0414 -0.30677 -0.04325 C -0.28542 -0.04649 -0.26528 -0.05158 -0.24358 -0.05343 C -0.21945 -0.05204 -0.19531 -0.05158 -0.17135 -0.04741 C -0.16424 -0.04418 -0.15885 -0.04233 -0.15278 -0.03701 C -0.14236 -0.01596 -0.13872 0.00971 -0.13594 0.03469 C -0.14184 0.03746 -0.14896 0.03469 -0.15434 0.03885 C -0.15625 0.04024 -0.15052 0.04209 -0.14826 0.04278 C -0.14375 0.04417 -0.13906 0.04417 -0.13438 0.04486 C -0.12274 0.05018 -0.1283 0.0481 -0.11754 0.05111 C -0.13281 0.05827 -0.14948 0.0518 -0.1651 0.05712 C -0.14549 0.06383 -0.17552 0.05411 -0.12517 0.06128 C -0.12361 0.06151 -0.12813 0.06313 -0.12969 0.06336 C -0.13629 0.06452 -0.14306 0.06475 -0.14983 0.06544 C -0.15504 0.06776 -0.1599 0.07123 -0.1651 0.07354 C -0.14983 0.08071 -0.10278 0.07446 -0.14201 0.07978 C -0.15278 0.08464 -0.14809 0.08279 -0.1559 0.0858 C -0.15747 0.08718 -0.15885 0.0888 -0.16059 0.08996 C -0.16198 0.09088 -0.1651 0.08996 -0.1651 0.09204 C -0.1651 0.09412 -0.16215 0.09389 -0.16059 0.09412 C -0.14722 0.09528 -0.13385 0.09551 -0.12049 0.0962 C -0.13073 0.0969 -0.14097 0.0969 -0.15122 0.09828 C -0.15695 0.09898 -0.16823 0.10222 -0.16823 0.10245 C -0.15035 0.11008 -0.12917 0.10545 -0.10972 0.11054 C -0.16597 0.11309 -0.16701 0.111 -0.13906 0.11864 C -0.13663 0.12812 -0.13629 0.1376 -0.13438 0.14731 C -0.13351 0.15148 -0.13212 0.15541 -0.13125 0.15957 C -0.13073 0.16235 -0.13021 0.16512 -0.12969 0.1679 C -0.1342 0.18547 -0.13316 0.17576 -0.13125 0.19657 C -0.13264 0.21947 -0.13333 0.22803 -0.14201 0.24583 C -0.14653 0.25485 -0.13958 0.25 -0.14826 0.25393 C -0.15139 0.26642 -0.15139 0.27983 -0.16215 0.28469 C -0.17188 0.29371 -0.18333 0.29833 -0.19445 0.30319 C -0.20087 0.30596 -0.20799 0.30481 -0.21441 0.30712 C -0.22639 0.31128 -0.23767 0.31799 -0.24983 0.32146 C -0.26302 0.32516 -0.27083 0.32446 -0.28663 0.32562 C -0.31806 0.33163 -0.34931 0.32678 -0.38056 0.32146 C -0.39167 0.31683 -0.40434 0.31568 -0.41597 0.31336 C -0.42396 0.30966 -0.43229 0.30851 -0.44045 0.30527 C -0.44774 0.29879 -0.4434 0.3018 -0.45434 0.29694 C -0.4559 0.29625 -0.45903 0.29486 -0.45903 0.29509 C -0.46267 0.28769 -0.46597 0.28746 -0.47135 0.2826 C -0.47344 0.27405 -0.47674 0.26549 -0.48056 0.25809 C -0.4842 0.24375 -0.48281 0.25 -0.48507 0.23959 C -0.48455 0.2086 -0.48785 0.15888 -0.47899 0.12488 C -0.47795 0.1147 -0.47674 0.10592 -0.47431 0.0962 C -0.47257 0.05018 -0.47153 0.07146 -0.47587 0.0326 Z " pathEditMode="relative" rAng="0" ptsTypes="fffffffffffffffffffffffffffffffffffffffffffffffff">
                                      <p:cBhvr>
                                        <p:cTn id="51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56" y="106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806 0.08396 C -0.46685 0.09968 -0.46633 0.12952 -0.45574 0.13923 C -0.44827 0.16883 -0.39237 0.16328 -0.38178 0.16374 C -0.33161 0.16305 -0.28126 0.16305 -0.23108 0.16189 C -0.21754 0.16166 -0.20782 0.16004 -0.19567 0.15565 C -0.17327 0.14732 -0.19584 0.15565 -0.18178 0.14756 C -0.17883 0.14594 -0.17258 0.14339 -0.17258 0.14339 C -0.15591 0.1279 -0.17952 0.14894 -0.16338 0.13715 C -0.1474 0.12535 -0.16008 0.1316 -0.14949 0.12697 C -0.14897 0.12489 -0.14914 0.12235 -0.14792 0.12073 C -0.14688 0.11911 -0.14428 0.12027 -0.14341 0.11865 C -0.14046 0.1131 -0.13994 0.10593 -0.13716 0.10038 C -0.13126 0.07702 -0.14063 0.11217 -0.13265 0.08812 C -0.12865 0.07609 -0.12813 0.06337 -0.12483 0.05112 C -0.12414 0.0488 -0.12275 0.04719 -0.12188 0.04487 C -0.12119 0.04302 -0.12084 0.04094 -0.12032 0.03886 C -0.12154 -0.00046 -0.12049 -0.00762 -0.12796 -0.037 C -0.12987 -0.04486 -0.14029 -0.03838 -0.14636 -0.03908 C -0.13716 -0.04023 -0.12709 -0.03792 -0.11876 -0.04324 C -0.11737 -0.04417 -0.12188 -0.04463 -0.12345 -0.04509 C -0.12709 -0.04602 -0.13056 -0.04671 -0.13421 -0.04717 C -0.14133 -0.0481 -0.14862 -0.04856 -0.15574 -0.04925 C -0.14376 -0.05989 -0.13143 -0.05989 -0.1172 -0.06151 C -0.12865 -0.0666 -0.13612 -0.06637 -0.14949 -0.06775 C -0.15209 -0.06845 -0.1599 -0.06937 -0.1573 -0.06984 C -0.14549 -0.07169 -0.11095 -0.06614 -0.12188 -0.07192 C -0.13525 -0.07886 -0.15053 -0.07307 -0.16494 -0.07377 C -0.1547 -0.07446 -0.14445 -0.07492 -0.13421 -0.07585 C -0.13056 -0.07631 -0.12674 -0.07585 -0.12345 -0.07793 C -0.12206 -0.07886 -0.1264 -0.07955 -0.12796 -0.08001 C -0.13404 -0.08163 -0.14636 -0.08417 -0.14636 -0.08417 C -0.13421 -0.08972 -0.14029 -0.08764 -0.12796 -0.09019 C -0.18334 -0.09366 -0.16303 -0.09088 -0.13421 -0.09435 C -0.13126 -0.09481 -0.1264 -0.09713 -0.12345 -0.09851 C -0.13976 -0.10614 -0.15417 -0.1036 -0.17258 -0.10453 C -0.15452 -0.11285 -0.14358 -0.10961 -0.12032 -0.11077 C -0.1172 -0.11216 -0.11424 -0.11355 -0.11112 -0.11493 C -0.10956 -0.11563 -0.11407 -0.11632 -0.11563 -0.11701 C -0.1172 -0.11771 -0.11876 -0.11817 -0.12032 -0.11886 C -0.12987 -0.12303 -0.12032 -0.12025 -0.13716 -0.12303 C -0.13004 -0.12626 -0.13022 -0.12812 -0.13265 -0.13737 C -0.13404 -0.15355 -0.13629 -0.16512 -0.14029 -0.18038 C -0.1415 -0.18501 -0.14636 -0.18593 -0.14949 -0.18871 C -0.15834 -0.19657 -0.16702 -0.20305 -0.17726 -0.20698 C -0.18299 -0.2123 -0.18716 -0.21345 -0.19411 -0.2153 C -0.23056 -0.21322 -0.26685 -0.20906 -0.30331 -0.20698 C -0.30851 -0.20628 -0.31372 -0.20628 -0.31876 -0.20513 C -0.32188 -0.20443 -0.32466 -0.20143 -0.32796 -0.20096 C -0.33872 -0.19958 -0.36025 -0.1968 -0.36025 -0.1968 C -0.39549 -0.19819 -0.4323 -0.2042 -0.4665 -0.19079 C -0.46824 -0.18362 -0.46928 -0.17853 -0.47258 -0.17229 C -0.48334 -0.12904 -0.47032 -0.08117 -0.48022 -0.037 C -0.48161 -0.00693 -0.48074 -0.00531 -0.47883 0.02036 C -0.47813 0.04788 -0.4757 0.07656 -0.4757 0.10431 " pathEditMode="relative" ptsTypes="fffffffffffffffffffffffffffffffffffffffffffffffffffffA">
                                      <p:cBhvr>
                                        <p:cTn id="55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WordArt 476"/>
          <p:cNvSpPr>
            <a:spLocks noChangeArrowheads="1" noChangeShapeType="1" noTextEdit="1"/>
          </p:cNvSpPr>
          <p:nvPr/>
        </p:nvSpPr>
        <p:spPr bwMode="auto">
          <a:xfrm>
            <a:off x="827088" y="476250"/>
            <a:ext cx="75612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３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の電球を２コ、直列につないだら？</a:t>
            </a:r>
          </a:p>
        </p:txBody>
      </p:sp>
      <p:grpSp>
        <p:nvGrpSpPr>
          <p:cNvPr id="11357" name="Group 5"/>
          <p:cNvGrpSpPr>
            <a:grpSpLocks/>
          </p:cNvGrpSpPr>
          <p:nvPr/>
        </p:nvGrpSpPr>
        <p:grpSpPr bwMode="auto">
          <a:xfrm>
            <a:off x="1042988" y="2492375"/>
            <a:ext cx="266700" cy="225425"/>
            <a:chOff x="385" y="3203"/>
            <a:chExt cx="862" cy="816"/>
          </a:xfrm>
        </p:grpSpPr>
        <p:sp>
          <p:nvSpPr>
            <p:cNvPr id="2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41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1443" name="Group 179"/>
          <p:cNvGrpSpPr>
            <a:grpSpLocks/>
          </p:cNvGrpSpPr>
          <p:nvPr/>
        </p:nvGrpSpPr>
        <p:grpSpPr bwMode="auto">
          <a:xfrm>
            <a:off x="4356100" y="1484313"/>
            <a:ext cx="4484688" cy="4679950"/>
            <a:chOff x="2789" y="1006"/>
            <a:chExt cx="2825" cy="2948"/>
          </a:xfrm>
        </p:grpSpPr>
        <p:grpSp>
          <p:nvGrpSpPr>
            <p:cNvPr id="11331" name="グループ化 25"/>
            <p:cNvGrpSpPr>
              <a:grpSpLocks/>
            </p:cNvGrpSpPr>
            <p:nvPr/>
          </p:nvGrpSpPr>
          <p:grpSpPr bwMode="auto">
            <a:xfrm>
              <a:off x="2789" y="1006"/>
              <a:ext cx="2825" cy="2948"/>
              <a:chOff x="4032896" y="1185579"/>
              <a:chExt cx="5083874" cy="5495914"/>
            </a:xfrm>
          </p:grpSpPr>
          <p:grpSp>
            <p:nvGrpSpPr>
              <p:cNvPr id="11336" name="グループ化 16"/>
              <p:cNvGrpSpPr>
                <a:grpSpLocks/>
              </p:cNvGrpSpPr>
              <p:nvPr/>
            </p:nvGrpSpPr>
            <p:grpSpPr bwMode="auto">
              <a:xfrm>
                <a:off x="4032896" y="1185579"/>
                <a:ext cx="2707740" cy="2663753"/>
                <a:chOff x="4819636" y="1388012"/>
                <a:chExt cx="2707740" cy="2663753"/>
              </a:xfrm>
            </p:grpSpPr>
            <p:cxnSp>
              <p:nvCxnSpPr>
                <p:cNvPr id="3" name="直線コネクタ 2"/>
                <p:cNvCxnSpPr/>
                <p:nvPr/>
              </p:nvCxnSpPr>
              <p:spPr>
                <a:xfrm>
                  <a:off x="4819636" y="1468176"/>
                  <a:ext cx="1684427" cy="255779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379" name="グループ化 12"/>
                <p:cNvGrpSpPr>
                  <a:grpSpLocks/>
                </p:cNvGrpSpPr>
                <p:nvPr/>
              </p:nvGrpSpPr>
              <p:grpSpPr bwMode="auto">
                <a:xfrm rot="311326">
                  <a:off x="5014528" y="1388012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2" name="円/楕円 11"/>
                  <p:cNvSpPr/>
                  <p:nvPr/>
                </p:nvSpPr>
                <p:spPr>
                  <a:xfrm>
                    <a:off x="6836810" y="2372122"/>
                    <a:ext cx="129083" cy="142357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1" name="円/楕円 100"/>
                  <p:cNvSpPr/>
                  <p:nvPr/>
                </p:nvSpPr>
                <p:spPr>
                  <a:xfrm>
                    <a:off x="7025212" y="2482412"/>
                    <a:ext cx="12657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2" name="円/楕円 101"/>
                  <p:cNvSpPr/>
                  <p:nvPr/>
                </p:nvSpPr>
                <p:spPr>
                  <a:xfrm>
                    <a:off x="6805367" y="2603864"/>
                    <a:ext cx="127830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3" name="円/楕円 102"/>
                  <p:cNvSpPr/>
                  <p:nvPr/>
                </p:nvSpPr>
                <p:spPr>
                  <a:xfrm>
                    <a:off x="7213254" y="2742510"/>
                    <a:ext cx="127830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4" name="円/楕円 103"/>
                  <p:cNvSpPr/>
                  <p:nvPr/>
                </p:nvSpPr>
                <p:spPr>
                  <a:xfrm>
                    <a:off x="6994759" y="2302762"/>
                    <a:ext cx="126577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5" name="円/楕円 104"/>
                  <p:cNvSpPr/>
                  <p:nvPr/>
                </p:nvSpPr>
                <p:spPr>
                  <a:xfrm>
                    <a:off x="6923639" y="2779388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6" name="円/楕円 105"/>
                  <p:cNvSpPr/>
                  <p:nvPr/>
                </p:nvSpPr>
                <p:spPr>
                  <a:xfrm>
                    <a:off x="6619137" y="2371770"/>
                    <a:ext cx="126577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07" name="円/楕円 106"/>
                  <p:cNvSpPr/>
                  <p:nvPr/>
                </p:nvSpPr>
                <p:spPr>
                  <a:xfrm>
                    <a:off x="7055546" y="2679644"/>
                    <a:ext cx="127830" cy="142357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cxnSp>
              <p:nvCxnSpPr>
                <p:cNvPr id="112" name="直線コネクタ 111"/>
                <p:cNvCxnSpPr/>
                <p:nvPr/>
              </p:nvCxnSpPr>
              <p:spPr>
                <a:xfrm>
                  <a:off x="5843610" y="1468176"/>
                  <a:ext cx="1684427" cy="255779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381" name="グループ化 112"/>
                <p:cNvGrpSpPr>
                  <a:grpSpLocks/>
                </p:cNvGrpSpPr>
                <p:nvPr/>
              </p:nvGrpSpPr>
              <p:grpSpPr bwMode="auto">
                <a:xfrm rot="428598">
                  <a:off x="5452029" y="2070045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14" name="円/楕円 113"/>
                  <p:cNvSpPr/>
                  <p:nvPr/>
                </p:nvSpPr>
                <p:spPr>
                  <a:xfrm>
                    <a:off x="6833809" y="2378227"/>
                    <a:ext cx="126576" cy="14235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15" name="円/楕円 114"/>
                  <p:cNvSpPr/>
                  <p:nvPr/>
                </p:nvSpPr>
                <p:spPr>
                  <a:xfrm>
                    <a:off x="7021605" y="2486811"/>
                    <a:ext cx="127830" cy="14235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16" name="円/楕円 115"/>
                  <p:cNvSpPr/>
                  <p:nvPr/>
                </p:nvSpPr>
                <p:spPr>
                  <a:xfrm>
                    <a:off x="6802841" y="2610175"/>
                    <a:ext cx="129083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17" name="円/楕円 116"/>
                  <p:cNvSpPr/>
                  <p:nvPr/>
                </p:nvSpPr>
                <p:spPr>
                  <a:xfrm>
                    <a:off x="7216436" y="2743066"/>
                    <a:ext cx="127830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18" name="円/楕円 117"/>
                  <p:cNvSpPr/>
                  <p:nvPr/>
                </p:nvSpPr>
                <p:spPr>
                  <a:xfrm>
                    <a:off x="6989613" y="2311554"/>
                    <a:ext cx="13033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19" name="円/楕円 118"/>
                  <p:cNvSpPr/>
                  <p:nvPr/>
                </p:nvSpPr>
                <p:spPr>
                  <a:xfrm>
                    <a:off x="6922961" y="2780365"/>
                    <a:ext cx="129083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0" name="円/楕円 119"/>
                  <p:cNvSpPr/>
                  <p:nvPr/>
                </p:nvSpPr>
                <p:spPr>
                  <a:xfrm>
                    <a:off x="6620457" y="2378424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1" name="円/楕円 120"/>
                  <p:cNvSpPr/>
                  <p:nvPr/>
                </p:nvSpPr>
                <p:spPr>
                  <a:xfrm>
                    <a:off x="7054517" y="2684505"/>
                    <a:ext cx="13033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grpSp>
              <p:nvGrpSpPr>
                <p:cNvPr id="11382" name="グループ化 121"/>
                <p:cNvGrpSpPr>
                  <a:grpSpLocks/>
                </p:cNvGrpSpPr>
                <p:nvPr/>
              </p:nvGrpSpPr>
              <p:grpSpPr bwMode="auto">
                <a:xfrm>
                  <a:off x="5874622" y="2750922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23" name="円/楕円 122"/>
                  <p:cNvSpPr/>
                  <p:nvPr/>
                </p:nvSpPr>
                <p:spPr>
                  <a:xfrm>
                    <a:off x="6839980" y="2379831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4" name="円/楕円 123"/>
                  <p:cNvSpPr/>
                  <p:nvPr/>
                </p:nvSpPr>
                <p:spPr>
                  <a:xfrm>
                    <a:off x="7026712" y="2492310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5" name="円/楕円 124"/>
                  <p:cNvSpPr/>
                  <p:nvPr/>
                </p:nvSpPr>
                <p:spPr>
                  <a:xfrm>
                    <a:off x="6808650" y="2613577"/>
                    <a:ext cx="126576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6" name="円/楕円 125"/>
                  <p:cNvSpPr/>
                  <p:nvPr/>
                </p:nvSpPr>
                <p:spPr>
                  <a:xfrm>
                    <a:off x="7218457" y="2750661"/>
                    <a:ext cx="127830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7" name="円/楕円 126"/>
                  <p:cNvSpPr/>
                  <p:nvPr/>
                </p:nvSpPr>
                <p:spPr>
                  <a:xfrm>
                    <a:off x="6994128" y="2311288"/>
                    <a:ext cx="126576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8" name="円/楕円 127"/>
                  <p:cNvSpPr/>
                  <p:nvPr/>
                </p:nvSpPr>
                <p:spPr>
                  <a:xfrm>
                    <a:off x="6927707" y="2789326"/>
                    <a:ext cx="126577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29" name="円/楕円 128"/>
                  <p:cNvSpPr/>
                  <p:nvPr/>
                </p:nvSpPr>
                <p:spPr>
                  <a:xfrm>
                    <a:off x="6621918" y="2379831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0" name="円/楕円 129"/>
                  <p:cNvSpPr/>
                  <p:nvPr/>
                </p:nvSpPr>
                <p:spPr>
                  <a:xfrm>
                    <a:off x="7061803" y="2687392"/>
                    <a:ext cx="125323" cy="142357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grpSp>
              <p:nvGrpSpPr>
                <p:cNvPr id="11383" name="グループ化 130"/>
                <p:cNvGrpSpPr>
                  <a:grpSpLocks/>
                </p:cNvGrpSpPr>
                <p:nvPr/>
              </p:nvGrpSpPr>
              <p:grpSpPr bwMode="auto">
                <a:xfrm>
                  <a:off x="6306627" y="3392820"/>
                  <a:ext cx="1039174" cy="658945"/>
                  <a:chOff x="6622195" y="2311402"/>
                  <a:chExt cx="723674" cy="621199"/>
                </a:xfrm>
              </p:grpSpPr>
              <p:sp>
                <p:nvSpPr>
                  <p:cNvPr id="132" name="円/楕円 131"/>
                  <p:cNvSpPr/>
                  <p:nvPr/>
                </p:nvSpPr>
                <p:spPr>
                  <a:xfrm>
                    <a:off x="6839895" y="2384555"/>
                    <a:ext cx="127829" cy="13884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3" name="円/楕円 132"/>
                  <p:cNvSpPr/>
                  <p:nvPr/>
                </p:nvSpPr>
                <p:spPr>
                  <a:xfrm>
                    <a:off x="7027879" y="2491763"/>
                    <a:ext cx="127829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4" name="円/楕円 133"/>
                  <p:cNvSpPr/>
                  <p:nvPr/>
                </p:nvSpPr>
                <p:spPr>
                  <a:xfrm>
                    <a:off x="6808564" y="2613029"/>
                    <a:ext cx="127829" cy="14587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5" name="円/楕円 134"/>
                  <p:cNvSpPr/>
                  <p:nvPr/>
                </p:nvSpPr>
                <p:spPr>
                  <a:xfrm>
                    <a:off x="7219624" y="2750114"/>
                    <a:ext cx="126576" cy="14587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6" name="円/楕円 135"/>
                  <p:cNvSpPr/>
                  <p:nvPr/>
                </p:nvSpPr>
                <p:spPr>
                  <a:xfrm>
                    <a:off x="6995295" y="2317770"/>
                    <a:ext cx="126577" cy="14587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7" name="円/楕円 136"/>
                  <p:cNvSpPr/>
                  <p:nvPr/>
                </p:nvSpPr>
                <p:spPr>
                  <a:xfrm>
                    <a:off x="6927621" y="2788779"/>
                    <a:ext cx="126577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8" name="円/楕円 137"/>
                  <p:cNvSpPr/>
                  <p:nvPr/>
                </p:nvSpPr>
                <p:spPr>
                  <a:xfrm>
                    <a:off x="6621833" y="2384555"/>
                    <a:ext cx="127829" cy="13884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39" name="円/楕円 138"/>
                  <p:cNvSpPr/>
                  <p:nvPr/>
                </p:nvSpPr>
                <p:spPr>
                  <a:xfrm>
                    <a:off x="7061717" y="2685087"/>
                    <a:ext cx="126576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</p:grpSp>
          <p:grpSp>
            <p:nvGrpSpPr>
              <p:cNvPr id="11337" name="グループ化 140"/>
              <p:cNvGrpSpPr>
                <a:grpSpLocks/>
              </p:cNvGrpSpPr>
              <p:nvPr/>
            </p:nvGrpSpPr>
            <p:grpSpPr bwMode="auto">
              <a:xfrm>
                <a:off x="6409030" y="4017740"/>
                <a:ext cx="2707740" cy="2663753"/>
                <a:chOff x="4819636" y="1388012"/>
                <a:chExt cx="2707740" cy="2663753"/>
              </a:xfrm>
            </p:grpSpPr>
            <p:cxnSp>
              <p:nvCxnSpPr>
                <p:cNvPr id="142" name="直線コネクタ 141"/>
                <p:cNvCxnSpPr/>
                <p:nvPr/>
              </p:nvCxnSpPr>
              <p:spPr>
                <a:xfrm>
                  <a:off x="4818975" y="1467866"/>
                  <a:ext cx="1684427" cy="255779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341" name="グループ化 142"/>
                <p:cNvGrpSpPr>
                  <a:grpSpLocks/>
                </p:cNvGrpSpPr>
                <p:nvPr/>
              </p:nvGrpSpPr>
              <p:grpSpPr bwMode="auto">
                <a:xfrm rot="311326">
                  <a:off x="5014528" y="1388012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72" name="円/楕円 171"/>
                  <p:cNvSpPr/>
                  <p:nvPr/>
                </p:nvSpPr>
                <p:spPr>
                  <a:xfrm>
                    <a:off x="6833896" y="2374040"/>
                    <a:ext cx="127830" cy="140599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3" name="円/楕円 172"/>
                  <p:cNvSpPr/>
                  <p:nvPr/>
                </p:nvSpPr>
                <p:spPr>
                  <a:xfrm>
                    <a:off x="7024734" y="2482179"/>
                    <a:ext cx="12657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4" name="円/楕円 173"/>
                  <p:cNvSpPr/>
                  <p:nvPr/>
                </p:nvSpPr>
                <p:spPr>
                  <a:xfrm>
                    <a:off x="6803644" y="2603868"/>
                    <a:ext cx="126576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5" name="円/楕円 174"/>
                  <p:cNvSpPr/>
                  <p:nvPr/>
                </p:nvSpPr>
                <p:spPr>
                  <a:xfrm>
                    <a:off x="7213968" y="2742121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6" name="円/楕円 175"/>
                  <p:cNvSpPr/>
                  <p:nvPr/>
                </p:nvSpPr>
                <p:spPr>
                  <a:xfrm>
                    <a:off x="6990535" y="2302927"/>
                    <a:ext cx="127830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7" name="円/楕円 176"/>
                  <p:cNvSpPr/>
                  <p:nvPr/>
                </p:nvSpPr>
                <p:spPr>
                  <a:xfrm>
                    <a:off x="6921911" y="2779234"/>
                    <a:ext cx="129083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8" name="円/楕円 177"/>
                  <p:cNvSpPr/>
                  <p:nvPr/>
                </p:nvSpPr>
                <p:spPr>
                  <a:xfrm>
                    <a:off x="6614913" y="2371935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9" name="円/楕円 178"/>
                  <p:cNvSpPr/>
                  <p:nvPr/>
                </p:nvSpPr>
                <p:spPr>
                  <a:xfrm>
                    <a:off x="7055012" y="2677657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cxnSp>
              <p:nvCxnSpPr>
                <p:cNvPr id="144" name="直線コネクタ 143"/>
                <p:cNvCxnSpPr/>
                <p:nvPr/>
              </p:nvCxnSpPr>
              <p:spPr>
                <a:xfrm>
                  <a:off x="5842949" y="1467866"/>
                  <a:ext cx="1684427" cy="255779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343" name="グループ化 144"/>
                <p:cNvGrpSpPr>
                  <a:grpSpLocks/>
                </p:cNvGrpSpPr>
                <p:nvPr/>
              </p:nvGrpSpPr>
              <p:grpSpPr bwMode="auto">
                <a:xfrm rot="428598">
                  <a:off x="5452029" y="2070045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64" name="円/楕円 163"/>
                  <p:cNvSpPr/>
                  <p:nvPr/>
                </p:nvSpPr>
                <p:spPr>
                  <a:xfrm>
                    <a:off x="6833249" y="2376266"/>
                    <a:ext cx="12657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5" name="円/楕円 164"/>
                  <p:cNvSpPr/>
                  <p:nvPr/>
                </p:nvSpPr>
                <p:spPr>
                  <a:xfrm>
                    <a:off x="7021045" y="2484850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6" name="円/楕円 165"/>
                  <p:cNvSpPr/>
                  <p:nvPr/>
                </p:nvSpPr>
                <p:spPr>
                  <a:xfrm>
                    <a:off x="6802207" y="2608330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7" name="円/楕円 166"/>
                  <p:cNvSpPr/>
                  <p:nvPr/>
                </p:nvSpPr>
                <p:spPr>
                  <a:xfrm>
                    <a:off x="7213461" y="2743183"/>
                    <a:ext cx="129083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8" name="円/楕円 167"/>
                  <p:cNvSpPr/>
                  <p:nvPr/>
                </p:nvSpPr>
                <p:spPr>
                  <a:xfrm>
                    <a:off x="6989145" y="2311671"/>
                    <a:ext cx="126576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9" name="円/楕円 168"/>
                  <p:cNvSpPr/>
                  <p:nvPr/>
                </p:nvSpPr>
                <p:spPr>
                  <a:xfrm>
                    <a:off x="6921239" y="2780482"/>
                    <a:ext cx="127830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0" name="円/楕円 169"/>
                  <p:cNvSpPr/>
                  <p:nvPr/>
                </p:nvSpPr>
                <p:spPr>
                  <a:xfrm>
                    <a:off x="6615776" y="2373638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71" name="円/楕円 170"/>
                  <p:cNvSpPr/>
                  <p:nvPr/>
                </p:nvSpPr>
                <p:spPr>
                  <a:xfrm>
                    <a:off x="7053889" y="2682769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grpSp>
              <p:nvGrpSpPr>
                <p:cNvPr id="11344" name="グループ化 145"/>
                <p:cNvGrpSpPr>
                  <a:grpSpLocks/>
                </p:cNvGrpSpPr>
                <p:nvPr/>
              </p:nvGrpSpPr>
              <p:grpSpPr bwMode="auto">
                <a:xfrm>
                  <a:off x="5874622" y="2750922"/>
                  <a:ext cx="1039171" cy="658945"/>
                  <a:chOff x="6622210" y="2311400"/>
                  <a:chExt cx="723673" cy="621198"/>
                </a:xfrm>
              </p:grpSpPr>
              <p:sp>
                <p:nvSpPr>
                  <p:cNvPr id="156" name="円/楕円 155"/>
                  <p:cNvSpPr/>
                  <p:nvPr/>
                </p:nvSpPr>
                <p:spPr>
                  <a:xfrm>
                    <a:off x="6839520" y="2379538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7" name="円/楕円 156"/>
                  <p:cNvSpPr/>
                  <p:nvPr/>
                </p:nvSpPr>
                <p:spPr>
                  <a:xfrm>
                    <a:off x="7026252" y="2492017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8" name="円/楕円 157"/>
                  <p:cNvSpPr/>
                  <p:nvPr/>
                </p:nvSpPr>
                <p:spPr>
                  <a:xfrm>
                    <a:off x="6808190" y="2613285"/>
                    <a:ext cx="126576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9" name="円/楕円 158"/>
                  <p:cNvSpPr/>
                  <p:nvPr/>
                </p:nvSpPr>
                <p:spPr>
                  <a:xfrm>
                    <a:off x="7217996" y="2750369"/>
                    <a:ext cx="127830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0" name="円/楕円 159"/>
                  <p:cNvSpPr/>
                  <p:nvPr/>
                </p:nvSpPr>
                <p:spPr>
                  <a:xfrm>
                    <a:off x="6993668" y="2310996"/>
                    <a:ext cx="126576" cy="145871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1" name="円/楕円 160"/>
                  <p:cNvSpPr/>
                  <p:nvPr/>
                </p:nvSpPr>
                <p:spPr>
                  <a:xfrm>
                    <a:off x="6927246" y="2789034"/>
                    <a:ext cx="126577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2" name="円/楕円 161"/>
                  <p:cNvSpPr/>
                  <p:nvPr/>
                </p:nvSpPr>
                <p:spPr>
                  <a:xfrm>
                    <a:off x="6617698" y="2379538"/>
                    <a:ext cx="127830" cy="144114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63" name="円/楕円 162"/>
                  <p:cNvSpPr/>
                  <p:nvPr/>
                </p:nvSpPr>
                <p:spPr>
                  <a:xfrm>
                    <a:off x="7061343" y="2687099"/>
                    <a:ext cx="125323" cy="14235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grpSp>
              <p:nvGrpSpPr>
                <p:cNvPr id="11345" name="グループ化 146"/>
                <p:cNvGrpSpPr>
                  <a:grpSpLocks/>
                </p:cNvGrpSpPr>
                <p:nvPr/>
              </p:nvGrpSpPr>
              <p:grpSpPr bwMode="auto">
                <a:xfrm>
                  <a:off x="6306627" y="3392820"/>
                  <a:ext cx="1039174" cy="658945"/>
                  <a:chOff x="6622195" y="2311402"/>
                  <a:chExt cx="723674" cy="621199"/>
                </a:xfrm>
              </p:grpSpPr>
              <p:sp>
                <p:nvSpPr>
                  <p:cNvPr id="148" name="円/楕円 147"/>
                  <p:cNvSpPr/>
                  <p:nvPr/>
                </p:nvSpPr>
                <p:spPr>
                  <a:xfrm>
                    <a:off x="6839434" y="2378989"/>
                    <a:ext cx="127829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49" name="円/楕円 148"/>
                  <p:cNvSpPr/>
                  <p:nvPr/>
                </p:nvSpPr>
                <p:spPr>
                  <a:xfrm>
                    <a:off x="7027419" y="2491469"/>
                    <a:ext cx="127829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0" name="円/楕円 149"/>
                  <p:cNvSpPr/>
                  <p:nvPr/>
                </p:nvSpPr>
                <p:spPr>
                  <a:xfrm>
                    <a:off x="6804344" y="2612737"/>
                    <a:ext cx="131590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1" name="円/楕円 150"/>
                  <p:cNvSpPr/>
                  <p:nvPr/>
                </p:nvSpPr>
                <p:spPr>
                  <a:xfrm>
                    <a:off x="7219164" y="2749821"/>
                    <a:ext cx="126576" cy="145872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2" name="円/楕円 151"/>
                  <p:cNvSpPr/>
                  <p:nvPr/>
                </p:nvSpPr>
                <p:spPr>
                  <a:xfrm>
                    <a:off x="6994835" y="2312205"/>
                    <a:ext cx="126577" cy="145873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3" name="円/楕円 152"/>
                  <p:cNvSpPr/>
                  <p:nvPr/>
                </p:nvSpPr>
                <p:spPr>
                  <a:xfrm>
                    <a:off x="6927161" y="2788486"/>
                    <a:ext cx="126577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4" name="円/楕円 153"/>
                  <p:cNvSpPr/>
                  <p:nvPr/>
                </p:nvSpPr>
                <p:spPr>
                  <a:xfrm>
                    <a:off x="6617613" y="2378989"/>
                    <a:ext cx="127829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155" name="円/楕円 154"/>
                  <p:cNvSpPr/>
                  <p:nvPr/>
                </p:nvSpPr>
                <p:spPr>
                  <a:xfrm>
                    <a:off x="7061257" y="2684794"/>
                    <a:ext cx="126576" cy="144115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</p:grpSp>
          <p:cxnSp>
            <p:nvCxnSpPr>
              <p:cNvPr id="20" name="直線コネクタ 19"/>
              <p:cNvCxnSpPr/>
              <p:nvPr/>
            </p:nvCxnSpPr>
            <p:spPr>
              <a:xfrm>
                <a:off x="6741296" y="3808628"/>
                <a:ext cx="698245" cy="24795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5719123" y="3808628"/>
                <a:ext cx="748634" cy="31133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332" name="Group 178"/>
            <p:cNvGrpSpPr>
              <a:grpSpLocks/>
            </p:cNvGrpSpPr>
            <p:nvPr/>
          </p:nvGrpSpPr>
          <p:grpSpPr bwMode="auto">
            <a:xfrm>
              <a:off x="3923" y="1480"/>
              <a:ext cx="1542" cy="1663"/>
              <a:chOff x="3923" y="1480"/>
              <a:chExt cx="1542" cy="1663"/>
            </a:xfrm>
          </p:grpSpPr>
          <p:sp>
            <p:nvSpPr>
              <p:cNvPr id="11333" name="WordArt 47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361" y="1767"/>
                <a:ext cx="726" cy="2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chemeClr val="hlink"/>
                    </a:solidFill>
                    <a:latin typeface="ＭＳ Ｐゴシック" panose="020B0600070205080204" pitchFamily="50" charset="-128"/>
                  </a:rPr>
                  <a:t>直列つなぎ</a:t>
                </a:r>
              </a:p>
            </p:txBody>
          </p:sp>
          <p:sp>
            <p:nvSpPr>
              <p:cNvPr id="11409" name="WordArt 14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923" y="1480"/>
                <a:ext cx="318" cy="257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>
                  <a:defRPr/>
                </a:pPr>
                <a:r>
                  <a:rPr lang="ja-JP" altLang="el-GR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/>
                    <a:ea typeface="ＭＳ Ｐゴシック"/>
                  </a:rPr>
                  <a:t>３</a:t>
                </a:r>
                <a:r>
                  <a:rPr lang="el-GR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/>
                    <a:ea typeface="ＭＳ Ｐゴシック"/>
                  </a:rPr>
                  <a:t>Ω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/>
                  <a:ea typeface="ＭＳ Ｐゴシック"/>
                </a:endParaRPr>
              </a:p>
            </p:txBody>
          </p:sp>
          <p:sp>
            <p:nvSpPr>
              <p:cNvPr id="11410" name="WordArt 146"/>
              <p:cNvSpPr>
                <a:spLocks noChangeArrowheads="1" noChangeShapeType="1" noTextEdit="1"/>
              </p:cNvSpPr>
              <p:nvPr/>
            </p:nvSpPr>
            <p:spPr bwMode="auto">
              <a:xfrm>
                <a:off x="5148" y="2886"/>
                <a:ext cx="317" cy="257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>
                  <a:defRPr/>
                </a:pPr>
                <a:r>
                  <a:rPr lang="ja-JP" altLang="el-GR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/>
                    <a:ea typeface="ＭＳ Ｐゴシック"/>
                  </a:rPr>
                  <a:t>３</a:t>
                </a:r>
                <a:r>
                  <a:rPr lang="el-GR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/>
                    <a:ea typeface="ＭＳ Ｐゴシック"/>
                  </a:rPr>
                  <a:t>Ω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/>
                  <a:ea typeface="ＭＳ Ｐゴシック"/>
                </a:endParaRPr>
              </a:p>
            </p:txBody>
          </p:sp>
        </p:grpSp>
      </p:grpSp>
      <p:sp>
        <p:nvSpPr>
          <p:cNvPr id="11416" name="WordArt 152"/>
          <p:cNvSpPr>
            <a:spLocks noChangeArrowheads="1" noChangeShapeType="1" noTextEdit="1"/>
          </p:cNvSpPr>
          <p:nvPr/>
        </p:nvSpPr>
        <p:spPr bwMode="auto">
          <a:xfrm>
            <a:off x="827088" y="4797425"/>
            <a:ext cx="3384550" cy="3857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808080"/>
                </a:solidFill>
                <a:latin typeface="ＭＳ Ｐゴシック" panose="020B0600070205080204" pitchFamily="50" charset="-128"/>
              </a:rPr>
              <a:t>電球１コのときと比べ</a:t>
            </a:r>
          </a:p>
        </p:txBody>
      </p:sp>
      <p:grpSp>
        <p:nvGrpSpPr>
          <p:cNvPr id="11448" name="Group 184"/>
          <p:cNvGrpSpPr>
            <a:grpSpLocks/>
          </p:cNvGrpSpPr>
          <p:nvPr/>
        </p:nvGrpSpPr>
        <p:grpSpPr bwMode="auto">
          <a:xfrm>
            <a:off x="900113" y="5516563"/>
            <a:ext cx="863600" cy="360362"/>
            <a:chOff x="567" y="3475"/>
            <a:chExt cx="774" cy="227"/>
          </a:xfrm>
        </p:grpSpPr>
        <p:grpSp>
          <p:nvGrpSpPr>
            <p:cNvPr id="11326" name="Group 236"/>
            <p:cNvGrpSpPr>
              <a:grpSpLocks/>
            </p:cNvGrpSpPr>
            <p:nvPr/>
          </p:nvGrpSpPr>
          <p:grpSpPr bwMode="auto">
            <a:xfrm>
              <a:off x="567" y="3475"/>
              <a:ext cx="288" cy="227"/>
              <a:chOff x="4241" y="2387"/>
              <a:chExt cx="725" cy="680"/>
            </a:xfrm>
          </p:grpSpPr>
          <p:sp>
            <p:nvSpPr>
              <p:cNvPr id="11328" name="Oval 237"/>
              <p:cNvSpPr>
                <a:spLocks noChangeArrowheads="1"/>
              </p:cNvSpPr>
              <p:nvPr/>
            </p:nvSpPr>
            <p:spPr bwMode="auto">
              <a:xfrm>
                <a:off x="4241" y="2387"/>
                <a:ext cx="725" cy="68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1329" name="WordArt 17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4467" y="2931"/>
                <a:ext cx="272" cy="2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  <p:sp>
            <p:nvSpPr>
              <p:cNvPr id="11330" name="WordArt 23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377" y="2523"/>
                <a:ext cx="454" cy="37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Ｖ</a:t>
                </a:r>
              </a:p>
            </p:txBody>
          </p:sp>
        </p:grpSp>
        <p:sp>
          <p:nvSpPr>
            <p:cNvPr id="11327" name="WordArt 153"/>
            <p:cNvSpPr>
              <a:spLocks noChangeArrowheads="1" noChangeShapeType="1" noTextEdit="1"/>
            </p:cNvSpPr>
            <p:nvPr/>
          </p:nvSpPr>
          <p:spPr bwMode="auto">
            <a:xfrm>
              <a:off x="930" y="3475"/>
              <a:ext cx="411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は</a:t>
              </a:r>
            </a:p>
          </p:txBody>
        </p:sp>
      </p:grpSp>
      <p:sp>
        <p:nvSpPr>
          <p:cNvPr id="11418" name="WordArt 154"/>
          <p:cNvSpPr>
            <a:spLocks noChangeArrowheads="1" noChangeShapeType="1" noTextEdit="1"/>
          </p:cNvSpPr>
          <p:nvPr/>
        </p:nvSpPr>
        <p:spPr bwMode="auto">
          <a:xfrm>
            <a:off x="2339975" y="5805488"/>
            <a:ext cx="1873250" cy="288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半分、同じ、２倍</a:t>
            </a:r>
          </a:p>
        </p:txBody>
      </p:sp>
      <p:grpSp>
        <p:nvGrpSpPr>
          <p:cNvPr id="11445" name="Group 181"/>
          <p:cNvGrpSpPr>
            <a:grpSpLocks/>
          </p:cNvGrpSpPr>
          <p:nvPr/>
        </p:nvGrpSpPr>
        <p:grpSpPr bwMode="auto">
          <a:xfrm>
            <a:off x="971550" y="1557338"/>
            <a:ext cx="3240088" cy="2520950"/>
            <a:chOff x="385" y="981"/>
            <a:chExt cx="2041" cy="1588"/>
          </a:xfrm>
        </p:grpSpPr>
        <p:grpSp>
          <p:nvGrpSpPr>
            <p:cNvPr id="11293" name="Group 177"/>
            <p:cNvGrpSpPr>
              <a:grpSpLocks/>
            </p:cNvGrpSpPr>
            <p:nvPr/>
          </p:nvGrpSpPr>
          <p:grpSpPr bwMode="auto">
            <a:xfrm>
              <a:off x="385" y="981"/>
              <a:ext cx="2041" cy="1588"/>
              <a:chOff x="567" y="1208"/>
              <a:chExt cx="2041" cy="1588"/>
            </a:xfrm>
          </p:grpSpPr>
          <p:sp>
            <p:nvSpPr>
              <p:cNvPr id="11295" name="Line 228"/>
              <p:cNvSpPr>
                <a:spLocks noChangeShapeType="1"/>
              </p:cNvSpPr>
              <p:nvPr/>
            </p:nvSpPr>
            <p:spPr bwMode="auto">
              <a:xfrm>
                <a:off x="703" y="2070"/>
                <a:ext cx="0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96" name="Line 229"/>
              <p:cNvSpPr>
                <a:spLocks noChangeShapeType="1"/>
              </p:cNvSpPr>
              <p:nvPr/>
            </p:nvSpPr>
            <p:spPr bwMode="auto">
              <a:xfrm flipV="1">
                <a:off x="703" y="2795"/>
                <a:ext cx="10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97" name="Line 231"/>
              <p:cNvSpPr>
                <a:spLocks noChangeShapeType="1"/>
              </p:cNvSpPr>
              <p:nvPr/>
            </p:nvSpPr>
            <p:spPr bwMode="auto">
              <a:xfrm>
                <a:off x="1791" y="2613"/>
                <a:ext cx="1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1298" name="Group 41"/>
              <p:cNvGrpSpPr>
                <a:grpSpLocks/>
              </p:cNvGrpSpPr>
              <p:nvPr/>
            </p:nvGrpSpPr>
            <p:grpSpPr bwMode="auto">
              <a:xfrm>
                <a:off x="1655" y="2295"/>
                <a:ext cx="293" cy="301"/>
                <a:chOff x="3651" y="1570"/>
                <a:chExt cx="908" cy="862"/>
              </a:xfrm>
            </p:grpSpPr>
            <p:sp>
              <p:nvSpPr>
                <p:cNvPr id="11323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787" y="1706"/>
                  <a:ext cx="635" cy="6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1324" name="Line 43"/>
                <p:cNvSpPr>
                  <a:spLocks noChangeShapeType="1"/>
                </p:cNvSpPr>
                <p:nvPr/>
              </p:nvSpPr>
              <p:spPr bwMode="auto">
                <a:xfrm>
                  <a:off x="3742" y="1706"/>
                  <a:ext cx="680" cy="5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1325" name="Oval 44"/>
                <p:cNvSpPr>
                  <a:spLocks noChangeArrowheads="1"/>
                </p:cNvSpPr>
                <p:nvPr/>
              </p:nvSpPr>
              <p:spPr bwMode="auto">
                <a:xfrm>
                  <a:off x="3651" y="1570"/>
                  <a:ext cx="908" cy="86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11299" name="Group 15"/>
              <p:cNvGrpSpPr>
                <a:grpSpLocks/>
              </p:cNvGrpSpPr>
              <p:nvPr/>
            </p:nvGrpSpPr>
            <p:grpSpPr bwMode="auto">
              <a:xfrm rot="10800000">
                <a:off x="567" y="1932"/>
                <a:ext cx="272" cy="136"/>
                <a:chOff x="1338" y="1888"/>
                <a:chExt cx="454" cy="226"/>
              </a:xfrm>
            </p:grpSpPr>
            <p:sp>
              <p:nvSpPr>
                <p:cNvPr id="11321" name="WordArt 1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429" y="2069"/>
                  <a:ext cx="243" cy="4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  <p:sp>
              <p:nvSpPr>
                <p:cNvPr id="11322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338" y="1888"/>
                  <a:ext cx="454" cy="4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</p:grpSp>
          <p:sp>
            <p:nvSpPr>
              <p:cNvPr id="11300" name="Line 264"/>
              <p:cNvSpPr>
                <a:spLocks noChangeShapeType="1"/>
              </p:cNvSpPr>
              <p:nvPr/>
            </p:nvSpPr>
            <p:spPr bwMode="auto">
              <a:xfrm flipV="1">
                <a:off x="703" y="1388"/>
                <a:ext cx="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1301" name="Group 41"/>
              <p:cNvGrpSpPr>
                <a:grpSpLocks/>
              </p:cNvGrpSpPr>
              <p:nvPr/>
            </p:nvGrpSpPr>
            <p:grpSpPr bwMode="auto">
              <a:xfrm>
                <a:off x="1655" y="1661"/>
                <a:ext cx="293" cy="301"/>
                <a:chOff x="3651" y="1570"/>
                <a:chExt cx="908" cy="862"/>
              </a:xfrm>
            </p:grpSpPr>
            <p:sp>
              <p:nvSpPr>
                <p:cNvPr id="1131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787" y="1706"/>
                  <a:ext cx="635" cy="6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1319" name="Line 43"/>
                <p:cNvSpPr>
                  <a:spLocks noChangeShapeType="1"/>
                </p:cNvSpPr>
                <p:nvPr/>
              </p:nvSpPr>
              <p:spPr bwMode="auto">
                <a:xfrm>
                  <a:off x="3742" y="1706"/>
                  <a:ext cx="680" cy="5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1320" name="Oval 44"/>
                <p:cNvSpPr>
                  <a:spLocks noChangeArrowheads="1"/>
                </p:cNvSpPr>
                <p:nvPr/>
              </p:nvSpPr>
              <p:spPr bwMode="auto">
                <a:xfrm>
                  <a:off x="3651" y="1570"/>
                  <a:ext cx="908" cy="86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11302" name="Line 245"/>
              <p:cNvSpPr>
                <a:spLocks noChangeShapeType="1"/>
              </p:cNvSpPr>
              <p:nvPr/>
            </p:nvSpPr>
            <p:spPr bwMode="auto">
              <a:xfrm>
                <a:off x="1791" y="1979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03" name="Line 246"/>
              <p:cNvSpPr>
                <a:spLocks noChangeShapeType="1"/>
              </p:cNvSpPr>
              <p:nvPr/>
            </p:nvSpPr>
            <p:spPr bwMode="auto">
              <a:xfrm>
                <a:off x="1791" y="2069"/>
                <a:ext cx="6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04" name="Line 247"/>
              <p:cNvSpPr>
                <a:spLocks noChangeShapeType="1"/>
              </p:cNvSpPr>
              <p:nvPr/>
            </p:nvSpPr>
            <p:spPr bwMode="auto">
              <a:xfrm>
                <a:off x="2426" y="1933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1305" name="Group 249"/>
              <p:cNvGrpSpPr>
                <a:grpSpLocks/>
              </p:cNvGrpSpPr>
              <p:nvPr/>
            </p:nvGrpSpPr>
            <p:grpSpPr bwMode="auto">
              <a:xfrm>
                <a:off x="2245" y="1616"/>
                <a:ext cx="363" cy="317"/>
                <a:chOff x="4241" y="2387"/>
                <a:chExt cx="725" cy="680"/>
              </a:xfrm>
            </p:grpSpPr>
            <p:sp>
              <p:nvSpPr>
                <p:cNvPr id="11315" name="Oval 250"/>
                <p:cNvSpPr>
                  <a:spLocks noChangeArrowheads="1"/>
                </p:cNvSpPr>
                <p:nvPr/>
              </p:nvSpPr>
              <p:spPr bwMode="auto">
                <a:xfrm>
                  <a:off x="4241" y="2387"/>
                  <a:ext cx="725" cy="68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11316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 rot="10800000">
                  <a:off x="4467" y="2931"/>
                  <a:ext cx="272" cy="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  <p:sp>
              <p:nvSpPr>
                <p:cNvPr id="11317" name="WordArt 25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377" y="2523"/>
                  <a:ext cx="454" cy="379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Ｖ</a:t>
                  </a:r>
                </a:p>
              </p:txBody>
            </p:sp>
          </p:grpSp>
          <p:sp>
            <p:nvSpPr>
              <p:cNvPr id="11306" name="Line 253"/>
              <p:cNvSpPr>
                <a:spLocks noChangeShapeType="1"/>
              </p:cNvSpPr>
              <p:nvPr/>
            </p:nvSpPr>
            <p:spPr bwMode="auto">
              <a:xfrm>
                <a:off x="2426" y="1481"/>
                <a:ext cx="0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07" name="Line 254"/>
              <p:cNvSpPr>
                <a:spLocks noChangeShapeType="1"/>
              </p:cNvSpPr>
              <p:nvPr/>
            </p:nvSpPr>
            <p:spPr bwMode="auto">
              <a:xfrm flipH="1">
                <a:off x="1791" y="1390"/>
                <a:ext cx="1" cy="2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1308" name="Group 255"/>
              <p:cNvGrpSpPr>
                <a:grpSpLocks/>
              </p:cNvGrpSpPr>
              <p:nvPr/>
            </p:nvGrpSpPr>
            <p:grpSpPr bwMode="auto">
              <a:xfrm>
                <a:off x="1066" y="1208"/>
                <a:ext cx="362" cy="362"/>
                <a:chOff x="4332" y="1162"/>
                <a:chExt cx="725" cy="680"/>
              </a:xfrm>
            </p:grpSpPr>
            <p:sp>
              <p:nvSpPr>
                <p:cNvPr id="11312" name="Oval 256"/>
                <p:cNvSpPr>
                  <a:spLocks noChangeArrowheads="1"/>
                </p:cNvSpPr>
                <p:nvPr/>
              </p:nvSpPr>
              <p:spPr bwMode="auto">
                <a:xfrm>
                  <a:off x="4332" y="1162"/>
                  <a:ext cx="725" cy="68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11313" name="WordArt 25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468" y="1253"/>
                  <a:ext cx="454" cy="38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Ａ</a:t>
                  </a:r>
                </a:p>
              </p:txBody>
            </p:sp>
            <p:sp>
              <p:nvSpPr>
                <p:cNvPr id="11314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 rot="10800000">
                  <a:off x="4558" y="1706"/>
                  <a:ext cx="272" cy="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</p:grpSp>
          <p:sp>
            <p:nvSpPr>
              <p:cNvPr id="11309" name="Line 259"/>
              <p:cNvSpPr>
                <a:spLocks noChangeShapeType="1"/>
              </p:cNvSpPr>
              <p:nvPr/>
            </p:nvSpPr>
            <p:spPr bwMode="auto">
              <a:xfrm>
                <a:off x="1429" y="139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10" name="Line 260"/>
              <p:cNvSpPr>
                <a:spLocks noChangeShapeType="1"/>
              </p:cNvSpPr>
              <p:nvPr/>
            </p:nvSpPr>
            <p:spPr bwMode="auto">
              <a:xfrm>
                <a:off x="703" y="1389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11" name="Line 176"/>
              <p:cNvSpPr>
                <a:spLocks noChangeShapeType="1"/>
              </p:cNvSpPr>
              <p:nvPr/>
            </p:nvSpPr>
            <p:spPr bwMode="auto">
              <a:xfrm>
                <a:off x="1791" y="1481"/>
                <a:ext cx="6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1294" name="WordArt 180"/>
            <p:cNvSpPr>
              <a:spLocks noChangeArrowheads="1" noChangeShapeType="1" noTextEdit="1"/>
            </p:cNvSpPr>
            <p:nvPr/>
          </p:nvSpPr>
          <p:spPr bwMode="auto">
            <a:xfrm>
              <a:off x="612" y="1933"/>
              <a:ext cx="337" cy="23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6600"/>
                  </a:solidFill>
                  <a:latin typeface="ＭＳ Ｐゴシック" panose="020B0600070205080204" pitchFamily="50" charset="-128"/>
                </a:rPr>
                <a:t>３Ｖ</a:t>
              </a:r>
            </a:p>
          </p:txBody>
        </p:sp>
      </p:grpSp>
      <p:grpSp>
        <p:nvGrpSpPr>
          <p:cNvPr id="11449" name="Group 185"/>
          <p:cNvGrpSpPr>
            <a:grpSpLocks/>
          </p:cNvGrpSpPr>
          <p:nvPr/>
        </p:nvGrpSpPr>
        <p:grpSpPr bwMode="auto">
          <a:xfrm>
            <a:off x="900113" y="6165850"/>
            <a:ext cx="863600" cy="358775"/>
            <a:chOff x="567" y="3884"/>
            <a:chExt cx="774" cy="271"/>
          </a:xfrm>
        </p:grpSpPr>
        <p:grpSp>
          <p:nvGrpSpPr>
            <p:cNvPr id="11288" name="Group 255"/>
            <p:cNvGrpSpPr>
              <a:grpSpLocks/>
            </p:cNvGrpSpPr>
            <p:nvPr/>
          </p:nvGrpSpPr>
          <p:grpSpPr bwMode="auto">
            <a:xfrm>
              <a:off x="567" y="3884"/>
              <a:ext cx="287" cy="271"/>
              <a:chOff x="4332" y="1162"/>
              <a:chExt cx="725" cy="680"/>
            </a:xfrm>
          </p:grpSpPr>
          <p:sp>
            <p:nvSpPr>
              <p:cNvPr id="11290" name="Oval 256"/>
              <p:cNvSpPr>
                <a:spLocks noChangeArrowheads="1"/>
              </p:cNvSpPr>
              <p:nvPr/>
            </p:nvSpPr>
            <p:spPr bwMode="auto">
              <a:xfrm>
                <a:off x="4332" y="1162"/>
                <a:ext cx="725" cy="68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1291" name="WordArt 25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468" y="1253"/>
                <a:ext cx="454" cy="38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Ａ</a:t>
                </a:r>
              </a:p>
            </p:txBody>
          </p:sp>
          <p:sp>
            <p:nvSpPr>
              <p:cNvPr id="11292" name="WordArt 17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4558" y="1706"/>
                <a:ext cx="272" cy="2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</p:grpSp>
        <p:sp>
          <p:nvSpPr>
            <p:cNvPr id="11289" name="WordArt 183"/>
            <p:cNvSpPr>
              <a:spLocks noChangeArrowheads="1" noChangeShapeType="1" noTextEdit="1"/>
            </p:cNvSpPr>
            <p:nvPr/>
          </p:nvSpPr>
          <p:spPr bwMode="auto">
            <a:xfrm>
              <a:off x="930" y="3929"/>
              <a:ext cx="411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は</a:t>
              </a:r>
            </a:p>
          </p:txBody>
        </p:sp>
      </p:grpSp>
      <p:grpSp>
        <p:nvGrpSpPr>
          <p:cNvPr id="15" name="Group 5"/>
          <p:cNvGrpSpPr>
            <a:grpSpLocks/>
          </p:cNvGrpSpPr>
          <p:nvPr/>
        </p:nvGrpSpPr>
        <p:grpSpPr bwMode="auto">
          <a:xfrm>
            <a:off x="4356100" y="1125538"/>
            <a:ext cx="288925" cy="277812"/>
            <a:chOff x="385" y="3203"/>
            <a:chExt cx="862" cy="816"/>
          </a:xfrm>
        </p:grpSpPr>
        <p:sp>
          <p:nvSpPr>
            <p:cNvPr id="11286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28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11456" name="AutoShape 192"/>
          <p:cNvSpPr>
            <a:spLocks noChangeArrowheads="1"/>
          </p:cNvSpPr>
          <p:nvPr/>
        </p:nvSpPr>
        <p:spPr bwMode="auto">
          <a:xfrm>
            <a:off x="4211638" y="1484313"/>
            <a:ext cx="144462" cy="4679950"/>
          </a:xfrm>
          <a:prstGeom prst="upDownArrow">
            <a:avLst>
              <a:gd name="adj1" fmla="val 50000"/>
              <a:gd name="adj2" fmla="val 647914"/>
            </a:avLst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1457" name="WordArt 193"/>
          <p:cNvSpPr>
            <a:spLocks noChangeArrowheads="1" noChangeShapeType="1" noTextEdit="1"/>
          </p:cNvSpPr>
          <p:nvPr/>
        </p:nvSpPr>
        <p:spPr bwMode="auto">
          <a:xfrm>
            <a:off x="3924300" y="3573463"/>
            <a:ext cx="6381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３Ｖ</a:t>
            </a:r>
          </a:p>
        </p:txBody>
      </p:sp>
      <p:sp>
        <p:nvSpPr>
          <p:cNvPr id="11459" name="AutoShape 195"/>
          <p:cNvSpPr>
            <a:spLocks noChangeArrowheads="1"/>
          </p:cNvSpPr>
          <p:nvPr/>
        </p:nvSpPr>
        <p:spPr bwMode="auto">
          <a:xfrm>
            <a:off x="6659563" y="1341438"/>
            <a:ext cx="144462" cy="2305050"/>
          </a:xfrm>
          <a:prstGeom prst="upDownArrow">
            <a:avLst>
              <a:gd name="adj1" fmla="val 50000"/>
              <a:gd name="adj2" fmla="val 319122"/>
            </a:avLst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1460" name="AutoShape 196"/>
          <p:cNvSpPr>
            <a:spLocks noChangeArrowheads="1"/>
          </p:cNvSpPr>
          <p:nvPr/>
        </p:nvSpPr>
        <p:spPr bwMode="auto">
          <a:xfrm>
            <a:off x="6372225" y="3933825"/>
            <a:ext cx="144463" cy="2230438"/>
          </a:xfrm>
          <a:prstGeom prst="upDownArrow">
            <a:avLst>
              <a:gd name="adj1" fmla="val 50000"/>
              <a:gd name="adj2" fmla="val 308790"/>
            </a:avLst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1461" name="AutoShape 197"/>
          <p:cNvSpPr>
            <a:spLocks noChangeArrowheads="1"/>
          </p:cNvSpPr>
          <p:nvPr/>
        </p:nvSpPr>
        <p:spPr bwMode="auto">
          <a:xfrm rot="-1796385">
            <a:off x="4427538" y="2924175"/>
            <a:ext cx="2376487" cy="71438"/>
          </a:xfrm>
          <a:prstGeom prst="rightArrow">
            <a:avLst>
              <a:gd name="adj1" fmla="val 50000"/>
              <a:gd name="adj2" fmla="val 83166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1462" name="AutoShape 198"/>
          <p:cNvSpPr>
            <a:spLocks noChangeArrowheads="1"/>
          </p:cNvSpPr>
          <p:nvPr/>
        </p:nvSpPr>
        <p:spPr bwMode="auto">
          <a:xfrm rot="2095820">
            <a:off x="4316413" y="4630738"/>
            <a:ext cx="2232025" cy="73025"/>
          </a:xfrm>
          <a:prstGeom prst="rightArrow">
            <a:avLst>
              <a:gd name="adj1" fmla="val 50000"/>
              <a:gd name="adj2" fmla="val 76413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1463" name="WordArt 199"/>
          <p:cNvSpPr>
            <a:spLocks noChangeArrowheads="1" noChangeShapeType="1" noTextEdit="1"/>
          </p:cNvSpPr>
          <p:nvPr/>
        </p:nvSpPr>
        <p:spPr bwMode="auto">
          <a:xfrm>
            <a:off x="6877050" y="2133600"/>
            <a:ext cx="5746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１．５Ｖ</a:t>
            </a:r>
          </a:p>
        </p:txBody>
      </p:sp>
      <p:sp>
        <p:nvSpPr>
          <p:cNvPr id="11464" name="WordArt 200"/>
          <p:cNvSpPr>
            <a:spLocks noChangeArrowheads="1" noChangeShapeType="1" noTextEdit="1"/>
          </p:cNvSpPr>
          <p:nvPr/>
        </p:nvSpPr>
        <p:spPr bwMode="auto">
          <a:xfrm>
            <a:off x="6516688" y="4941888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１．５Ｖ</a:t>
            </a:r>
          </a:p>
        </p:txBody>
      </p:sp>
      <p:sp>
        <p:nvSpPr>
          <p:cNvPr id="11465" name="WordArt 201"/>
          <p:cNvSpPr>
            <a:spLocks noChangeArrowheads="1" noChangeShapeType="1" noTextEdit="1"/>
          </p:cNvSpPr>
          <p:nvPr/>
        </p:nvSpPr>
        <p:spPr bwMode="auto">
          <a:xfrm>
            <a:off x="1835150" y="5516563"/>
            <a:ext cx="345757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半分の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1.5V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、２コで３Ｖ</a:t>
            </a:r>
          </a:p>
        </p:txBody>
      </p:sp>
      <p:sp>
        <p:nvSpPr>
          <p:cNvPr id="11466" name="WordArt 202"/>
          <p:cNvSpPr>
            <a:spLocks noChangeArrowheads="1" noChangeShapeType="1" noTextEdit="1"/>
          </p:cNvSpPr>
          <p:nvPr/>
        </p:nvSpPr>
        <p:spPr bwMode="auto">
          <a:xfrm>
            <a:off x="1835150" y="6165850"/>
            <a:ext cx="5257800" cy="358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1.5V=3</a:t>
            </a:r>
            <a:r>
              <a:rPr lang="el-GR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Ω×□→□</a:t>
            </a:r>
            <a:r>
              <a:rPr lang="ja-JP" altLang="el-G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＝</a:t>
            </a:r>
            <a:r>
              <a:rPr lang="el-GR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0.5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A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で半分</a:t>
            </a:r>
          </a:p>
        </p:txBody>
      </p:sp>
      <p:sp>
        <p:nvSpPr>
          <p:cNvPr id="11467" name="WordArt 203"/>
          <p:cNvSpPr>
            <a:spLocks noChangeArrowheads="1" noChangeShapeType="1" noTextEdit="1"/>
          </p:cNvSpPr>
          <p:nvPr/>
        </p:nvSpPr>
        <p:spPr bwMode="auto">
          <a:xfrm>
            <a:off x="7279551" y="3128963"/>
            <a:ext cx="1627187" cy="711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3V=</a:t>
            </a: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□</a:t>
            </a:r>
            <a:r>
              <a:rPr lang="el-GR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</a:t>
            </a:r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×0.5A</a:t>
            </a:r>
          </a:p>
          <a:p>
            <a:pPr algn="ctr">
              <a:defRPr/>
            </a:pP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合わせて</a:t>
            </a:r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6Ω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1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1857 -0.00046 C 0.01406 -0.00717 0.01041 -0.00764 0.00434 -0.01065 C 0.00486 -0.01713 0.00503 -0.02407 0.00573 -0.03055 C 0.0059 -0.03403 0.00746 -0.0375 0.00729 -0.04074 C 0.00677 -0.04884 0.00277 -0.06088 0.00156 -0.06898 C 0.00191 -0.08634 -0.0066 -0.11018 0.00277 -0.12106 C 0.00312 -0.1213 0.08402 -0.11713 0.08524 -0.11713 C 0.11961 -0.1162 0.15399 -0.11597 0.18819 -0.11528 C 0.18541 -0.10347 0.18524 -0.10255 0.18698 -0.08866 C 0.18611 -0.075 0.18767 -0.06042 0.18524 -0.04676 C 0.18489 -0.04421 0.17777 -0.04884 0.17951 -0.04884 C 0.18211 -0.04884 0.18454 -0.04768 0.18698 -0.04676 C 0.19843 -0.03889 0.20607 -0.04143 0.17812 -0.03889 C 0.17517 -0.0375 0.16267 -0.02477 0.17361 -0.03495 C 0.18454 -0.0294 0.18906 -0.02986 0.20277 -0.0287 C 0.20607 -0.02778 0.22257 -0.01805 0.21128 -0.0287 C 0.20156 -0.02407 0.1927 -0.02315 0.18263 -0.0206 C 0.1809 -0.01944 0.17725 -0.01898 0.17812 -0.01667 C 0.17812 -0.0162 0.19253 -0.01273 0.1927 -0.01273 C 0.19548 -0.00995 0.19791 -0.00648 0.20138 -0.00486 C 0.20277 -0.00417 0.20555 -0.00023 0.20555 -0.00231 C 0.20555 -0.00509 0.20277 -0.00532 0.20138 -0.00648 C 0.1809 -0.00509 0.17135 -0.00671 0.18819 0.00162 C 0.18975 0.00093 0.19132 -0.00185 0.1927 -0.00046 C 0.1934 0.00093 0.19114 0.00347 0.19114 0.00533 C 0.19045 0.01065 0.19062 0.01644 0.18975 0.02153 C 0.18906 0.0257 0.18698 0.03357 0.18698 0.0338 C 0.18472 0.05671 0.19323 0.08449 0.18385 0.10417 C 0.18316 0.10602 0.18159 0.1081 0.18263 0.10995 C 0.18316 0.11181 0.18541 0.11134 0.18698 0.11204 C 0.18975 0.11343 0.19548 0.11597 0.19548 0.11667 C 0.17274 0.12199 0.20104 0.11597 0.18263 0.11597 C 0.1809 0.11597 0.18541 0.11736 0.18698 0.11829 C 0.19045 0.12037 0.19982 0.12917 0.20277 0.13171 C 0.20451 0.13403 0.21024 0.13588 0.20833 0.1382 C 0.20642 0.1412 0.20277 0.13681 0.19982 0.13611 C 0.18802 0.13357 0.19479 0.13565 0.18524 0.13171 C 0.17291 0.13658 0.18472 0.13634 0.18975 0.1382 C 0.18732 0.14144 0.18489 0.1463 0.1809 0.1463 C 0.17864 0.1463 0.17291 0.14398 0.17517 0.14398 C 0.18211 0.14398 0.18871 0.14537 0.19548 0.1463 C 0.18802 0.14815 0.18142 0.15093 0.17361 0.15232 C 0.18663 0.14653 0.18871 0.15533 0.19843 0.16227 C 0.18645 0.16783 0.20017 0.16366 0.1927 0.1581 C 0.19114 0.15718 0.18975 0.15949 0.18819 0.16019 C 0.18316 0.18125 0.20243 0.23565 0.18385 0.21852 C 0.14843 0.2213 0.14513 0.22245 0.10295 0.21852 C 0.09652 0.21806 0.08402 0.21458 0.08402 0.21482 C 0.0625 0.20417 0.03107 0.21065 0.00729 0.20857 C 0.00382 0.20787 -0.00018 0.20926 -0.00296 0.20671 C -0.00608 0.20347 -0.00018 0.19931 0.00277 0.19653 C 0.0052 0.18681 0.00225 0.1757 -0.00018 0.1662 C -0.00087 0.15533 -0.00261 0.14468 -0.00296 0.13426 C -0.00573 0.06273 0.00069 0.09074 -0.00591 0.06366 C -0.00296 0.05255 -0.00261 0.04074 -0.00018 0.02963 C 0.00034 0.02685 0.00017 0.02361 0.00156 0.02153 C 0.00243 0.01968 0.00434 0.02014 0.00573 0.01945 C 0.00781 0.01829 0.00972 0.0169 0.01163 0.01574 C 0.01788 0.00232 0.01579 0.00764 0.01857 -0.00046 Z " pathEditMode="relative" rAng="0" ptsTypes="fffffffffffffffffffffffffffffffffffffffffffffffffffffffffff">
                                      <p:cBhvr>
                                        <p:cTn id="46" dur="5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1" y="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1.68363E-6 C 0.01006 -0.00347 0.02343 0.00277 0.03229 0.01017 C 0.03437 0.01434 0.03715 0.0178 0.03836 0.02243 C 0.03888 0.02451 0.03906 0.02682 0.03992 0.02867 C 0.04166 0.03307 0.046 0.04093 0.046 0.04093 C 0.04288 0.05504 0.03524 0.05111 0.02604 0.05527 C 0.01058 0.08626 0.01631 0.0673 0.07065 0.06961 C 0.07222 0.0703 0.07465 0.06961 0.07534 0.07169 C 0.07534 0.07169 0.07308 0.08487 0.07222 0.08603 C 0.06649 0.09366 0.0644 0.09389 0.05833 0.0962 C 0.05433 0.10453 0.05642 0.10777 0.04913 0.11054 C 0.04808 0.11262 0.04548 0.11447 0.046 0.11679 C 0.04635 0.11887 0.04913 0.11887 0.05069 0.11887 C 0.05781 0.11887 0.0651 0.11748 0.07222 0.11679 C 0.08159 0.11817 0.08906 0.11517 0.09218 0.12696 C 0.08593 0.13575 0.07777 0.13968 0.06909 0.14338 C 0.06597 0.14477 0.05989 0.14755 0.05989 0.14755 C 0.07117 0.15518 0.08333 0.15286 0.09531 0.14755 C 0.10086 0.14824 0.10659 0.14847 0.11215 0.14963 C 0.11371 0.14986 0.11614 0.14986 0.11683 0.15171 C 0.11979 0.15911 0.10711 0.16073 0.10451 0.16188 C 0.09982 0.16628 0.096 0.1679 0.09062 0.16998 C 0.08454 0.17553 0.08246 0.17414 0.07829 0.18247 C 0.09322 0.18825 0.10138 0.18732 0.11996 0.18848 C 0.1309 0.19334 0.12742 0.18894 0.13229 0.19889 C 0.12135 0.20837 0.1092 0.21762 0.09687 0.2234 C 0.08593 0.24422 0.09288 0.22756 0.13385 0.22756 C 0.13784 0.22756 0.14201 0.22872 0.146 0.22941 C 0.14288 0.23219 0.13992 0.23496 0.1368 0.23751 C 0.13524 0.2389 0.13229 0.2419 0.13229 0.2419 C 0.13124 0.24398 0.13055 0.24653 0.12916 0.24792 C 0.12795 0.2493 0.12534 0.24815 0.12447 0.25 C 0.12152 0.25532 0.12117 0.26295 0.1184 0.2685 C 0.1276 0.27243 0.13975 0.2648 0.14913 0.26225 C 0.15729 0.26295 0.16579 0.26179 0.17378 0.26434 C 0.17534 0.2648 0.17586 0.2685 0.17534 0.27035 C 0.17378 0.27706 0.16336 0.28654 0.15833 0.28862 C 0.15225 0.2944 0.14999 0.29163 0.14756 0.30134 C 0.14808 0.30481 0.14774 0.30874 0.14913 0.31151 C 0.14999 0.31336 0.15225 0.3136 0.15381 0.3136 C 0.16562 0.3129 0.18923 0.30943 0.18923 0.30943 C 0.19392 0.31059 0.20451 0.3136 0.19843 0.32377 C 0.19322 0.33233 0.1842 0.3351 0.1769 0.33811 C 0.17378 0.3395 0.17065 0.34089 0.16753 0.34227 C 0.16597 0.34297 0.16301 0.34435 0.16301 0.34435 C 0.16197 0.34644 0.15954 0.34805 0.15989 0.35037 C 0.16041 0.35407 0.16926 0.35615 0.17065 0.35661 C 0.17829 0.35592 0.1861 0.35592 0.19374 0.35453 C 0.19687 0.35384 0.20295 0.35037 0.20295 0.35037 C 0.2092 0.35106 0.21614 0.34852 0.22152 0.35245 C 0.22378 0.35407 0.22083 0.35939 0.21996 0.36262 C 0.21805 0.36933 0.20763 0.37696 0.20763 0.37696 C 0.2092 0.37835 0.21041 0.3802 0.21215 0.38113 C 0.2151 0.38298 0.22152 0.38529 0.22152 0.38529 C 0.22847 0.39176 0.23663 0.39385 0.24461 0.39755 C 0.25867 0.40379 0.26979 0.41142 0.28454 0.41397 C 0.28715 0.42414 0.28558 0.42507 0.27829 0.4283 C 0.2677 0.43755 0.27256 0.43478 0.26458 0.43848 C 0.26076 0.44588 0.25329 0.45212 0.26301 0.45282 C 0.27985 0.45397 0.29687 0.45421 0.31371 0.4549 C 0.29704 0.47039 0.32065 0.44935 0.30451 0.46114 C 0.28854 0.47294 0.30121 0.46669 0.29062 0.47132 C 0.28663 0.47965 0.28454 0.47826 0.27829 0.48335 C 0.29444 0.4889 0.31232 0.48335 0.32916 0.48566 C 0.32638 0.49653 0.32447 0.49121 0.3184 0.49792 C 0.31354 0.503 0.31058 0.51017 0.30607 0.51619 C 0.30555 0.5185 0.30295 0.52197 0.30451 0.52266 C 0.30676 0.52359 0.30867 0.51942 0.31076 0.5185 C 0.31614 0.51526 0.32204 0.5148 0.3276 0.51202 C 0.33333 0.51295 0.33888 0.51341 0.34461 0.51434 C 0.34774 0.5148 0.35121 0.51387 0.35381 0.51619 C 0.3552 0.51757 0.35069 0.51757 0.34913 0.5185 C 0.34704 0.51896 0.34513 0.51989 0.34305 0.52035 C 0.33992 0.52336 0.33732 0.52706 0.33385 0.52844 C 0.32586 0.53214 0.31788 0.53446 0.31076 0.54093 C 0.30607 0.55041 0.30676 0.55134 0.31371 0.55735 C 0.32499 0.55573 0.33489 0.55319 0.346 0.55134 C 0.35277 0.5518 0.35937 0.55226 0.36614 0.55319 C 0.3677 0.55365 0.37031 0.55319 0.37065 0.55527 C 0.37152 0.55943 0.36979 0.5636 0.36909 0.56776 C 0.36874 0.56961 0.36874 0.57238 0.36753 0.57377 C 0.36458 0.57678 0.36024 0.57632 0.35676 0.5777 C 0.34114 0.5932 0.3585 0.5777 0.346 0.58603 C 0.33715 0.59181 0.34583 0.58834 0.3368 0.59644 C 0.33402 0.59875 0.33055 0.60014 0.3276 0.60245 C 0.32204 0.62419 0.33819 0.61332 0.34756 0.61054 C 0.35381 0.60522 0.35972 0.60199 0.36614 0.59644 C 0.3677 0.59505 0.36909 0.59366 0.37065 0.59227 C 0.37222 0.59089 0.37534 0.58788 0.37534 0.58788 C 0.38402 0.5888 0.39305 0.58695 0.40138 0.59019 C 0.40312 0.59089 0.3993 0.59412 0.39843 0.59644 C 0.39774 0.59829 0.39791 0.6006 0.39687 0.60245 C 0.39409 0.60684 0.38593 0.60916 0.38298 0.61054 C 0.37951 0.61239 0.37725 0.61702 0.37378 0.61887 C 0.37222 0.61933 0.37065 0.62026 0.36909 0.62072 C 0.36093 0.62835 0.35798 0.6376 0.35538 0.6494 C 0.3559 0.65703 0.35607 0.66489 0.35676 0.67229 C 0.35694 0.67437 0.35676 0.67761 0.35833 0.67807 C 0.36579 0.68085 0.37621 0.67044 0.38142 0.66582 C 0.38298 0.66443 0.3861 0.66165 0.3861 0.66165 C 0.38819 0.65749 0.39097 0.65402 0.39218 0.6494 C 0.3927 0.64755 0.39288 0.64523 0.39374 0.64338 C 0.39548 0.63899 0.39791 0.63529 0.39999 0.63113 C 0.40104 0.62881 0.40295 0.62511 0.40295 0.62511 C 0.40659 0.62558 0.41024 0.62558 0.41371 0.62696 C 0.42308 0.63066 0.42551 0.64708 0.4276 0.65795 C 0.41996 0.66443 0.40138 0.66582 0.40138 0.66582 C 0.39045 0.6709 0.39496 0.66767 0.38767 0.67391 C 0.38402 0.68131 0.38229 0.68409 0.38454 0.69264 C 0.39496 0.68779 0.40051 0.6864 0.41215 0.68455 C 0.42326 0.67946 0.41874 0.67761 0.42604 0.68455 C 0.42881 0.68964 0.43402 0.69727 0.4276 0.70282 C 0.42482 0.7049 0.42152 0.70536 0.4184 0.70675 C 0.41683 0.70768 0.41371 0.70906 0.41371 0.70906 C 0.41267 0.71091 0.4111 0.71276 0.41076 0.71508 C 0.4092 0.72918 0.4243 0.73011 0.43072 0.7315 C 0.43176 0.73566 0.43281 0.73959 0.43385 0.74375 C 0.43437 0.74607 0.43524 0.74977 0.43524 0.74977 C 0.45399 0.74375 0.55572 0.74977 0.56909 0.74977 " pathEditMode="relative" ptsTypes="ffffffffffffffffffffffffffffffffffffffffffffffffffffffffffffffffffffffffffffffffffffffffffffffffffffffffffffffffffffffA">
                                      <p:cBhvr>
                                        <p:cTn id="60" dur="1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1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1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1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1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1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1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0"/>
                                        <p:tgtEl>
                                          <p:spTgt spid="1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0"/>
                                        <p:tgtEl>
                                          <p:spTgt spid="1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3000" fill="hold"/>
                                        <p:tgtEl>
                                          <p:spTgt spid="11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3000" fill="hold"/>
                                        <p:tgtEl>
                                          <p:spTgt spid="11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0"/>
                                        <p:tgtEl>
                                          <p:spTgt spid="11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0"/>
                                        <p:tgtEl>
                                          <p:spTgt spid="11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56" grpId="0" animBg="1"/>
      <p:bldP spid="11459" grpId="0" animBg="1"/>
      <p:bldP spid="11460" grpId="0" animBg="1"/>
      <p:bldP spid="11461" grpId="0" animBg="1"/>
      <p:bldP spid="1146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WordArt 476"/>
          <p:cNvSpPr>
            <a:spLocks noChangeArrowheads="1" noChangeShapeType="1" noTextEdit="1"/>
          </p:cNvSpPr>
          <p:nvPr/>
        </p:nvSpPr>
        <p:spPr bwMode="auto">
          <a:xfrm>
            <a:off x="827088" y="476250"/>
            <a:ext cx="75612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３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の電球を２コ、並列につないだら？</a:t>
            </a:r>
          </a:p>
        </p:txBody>
      </p:sp>
      <p:sp>
        <p:nvSpPr>
          <p:cNvPr id="12292" name="WordArt 478"/>
          <p:cNvSpPr>
            <a:spLocks noChangeArrowheads="1" noChangeShapeType="1" noTextEdit="1"/>
          </p:cNvSpPr>
          <p:nvPr/>
        </p:nvSpPr>
        <p:spPr bwMode="auto">
          <a:xfrm>
            <a:off x="6877050" y="1773238"/>
            <a:ext cx="1804988" cy="314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並列つなぎ</a:t>
            </a:r>
          </a:p>
        </p:txBody>
      </p:sp>
      <p:grpSp>
        <p:nvGrpSpPr>
          <p:cNvPr id="12382" name="Group 5"/>
          <p:cNvGrpSpPr>
            <a:grpSpLocks/>
          </p:cNvGrpSpPr>
          <p:nvPr/>
        </p:nvGrpSpPr>
        <p:grpSpPr bwMode="auto">
          <a:xfrm>
            <a:off x="4859338" y="1773238"/>
            <a:ext cx="268287" cy="225425"/>
            <a:chOff x="385" y="3203"/>
            <a:chExt cx="862" cy="816"/>
          </a:xfrm>
        </p:grpSpPr>
        <p:sp>
          <p:nvSpPr>
            <p:cNvPr id="2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383" name="Group 5"/>
          <p:cNvGrpSpPr>
            <a:grpSpLocks/>
          </p:cNvGrpSpPr>
          <p:nvPr/>
        </p:nvGrpSpPr>
        <p:grpSpPr bwMode="auto">
          <a:xfrm>
            <a:off x="5651500" y="1773238"/>
            <a:ext cx="266700" cy="225425"/>
            <a:chOff x="385" y="3203"/>
            <a:chExt cx="862" cy="816"/>
          </a:xfrm>
        </p:grpSpPr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384" name="Group 5"/>
          <p:cNvGrpSpPr>
            <a:grpSpLocks/>
          </p:cNvGrpSpPr>
          <p:nvPr/>
        </p:nvGrpSpPr>
        <p:grpSpPr bwMode="auto">
          <a:xfrm>
            <a:off x="395288" y="2565400"/>
            <a:ext cx="266700" cy="225425"/>
            <a:chOff x="385" y="3203"/>
            <a:chExt cx="862" cy="816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385" name="Group 5"/>
          <p:cNvGrpSpPr>
            <a:grpSpLocks/>
          </p:cNvGrpSpPr>
          <p:nvPr/>
        </p:nvGrpSpPr>
        <p:grpSpPr bwMode="auto">
          <a:xfrm>
            <a:off x="539750" y="2276475"/>
            <a:ext cx="266700" cy="225425"/>
            <a:chOff x="385" y="3203"/>
            <a:chExt cx="862" cy="816"/>
          </a:xfrm>
        </p:grpSpPr>
        <p:sp>
          <p:nvSpPr>
            <p:cNvPr id="12455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297" name="グループ化 14"/>
          <p:cNvGrpSpPr>
            <a:grpSpLocks/>
          </p:cNvGrpSpPr>
          <p:nvPr/>
        </p:nvGrpSpPr>
        <p:grpSpPr bwMode="auto">
          <a:xfrm>
            <a:off x="3943350" y="2205038"/>
            <a:ext cx="5200650" cy="2938462"/>
            <a:chOff x="3943755" y="2181459"/>
            <a:chExt cx="5200245" cy="2938843"/>
          </a:xfrm>
        </p:grpSpPr>
        <p:grpSp>
          <p:nvGrpSpPr>
            <p:cNvPr id="12371" name="グループ化 89"/>
            <p:cNvGrpSpPr>
              <a:grpSpLocks/>
            </p:cNvGrpSpPr>
            <p:nvPr/>
          </p:nvGrpSpPr>
          <p:grpSpPr bwMode="auto">
            <a:xfrm>
              <a:off x="4406103" y="2276758"/>
              <a:ext cx="2707740" cy="2663753"/>
              <a:chOff x="4819636" y="1388012"/>
              <a:chExt cx="2707740" cy="2663753"/>
            </a:xfrm>
          </p:grpSpPr>
          <p:cxnSp>
            <p:nvCxnSpPr>
              <p:cNvPr id="91" name="直線コネクタ 90"/>
              <p:cNvCxnSpPr/>
              <p:nvPr/>
            </p:nvCxnSpPr>
            <p:spPr>
              <a:xfrm>
                <a:off x="4819215" y="1468947"/>
                <a:ext cx="1684206" cy="255620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418" name="グループ化 91"/>
              <p:cNvGrpSpPr>
                <a:grpSpLocks/>
              </p:cNvGrpSpPr>
              <p:nvPr/>
            </p:nvGrpSpPr>
            <p:grpSpPr bwMode="auto">
              <a:xfrm rot="311326">
                <a:off x="5014528" y="1388012"/>
                <a:ext cx="1039171" cy="658945"/>
                <a:chOff x="6622210" y="2311400"/>
                <a:chExt cx="723673" cy="621198"/>
              </a:xfrm>
            </p:grpSpPr>
            <p:sp>
              <p:nvSpPr>
                <p:cNvPr id="121" name="円/楕円 120"/>
                <p:cNvSpPr/>
                <p:nvPr/>
              </p:nvSpPr>
              <p:spPr>
                <a:xfrm>
                  <a:off x="6835422" y="2371940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2" name="円/楕円 121"/>
                <p:cNvSpPr/>
                <p:nvPr/>
              </p:nvSpPr>
              <p:spPr>
                <a:xfrm>
                  <a:off x="7027170" y="2483626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3" name="円/楕円 122"/>
                <p:cNvSpPr/>
                <p:nvPr/>
              </p:nvSpPr>
              <p:spPr>
                <a:xfrm>
                  <a:off x="6803579" y="2608807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4" name="円/楕円 123"/>
                <p:cNvSpPr/>
                <p:nvPr/>
              </p:nvSpPr>
              <p:spPr>
                <a:xfrm>
                  <a:off x="7215556" y="2743014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5" name="円/楕円 124"/>
                <p:cNvSpPr/>
                <p:nvPr/>
              </p:nvSpPr>
              <p:spPr>
                <a:xfrm>
                  <a:off x="6994107" y="2304339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6" name="円/楕円 125"/>
                <p:cNvSpPr/>
                <p:nvPr/>
              </p:nvSpPr>
              <p:spPr>
                <a:xfrm>
                  <a:off x="6921713" y="2780646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7" name="円/楕円 126"/>
                <p:cNvSpPr/>
                <p:nvPr/>
              </p:nvSpPr>
              <p:spPr>
                <a:xfrm>
                  <a:off x="6616841" y="2373198"/>
                  <a:ext cx="128231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8" name="円/楕円 127"/>
                <p:cNvSpPr/>
                <p:nvPr/>
              </p:nvSpPr>
              <p:spPr>
                <a:xfrm>
                  <a:off x="7060683" y="2685404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cxnSp>
            <p:nvCxnSpPr>
              <p:cNvPr id="93" name="直線コネクタ 92"/>
              <p:cNvCxnSpPr/>
              <p:nvPr/>
            </p:nvCxnSpPr>
            <p:spPr>
              <a:xfrm>
                <a:off x="5843072" y="1468947"/>
                <a:ext cx="1684207" cy="255620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420" name="グループ化 93"/>
              <p:cNvGrpSpPr>
                <a:grpSpLocks/>
              </p:cNvGrpSpPr>
              <p:nvPr/>
            </p:nvGrpSpPr>
            <p:grpSpPr bwMode="auto">
              <a:xfrm rot="428598">
                <a:off x="5452029" y="2070045"/>
                <a:ext cx="1039171" cy="658945"/>
                <a:chOff x="6622210" y="2311400"/>
                <a:chExt cx="723673" cy="621198"/>
              </a:xfrm>
            </p:grpSpPr>
            <p:sp>
              <p:nvSpPr>
                <p:cNvPr id="113" name="円/楕円 112"/>
                <p:cNvSpPr/>
                <p:nvPr/>
              </p:nvSpPr>
              <p:spPr>
                <a:xfrm>
                  <a:off x="6833935" y="2379134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4" name="円/楕円 113"/>
                <p:cNvSpPr/>
                <p:nvPr/>
              </p:nvSpPr>
              <p:spPr>
                <a:xfrm>
                  <a:off x="7022354" y="2488957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5" name="円/楕円 114"/>
                <p:cNvSpPr/>
                <p:nvPr/>
              </p:nvSpPr>
              <p:spPr>
                <a:xfrm>
                  <a:off x="6803208" y="2612132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6" name="円/楕円 115"/>
                <p:cNvSpPr/>
                <p:nvPr/>
              </p:nvSpPr>
              <p:spPr>
                <a:xfrm>
                  <a:off x="7213757" y="2750634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7" name="円/楕円 116"/>
                <p:cNvSpPr/>
                <p:nvPr/>
              </p:nvSpPr>
              <p:spPr>
                <a:xfrm>
                  <a:off x="6989337" y="2312041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8" name="円/楕円 117"/>
                <p:cNvSpPr/>
                <p:nvPr/>
              </p:nvSpPr>
              <p:spPr>
                <a:xfrm>
                  <a:off x="6921989" y="2788076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9" name="円/楕円 118"/>
                <p:cNvSpPr/>
                <p:nvPr/>
              </p:nvSpPr>
              <p:spPr>
                <a:xfrm>
                  <a:off x="6616611" y="2378299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0" name="円/楕円 119"/>
                <p:cNvSpPr/>
                <p:nvPr/>
              </p:nvSpPr>
              <p:spPr>
                <a:xfrm>
                  <a:off x="7055033" y="2685546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2421" name="グループ化 94"/>
              <p:cNvGrpSpPr>
                <a:grpSpLocks/>
              </p:cNvGrpSpPr>
              <p:nvPr/>
            </p:nvGrpSpPr>
            <p:grpSpPr bwMode="auto">
              <a:xfrm>
                <a:off x="5874622" y="2750922"/>
                <a:ext cx="1039171" cy="658945"/>
                <a:chOff x="6622210" y="2311400"/>
                <a:chExt cx="723673" cy="621198"/>
              </a:xfrm>
            </p:grpSpPr>
            <p:sp>
              <p:nvSpPr>
                <p:cNvPr id="105" name="円/楕円 104"/>
                <p:cNvSpPr/>
                <p:nvPr/>
              </p:nvSpPr>
              <p:spPr>
                <a:xfrm>
                  <a:off x="6840120" y="2385582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6" name="円/楕円 105"/>
                <p:cNvSpPr/>
                <p:nvPr/>
              </p:nvSpPr>
              <p:spPr>
                <a:xfrm>
                  <a:off x="7026939" y="2497839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7" name="円/楕円 106"/>
                <p:cNvSpPr/>
                <p:nvPr/>
              </p:nvSpPr>
              <p:spPr>
                <a:xfrm>
                  <a:off x="6809168" y="2619076"/>
                  <a:ext cx="126020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8" name="円/楕円 107"/>
                <p:cNvSpPr/>
                <p:nvPr/>
              </p:nvSpPr>
              <p:spPr>
                <a:xfrm>
                  <a:off x="7218180" y="2756778"/>
                  <a:ext cx="122704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9" name="円/楕円 108"/>
                <p:cNvSpPr/>
                <p:nvPr/>
              </p:nvSpPr>
              <p:spPr>
                <a:xfrm>
                  <a:off x="6993776" y="2318228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0" name="円/楕円 109"/>
                <p:cNvSpPr/>
                <p:nvPr/>
              </p:nvSpPr>
              <p:spPr>
                <a:xfrm>
                  <a:off x="6927449" y="2794196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1" name="円/楕円 110"/>
                <p:cNvSpPr/>
                <p:nvPr/>
              </p:nvSpPr>
              <p:spPr>
                <a:xfrm>
                  <a:off x="6622348" y="2385582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12" name="円/楕円 111"/>
                <p:cNvSpPr/>
                <p:nvPr/>
              </p:nvSpPr>
              <p:spPr>
                <a:xfrm>
                  <a:off x="7061208" y="2692417"/>
                  <a:ext cx="126020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2422" name="グループ化 95"/>
              <p:cNvGrpSpPr>
                <a:grpSpLocks/>
              </p:cNvGrpSpPr>
              <p:nvPr/>
            </p:nvGrpSpPr>
            <p:grpSpPr bwMode="auto">
              <a:xfrm>
                <a:off x="6306627" y="3392820"/>
                <a:ext cx="1039174" cy="658945"/>
                <a:chOff x="6622195" y="2311402"/>
                <a:chExt cx="723674" cy="621199"/>
              </a:xfrm>
            </p:grpSpPr>
            <p:sp>
              <p:nvSpPr>
                <p:cNvPr id="97" name="円/楕円 96"/>
                <p:cNvSpPr/>
                <p:nvPr/>
              </p:nvSpPr>
              <p:spPr>
                <a:xfrm>
                  <a:off x="6839938" y="2379159"/>
                  <a:ext cx="127125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98" name="円/楕円 97"/>
                <p:cNvSpPr/>
                <p:nvPr/>
              </p:nvSpPr>
              <p:spPr>
                <a:xfrm>
                  <a:off x="7027863" y="2491415"/>
                  <a:ext cx="127125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99" name="円/楕円 98"/>
                <p:cNvSpPr/>
                <p:nvPr/>
              </p:nvSpPr>
              <p:spPr>
                <a:xfrm>
                  <a:off x="6808986" y="2612653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0" name="円/楕円 99"/>
                <p:cNvSpPr/>
                <p:nvPr/>
              </p:nvSpPr>
              <p:spPr>
                <a:xfrm>
                  <a:off x="7219103" y="2750355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1" name="円/楕円 100"/>
                <p:cNvSpPr/>
                <p:nvPr/>
              </p:nvSpPr>
              <p:spPr>
                <a:xfrm>
                  <a:off x="6994700" y="2311805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2" name="円/楕円 101"/>
                <p:cNvSpPr/>
                <p:nvPr/>
              </p:nvSpPr>
              <p:spPr>
                <a:xfrm>
                  <a:off x="6927267" y="2787773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3" name="円/楕円 102"/>
                <p:cNvSpPr/>
                <p:nvPr/>
              </p:nvSpPr>
              <p:spPr>
                <a:xfrm>
                  <a:off x="6622166" y="2379159"/>
                  <a:ext cx="127126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04" name="円/楕円 103"/>
                <p:cNvSpPr/>
                <p:nvPr/>
              </p:nvSpPr>
              <p:spPr>
                <a:xfrm>
                  <a:off x="7061026" y="2684498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</p:grpSp>
        <p:grpSp>
          <p:nvGrpSpPr>
            <p:cNvPr id="12372" name="グループ化 128"/>
            <p:cNvGrpSpPr>
              <a:grpSpLocks/>
            </p:cNvGrpSpPr>
            <p:nvPr/>
          </p:nvGrpSpPr>
          <p:grpSpPr bwMode="auto">
            <a:xfrm>
              <a:off x="5956174" y="2303512"/>
              <a:ext cx="2707740" cy="2663753"/>
              <a:chOff x="4819636" y="1388012"/>
              <a:chExt cx="2707740" cy="2663753"/>
            </a:xfrm>
          </p:grpSpPr>
          <p:cxnSp>
            <p:nvCxnSpPr>
              <p:cNvPr id="130" name="直線コネクタ 129"/>
              <p:cNvCxnSpPr/>
              <p:nvPr/>
            </p:nvCxnSpPr>
            <p:spPr>
              <a:xfrm>
                <a:off x="4820010" y="1469186"/>
                <a:ext cx="1684207" cy="255620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380" name="グループ化 130"/>
              <p:cNvGrpSpPr>
                <a:grpSpLocks/>
              </p:cNvGrpSpPr>
              <p:nvPr/>
            </p:nvGrpSpPr>
            <p:grpSpPr bwMode="auto">
              <a:xfrm rot="311326">
                <a:off x="5014528" y="1388012"/>
                <a:ext cx="1039171" cy="658945"/>
                <a:chOff x="6622210" y="2311400"/>
                <a:chExt cx="723673" cy="621198"/>
              </a:xfrm>
            </p:grpSpPr>
            <p:sp>
              <p:nvSpPr>
                <p:cNvPr id="160" name="円/楕円 159"/>
                <p:cNvSpPr/>
                <p:nvPr/>
              </p:nvSpPr>
              <p:spPr>
                <a:xfrm>
                  <a:off x="6840392" y="2371554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1" name="円/楕円 160"/>
                <p:cNvSpPr/>
                <p:nvPr/>
              </p:nvSpPr>
              <p:spPr>
                <a:xfrm>
                  <a:off x="7027737" y="2483781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2" name="円/楕円 161"/>
                <p:cNvSpPr/>
                <p:nvPr/>
              </p:nvSpPr>
              <p:spPr>
                <a:xfrm>
                  <a:off x="6808399" y="2605437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3" name="円/楕円 162"/>
                <p:cNvSpPr/>
                <p:nvPr/>
              </p:nvSpPr>
              <p:spPr>
                <a:xfrm>
                  <a:off x="7220526" y="2742627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4" name="円/楕円 163"/>
                <p:cNvSpPr/>
                <p:nvPr/>
              </p:nvSpPr>
              <p:spPr>
                <a:xfrm>
                  <a:off x="6994671" y="2304426"/>
                  <a:ext cx="128231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5" name="円/楕円 164"/>
                <p:cNvSpPr/>
                <p:nvPr/>
              </p:nvSpPr>
              <p:spPr>
                <a:xfrm>
                  <a:off x="6926683" y="2780260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6" name="円/楕円 165"/>
                <p:cNvSpPr/>
                <p:nvPr/>
              </p:nvSpPr>
              <p:spPr>
                <a:xfrm>
                  <a:off x="6622213" y="2378842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67" name="円/楕円 166"/>
                <p:cNvSpPr/>
                <p:nvPr/>
              </p:nvSpPr>
              <p:spPr>
                <a:xfrm>
                  <a:off x="7061250" y="2685560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cxnSp>
            <p:nvCxnSpPr>
              <p:cNvPr id="132" name="直線コネクタ 131"/>
              <p:cNvCxnSpPr/>
              <p:nvPr/>
            </p:nvCxnSpPr>
            <p:spPr>
              <a:xfrm>
                <a:off x="5843868" y="1469186"/>
                <a:ext cx="1684206" cy="255620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" name="グループ化 132"/>
              <p:cNvGrpSpPr>
                <a:grpSpLocks/>
              </p:cNvGrpSpPr>
              <p:nvPr/>
            </p:nvGrpSpPr>
            <p:grpSpPr bwMode="auto">
              <a:xfrm rot="428598">
                <a:off x="5452029" y="2070045"/>
                <a:ext cx="1039171" cy="658945"/>
                <a:chOff x="6622210" y="2311400"/>
                <a:chExt cx="723673" cy="621198"/>
              </a:xfrm>
            </p:grpSpPr>
            <p:sp>
              <p:nvSpPr>
                <p:cNvPr id="152" name="円/楕円 151"/>
                <p:cNvSpPr/>
                <p:nvPr/>
              </p:nvSpPr>
              <p:spPr>
                <a:xfrm>
                  <a:off x="6834505" y="2379263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3" name="円/楕円 152"/>
                <p:cNvSpPr/>
                <p:nvPr/>
              </p:nvSpPr>
              <p:spPr>
                <a:xfrm>
                  <a:off x="7027587" y="2491312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4" name="円/楕円 153"/>
                <p:cNvSpPr/>
                <p:nvPr/>
              </p:nvSpPr>
              <p:spPr>
                <a:xfrm>
                  <a:off x="6803778" y="2612261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5" name="円/楕円 154"/>
                <p:cNvSpPr/>
                <p:nvPr/>
              </p:nvSpPr>
              <p:spPr>
                <a:xfrm>
                  <a:off x="7218715" y="2750019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6" name="円/楕円 155"/>
                <p:cNvSpPr/>
                <p:nvPr/>
              </p:nvSpPr>
              <p:spPr>
                <a:xfrm>
                  <a:off x="6994294" y="2311426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7" name="円/楕円 156"/>
                <p:cNvSpPr/>
                <p:nvPr/>
              </p:nvSpPr>
              <p:spPr>
                <a:xfrm>
                  <a:off x="6926947" y="2787461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8" name="円/楕円 157"/>
                <p:cNvSpPr/>
                <p:nvPr/>
              </p:nvSpPr>
              <p:spPr>
                <a:xfrm>
                  <a:off x="6621705" y="2379169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9" name="円/楕円 158"/>
                <p:cNvSpPr/>
                <p:nvPr/>
              </p:nvSpPr>
              <p:spPr>
                <a:xfrm>
                  <a:off x="7055741" y="2687160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4" name="グループ化 133"/>
              <p:cNvGrpSpPr>
                <a:grpSpLocks/>
              </p:cNvGrpSpPr>
              <p:nvPr/>
            </p:nvGrpSpPr>
            <p:grpSpPr bwMode="auto">
              <a:xfrm>
                <a:off x="5874622" y="2750922"/>
                <a:ext cx="1039171" cy="658945"/>
                <a:chOff x="6622210" y="2311400"/>
                <a:chExt cx="723673" cy="621198"/>
              </a:xfrm>
            </p:grpSpPr>
            <p:sp>
              <p:nvSpPr>
                <p:cNvPr id="144" name="円/楕円 143"/>
                <p:cNvSpPr/>
                <p:nvPr/>
              </p:nvSpPr>
              <p:spPr>
                <a:xfrm>
                  <a:off x="6840674" y="2385806"/>
                  <a:ext cx="127126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5" name="円/楕円 144"/>
                <p:cNvSpPr/>
                <p:nvPr/>
              </p:nvSpPr>
              <p:spPr>
                <a:xfrm>
                  <a:off x="7027493" y="2498063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6" name="円/楕円 145"/>
                <p:cNvSpPr/>
                <p:nvPr/>
              </p:nvSpPr>
              <p:spPr>
                <a:xfrm>
                  <a:off x="6809721" y="2619300"/>
                  <a:ext cx="126020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7" name="円/楕円 146"/>
                <p:cNvSpPr/>
                <p:nvPr/>
              </p:nvSpPr>
              <p:spPr>
                <a:xfrm>
                  <a:off x="7218734" y="2757001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8" name="円/楕円 147"/>
                <p:cNvSpPr/>
                <p:nvPr/>
              </p:nvSpPr>
              <p:spPr>
                <a:xfrm>
                  <a:off x="6994330" y="2318452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9" name="円/楕円 148"/>
                <p:cNvSpPr/>
                <p:nvPr/>
              </p:nvSpPr>
              <p:spPr>
                <a:xfrm>
                  <a:off x="6928004" y="2794420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0" name="円/楕円 149"/>
                <p:cNvSpPr/>
                <p:nvPr/>
              </p:nvSpPr>
              <p:spPr>
                <a:xfrm>
                  <a:off x="6627324" y="2385806"/>
                  <a:ext cx="127125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1" name="円/楕円 150"/>
                <p:cNvSpPr/>
                <p:nvPr/>
              </p:nvSpPr>
              <p:spPr>
                <a:xfrm>
                  <a:off x="7061762" y="2692641"/>
                  <a:ext cx="126020" cy="143688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5" name="グループ化 134"/>
              <p:cNvGrpSpPr>
                <a:grpSpLocks/>
              </p:cNvGrpSpPr>
              <p:nvPr/>
            </p:nvGrpSpPr>
            <p:grpSpPr bwMode="auto">
              <a:xfrm>
                <a:off x="6306627" y="3392820"/>
                <a:ext cx="1039174" cy="658945"/>
                <a:chOff x="6622195" y="2311402"/>
                <a:chExt cx="723674" cy="621199"/>
              </a:xfrm>
            </p:grpSpPr>
            <p:sp>
              <p:nvSpPr>
                <p:cNvPr id="136" name="円/楕円 135"/>
                <p:cNvSpPr/>
                <p:nvPr/>
              </p:nvSpPr>
              <p:spPr>
                <a:xfrm>
                  <a:off x="6844914" y="2379383"/>
                  <a:ext cx="127126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37" name="円/楕円 136"/>
                <p:cNvSpPr/>
                <p:nvPr/>
              </p:nvSpPr>
              <p:spPr>
                <a:xfrm>
                  <a:off x="7032838" y="2491640"/>
                  <a:ext cx="127126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38" name="円/楕円 137"/>
                <p:cNvSpPr/>
                <p:nvPr/>
              </p:nvSpPr>
              <p:spPr>
                <a:xfrm>
                  <a:off x="6813961" y="2612877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39" name="円/楕円 138"/>
                <p:cNvSpPr/>
                <p:nvPr/>
              </p:nvSpPr>
              <p:spPr>
                <a:xfrm>
                  <a:off x="7224079" y="2750578"/>
                  <a:ext cx="127125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0" name="円/楕円 139"/>
                <p:cNvSpPr/>
                <p:nvPr/>
              </p:nvSpPr>
              <p:spPr>
                <a:xfrm>
                  <a:off x="6999675" y="2312029"/>
                  <a:ext cx="127126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1" name="円/楕円 140"/>
                <p:cNvSpPr/>
                <p:nvPr/>
              </p:nvSpPr>
              <p:spPr>
                <a:xfrm>
                  <a:off x="6932244" y="2787998"/>
                  <a:ext cx="127125" cy="145185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2" name="円/楕円 141"/>
                <p:cNvSpPr/>
                <p:nvPr/>
              </p:nvSpPr>
              <p:spPr>
                <a:xfrm>
                  <a:off x="6622721" y="2379383"/>
                  <a:ext cx="131547" cy="14368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43" name="円/楕円 142"/>
                <p:cNvSpPr/>
                <p:nvPr/>
              </p:nvSpPr>
              <p:spPr>
                <a:xfrm>
                  <a:off x="7066001" y="2684721"/>
                  <a:ext cx="127126" cy="14518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</p:grpSp>
        <p:cxnSp>
          <p:nvCxnSpPr>
            <p:cNvPr id="3" name="直線コネクタ 2"/>
            <p:cNvCxnSpPr/>
            <p:nvPr/>
          </p:nvCxnSpPr>
          <p:spPr>
            <a:xfrm>
              <a:off x="7113746" y="4921839"/>
              <a:ext cx="527009" cy="174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直線コネクタ 4"/>
            <p:cNvCxnSpPr/>
            <p:nvPr/>
          </p:nvCxnSpPr>
          <p:spPr>
            <a:xfrm>
              <a:off x="5461287" y="2364045"/>
              <a:ext cx="52383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6075602" y="4939304"/>
              <a:ext cx="1469911" cy="18099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直線コネクタ 194"/>
            <p:cNvCxnSpPr/>
            <p:nvPr/>
          </p:nvCxnSpPr>
          <p:spPr>
            <a:xfrm>
              <a:off x="8658263" y="4940892"/>
              <a:ext cx="485737" cy="889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直線コネクタ 197"/>
            <p:cNvCxnSpPr/>
            <p:nvPr/>
          </p:nvCxnSpPr>
          <p:spPr>
            <a:xfrm>
              <a:off x="3943755" y="2279897"/>
              <a:ext cx="485737" cy="889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直線コネクタ 198"/>
            <p:cNvCxnSpPr/>
            <p:nvPr/>
          </p:nvCxnSpPr>
          <p:spPr>
            <a:xfrm>
              <a:off x="5493034" y="2181459"/>
              <a:ext cx="1469911" cy="18099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457" name="Group 169"/>
          <p:cNvGrpSpPr>
            <a:grpSpLocks/>
          </p:cNvGrpSpPr>
          <p:nvPr/>
        </p:nvGrpSpPr>
        <p:grpSpPr bwMode="auto">
          <a:xfrm>
            <a:off x="684213" y="1341438"/>
            <a:ext cx="3240087" cy="2538412"/>
            <a:chOff x="431" y="845"/>
            <a:chExt cx="2041" cy="1599"/>
          </a:xfrm>
        </p:grpSpPr>
        <p:grpSp>
          <p:nvGrpSpPr>
            <p:cNvPr id="12337" name="Group 154"/>
            <p:cNvGrpSpPr>
              <a:grpSpLocks/>
            </p:cNvGrpSpPr>
            <p:nvPr/>
          </p:nvGrpSpPr>
          <p:grpSpPr bwMode="auto">
            <a:xfrm>
              <a:off x="431" y="845"/>
              <a:ext cx="1497" cy="1599"/>
              <a:chOff x="451" y="1287"/>
              <a:chExt cx="1497" cy="1599"/>
            </a:xfrm>
          </p:grpSpPr>
          <p:sp>
            <p:nvSpPr>
              <p:cNvPr id="12347" name="Line 445"/>
              <p:cNvSpPr>
                <a:spLocks noChangeShapeType="1"/>
              </p:cNvSpPr>
              <p:nvPr/>
            </p:nvSpPr>
            <p:spPr bwMode="auto">
              <a:xfrm>
                <a:off x="586" y="2150"/>
                <a:ext cx="0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2348" name="Group 41"/>
              <p:cNvGrpSpPr>
                <a:grpSpLocks/>
              </p:cNvGrpSpPr>
              <p:nvPr/>
            </p:nvGrpSpPr>
            <p:grpSpPr bwMode="auto">
              <a:xfrm>
                <a:off x="1267" y="2240"/>
                <a:ext cx="293" cy="301"/>
                <a:chOff x="3651" y="1570"/>
                <a:chExt cx="908" cy="862"/>
              </a:xfrm>
            </p:grpSpPr>
            <p:sp>
              <p:nvSpPr>
                <p:cNvPr id="1236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787" y="1706"/>
                  <a:ext cx="635" cy="6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369" name="Line 43"/>
                <p:cNvSpPr>
                  <a:spLocks noChangeShapeType="1"/>
                </p:cNvSpPr>
                <p:nvPr/>
              </p:nvSpPr>
              <p:spPr bwMode="auto">
                <a:xfrm>
                  <a:off x="3742" y="1706"/>
                  <a:ext cx="680" cy="5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370" name="Oval 44"/>
                <p:cNvSpPr>
                  <a:spLocks noChangeArrowheads="1"/>
                </p:cNvSpPr>
                <p:nvPr/>
              </p:nvSpPr>
              <p:spPr bwMode="auto">
                <a:xfrm>
                  <a:off x="3651" y="1570"/>
                  <a:ext cx="908" cy="86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12349" name="Line 450"/>
              <p:cNvSpPr>
                <a:spLocks noChangeShapeType="1"/>
              </p:cNvSpPr>
              <p:nvPr/>
            </p:nvSpPr>
            <p:spPr bwMode="auto">
              <a:xfrm>
                <a:off x="1402" y="2559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50" name="Line 451"/>
              <p:cNvSpPr>
                <a:spLocks noChangeShapeType="1"/>
              </p:cNvSpPr>
              <p:nvPr/>
            </p:nvSpPr>
            <p:spPr bwMode="auto">
              <a:xfrm>
                <a:off x="586" y="2876"/>
                <a:ext cx="1205" cy="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51" name="Line 457"/>
              <p:cNvSpPr>
                <a:spLocks noChangeShapeType="1"/>
              </p:cNvSpPr>
              <p:nvPr/>
            </p:nvSpPr>
            <p:spPr bwMode="auto">
              <a:xfrm>
                <a:off x="1791" y="2205"/>
                <a:ext cx="0" cy="6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2352" name="Group 41"/>
              <p:cNvGrpSpPr>
                <a:grpSpLocks/>
              </p:cNvGrpSpPr>
              <p:nvPr/>
            </p:nvGrpSpPr>
            <p:grpSpPr bwMode="auto">
              <a:xfrm>
                <a:off x="1655" y="1888"/>
                <a:ext cx="293" cy="301"/>
                <a:chOff x="3651" y="1570"/>
                <a:chExt cx="908" cy="862"/>
              </a:xfrm>
            </p:grpSpPr>
            <p:sp>
              <p:nvSpPr>
                <p:cNvPr id="12365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787" y="1706"/>
                  <a:ext cx="635" cy="6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366" name="Line 43"/>
                <p:cNvSpPr>
                  <a:spLocks noChangeShapeType="1"/>
                </p:cNvSpPr>
                <p:nvPr/>
              </p:nvSpPr>
              <p:spPr bwMode="auto">
                <a:xfrm>
                  <a:off x="3742" y="1706"/>
                  <a:ext cx="680" cy="5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367" name="Oval 44"/>
                <p:cNvSpPr>
                  <a:spLocks noChangeArrowheads="1"/>
                </p:cNvSpPr>
                <p:nvPr/>
              </p:nvSpPr>
              <p:spPr bwMode="auto">
                <a:xfrm>
                  <a:off x="3651" y="1570"/>
                  <a:ext cx="908" cy="86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12353" name="Line 463"/>
              <p:cNvSpPr>
                <a:spLocks noChangeShapeType="1"/>
              </p:cNvSpPr>
              <p:nvPr/>
            </p:nvSpPr>
            <p:spPr bwMode="auto">
              <a:xfrm>
                <a:off x="1791" y="1480"/>
                <a:ext cx="0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54" name="Line 464"/>
              <p:cNvSpPr>
                <a:spLocks noChangeShapeType="1"/>
              </p:cNvSpPr>
              <p:nvPr/>
            </p:nvSpPr>
            <p:spPr bwMode="auto">
              <a:xfrm flipV="1">
                <a:off x="1403" y="1469"/>
                <a:ext cx="0" cy="7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2355" name="Group 465"/>
              <p:cNvGrpSpPr>
                <a:grpSpLocks/>
              </p:cNvGrpSpPr>
              <p:nvPr/>
            </p:nvGrpSpPr>
            <p:grpSpPr bwMode="auto">
              <a:xfrm>
                <a:off x="950" y="1287"/>
                <a:ext cx="362" cy="362"/>
                <a:chOff x="4332" y="1162"/>
                <a:chExt cx="725" cy="680"/>
              </a:xfrm>
            </p:grpSpPr>
            <p:sp>
              <p:nvSpPr>
                <p:cNvPr id="12362" name="Oval 466"/>
                <p:cNvSpPr>
                  <a:spLocks noChangeArrowheads="1"/>
                </p:cNvSpPr>
                <p:nvPr/>
              </p:nvSpPr>
              <p:spPr bwMode="auto">
                <a:xfrm>
                  <a:off x="4332" y="1162"/>
                  <a:ext cx="725" cy="68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12363" name="WordArt 46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468" y="1253"/>
                  <a:ext cx="454" cy="38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Ａ</a:t>
                  </a:r>
                </a:p>
              </p:txBody>
            </p:sp>
            <p:sp>
              <p:nvSpPr>
                <p:cNvPr id="12364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 rot="10800000">
                  <a:off x="4558" y="1706"/>
                  <a:ext cx="272" cy="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</p:grpSp>
          <p:sp>
            <p:nvSpPr>
              <p:cNvPr id="12356" name="Line 469"/>
              <p:cNvSpPr>
                <a:spLocks noChangeShapeType="1"/>
              </p:cNvSpPr>
              <p:nvPr/>
            </p:nvSpPr>
            <p:spPr bwMode="auto">
              <a:xfrm>
                <a:off x="1313" y="1469"/>
                <a:ext cx="478" cy="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57" name="Line 470"/>
              <p:cNvSpPr>
                <a:spLocks noChangeShapeType="1"/>
              </p:cNvSpPr>
              <p:nvPr/>
            </p:nvSpPr>
            <p:spPr bwMode="auto">
              <a:xfrm>
                <a:off x="587" y="1469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2358" name="Group 15"/>
              <p:cNvGrpSpPr>
                <a:grpSpLocks/>
              </p:cNvGrpSpPr>
              <p:nvPr/>
            </p:nvGrpSpPr>
            <p:grpSpPr bwMode="auto">
              <a:xfrm rot="10800000">
                <a:off x="451" y="2013"/>
                <a:ext cx="272" cy="136"/>
                <a:chOff x="1338" y="1888"/>
                <a:chExt cx="454" cy="226"/>
              </a:xfrm>
            </p:grpSpPr>
            <p:sp>
              <p:nvSpPr>
                <p:cNvPr id="12360" name="WordArt 1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429" y="2069"/>
                  <a:ext cx="243" cy="4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  <p:sp>
              <p:nvSpPr>
                <p:cNvPr id="12361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338" y="1888"/>
                  <a:ext cx="454" cy="4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</p:grpSp>
          <p:sp>
            <p:nvSpPr>
              <p:cNvPr id="12359" name="Line 474"/>
              <p:cNvSpPr>
                <a:spLocks noChangeShapeType="1"/>
              </p:cNvSpPr>
              <p:nvPr/>
            </p:nvSpPr>
            <p:spPr bwMode="auto">
              <a:xfrm flipV="1">
                <a:off x="587" y="1469"/>
                <a:ext cx="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338" name="Group 153"/>
            <p:cNvGrpSpPr>
              <a:grpSpLocks/>
            </p:cNvGrpSpPr>
            <p:nvPr/>
          </p:nvGrpSpPr>
          <p:grpSpPr bwMode="auto">
            <a:xfrm>
              <a:off x="1791" y="1253"/>
              <a:ext cx="681" cy="681"/>
              <a:chOff x="1791" y="1706"/>
              <a:chExt cx="681" cy="681"/>
            </a:xfrm>
          </p:grpSpPr>
          <p:grpSp>
            <p:nvGrpSpPr>
              <p:cNvPr id="12339" name="Group 452"/>
              <p:cNvGrpSpPr>
                <a:grpSpLocks/>
              </p:cNvGrpSpPr>
              <p:nvPr/>
            </p:nvGrpSpPr>
            <p:grpSpPr bwMode="auto">
              <a:xfrm>
                <a:off x="2109" y="1888"/>
                <a:ext cx="363" cy="317"/>
                <a:chOff x="4241" y="2387"/>
                <a:chExt cx="725" cy="680"/>
              </a:xfrm>
            </p:grpSpPr>
            <p:sp>
              <p:nvSpPr>
                <p:cNvPr id="12344" name="Oval 453"/>
                <p:cNvSpPr>
                  <a:spLocks noChangeArrowheads="1"/>
                </p:cNvSpPr>
                <p:nvPr/>
              </p:nvSpPr>
              <p:spPr bwMode="auto">
                <a:xfrm>
                  <a:off x="4241" y="2387"/>
                  <a:ext cx="725" cy="68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12345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 rot="10800000">
                  <a:off x="4467" y="2931"/>
                  <a:ext cx="272" cy="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－</a:t>
                  </a:r>
                </a:p>
              </p:txBody>
            </p:sp>
            <p:sp>
              <p:nvSpPr>
                <p:cNvPr id="12346" name="WordArt 45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377" y="2523"/>
                  <a:ext cx="454" cy="379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ja-JP" altLang="en-US" sz="36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ＭＳ Ｐゴシック" panose="020B0600070205080204" pitchFamily="50" charset="-128"/>
                    </a:rPr>
                    <a:t>Ｖ</a:t>
                  </a:r>
                </a:p>
              </p:txBody>
            </p:sp>
          </p:grpSp>
          <p:sp>
            <p:nvSpPr>
              <p:cNvPr id="12340" name="Line 149"/>
              <p:cNvSpPr>
                <a:spLocks noChangeShapeType="1"/>
              </p:cNvSpPr>
              <p:nvPr/>
            </p:nvSpPr>
            <p:spPr bwMode="auto">
              <a:xfrm>
                <a:off x="1791" y="1706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41" name="Line 150"/>
              <p:cNvSpPr>
                <a:spLocks noChangeShapeType="1"/>
              </p:cNvSpPr>
              <p:nvPr/>
            </p:nvSpPr>
            <p:spPr bwMode="auto">
              <a:xfrm>
                <a:off x="1791" y="2387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42" name="Line 151"/>
              <p:cNvSpPr>
                <a:spLocks noChangeShapeType="1"/>
              </p:cNvSpPr>
              <p:nvPr/>
            </p:nvSpPr>
            <p:spPr bwMode="auto">
              <a:xfrm>
                <a:off x="2290" y="1706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43" name="Line 152"/>
              <p:cNvSpPr>
                <a:spLocks noChangeShapeType="1"/>
              </p:cNvSpPr>
              <p:nvPr/>
            </p:nvSpPr>
            <p:spPr bwMode="auto">
              <a:xfrm>
                <a:off x="2290" y="2205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12443" name="WordArt 155"/>
          <p:cNvSpPr>
            <a:spLocks noChangeArrowheads="1" noChangeShapeType="1" noTextEdit="1"/>
          </p:cNvSpPr>
          <p:nvPr/>
        </p:nvSpPr>
        <p:spPr bwMode="auto">
          <a:xfrm>
            <a:off x="900113" y="4292600"/>
            <a:ext cx="3384550" cy="3857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808080"/>
                </a:solidFill>
                <a:latin typeface="ＭＳ Ｐゴシック" panose="020B0600070205080204" pitchFamily="50" charset="-128"/>
              </a:rPr>
              <a:t>電球１コのときと比べ</a:t>
            </a:r>
          </a:p>
        </p:txBody>
      </p:sp>
      <p:grpSp>
        <p:nvGrpSpPr>
          <p:cNvPr id="12444" name="Group 156"/>
          <p:cNvGrpSpPr>
            <a:grpSpLocks/>
          </p:cNvGrpSpPr>
          <p:nvPr/>
        </p:nvGrpSpPr>
        <p:grpSpPr bwMode="auto">
          <a:xfrm>
            <a:off x="971550" y="5084763"/>
            <a:ext cx="863600" cy="360362"/>
            <a:chOff x="567" y="3475"/>
            <a:chExt cx="774" cy="227"/>
          </a:xfrm>
        </p:grpSpPr>
        <p:grpSp>
          <p:nvGrpSpPr>
            <p:cNvPr id="12332" name="Group 236"/>
            <p:cNvGrpSpPr>
              <a:grpSpLocks/>
            </p:cNvGrpSpPr>
            <p:nvPr/>
          </p:nvGrpSpPr>
          <p:grpSpPr bwMode="auto">
            <a:xfrm>
              <a:off x="567" y="3475"/>
              <a:ext cx="288" cy="227"/>
              <a:chOff x="4241" y="2387"/>
              <a:chExt cx="725" cy="680"/>
            </a:xfrm>
          </p:grpSpPr>
          <p:sp>
            <p:nvSpPr>
              <p:cNvPr id="12334" name="Oval 237"/>
              <p:cNvSpPr>
                <a:spLocks noChangeArrowheads="1"/>
              </p:cNvSpPr>
              <p:nvPr/>
            </p:nvSpPr>
            <p:spPr bwMode="auto">
              <a:xfrm>
                <a:off x="4241" y="2387"/>
                <a:ext cx="725" cy="68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2335" name="WordArt 17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4467" y="2931"/>
                <a:ext cx="272" cy="2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  <p:sp>
            <p:nvSpPr>
              <p:cNvPr id="12336" name="WordArt 23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377" y="2523"/>
                <a:ext cx="454" cy="37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Ｖ</a:t>
                </a:r>
              </a:p>
            </p:txBody>
          </p:sp>
        </p:grpSp>
        <p:sp>
          <p:nvSpPr>
            <p:cNvPr id="12333" name="WordArt 161"/>
            <p:cNvSpPr>
              <a:spLocks noChangeArrowheads="1" noChangeShapeType="1" noTextEdit="1"/>
            </p:cNvSpPr>
            <p:nvPr/>
          </p:nvSpPr>
          <p:spPr bwMode="auto">
            <a:xfrm>
              <a:off x="930" y="3475"/>
              <a:ext cx="411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は</a:t>
              </a:r>
            </a:p>
          </p:txBody>
        </p:sp>
      </p:grpSp>
      <p:grpSp>
        <p:nvGrpSpPr>
          <p:cNvPr id="12450" name="Group 162"/>
          <p:cNvGrpSpPr>
            <a:grpSpLocks/>
          </p:cNvGrpSpPr>
          <p:nvPr/>
        </p:nvGrpSpPr>
        <p:grpSpPr bwMode="auto">
          <a:xfrm>
            <a:off x="971550" y="5876925"/>
            <a:ext cx="863600" cy="360363"/>
            <a:chOff x="567" y="3884"/>
            <a:chExt cx="774" cy="271"/>
          </a:xfrm>
        </p:grpSpPr>
        <p:grpSp>
          <p:nvGrpSpPr>
            <p:cNvPr id="12327" name="Group 255"/>
            <p:cNvGrpSpPr>
              <a:grpSpLocks/>
            </p:cNvGrpSpPr>
            <p:nvPr/>
          </p:nvGrpSpPr>
          <p:grpSpPr bwMode="auto">
            <a:xfrm>
              <a:off x="567" y="3884"/>
              <a:ext cx="287" cy="271"/>
              <a:chOff x="4332" y="1162"/>
              <a:chExt cx="725" cy="680"/>
            </a:xfrm>
          </p:grpSpPr>
          <p:sp>
            <p:nvSpPr>
              <p:cNvPr id="12329" name="Oval 256"/>
              <p:cNvSpPr>
                <a:spLocks noChangeArrowheads="1"/>
              </p:cNvSpPr>
              <p:nvPr/>
            </p:nvSpPr>
            <p:spPr bwMode="auto">
              <a:xfrm>
                <a:off x="4332" y="1162"/>
                <a:ext cx="725" cy="68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2330" name="WordArt 25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468" y="1253"/>
                <a:ext cx="454" cy="38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Ａ</a:t>
                </a:r>
              </a:p>
            </p:txBody>
          </p:sp>
          <p:sp>
            <p:nvSpPr>
              <p:cNvPr id="12331" name="WordArt 17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4558" y="1706"/>
                <a:ext cx="272" cy="2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</p:grpSp>
        <p:sp>
          <p:nvSpPr>
            <p:cNvPr id="12328" name="WordArt 167"/>
            <p:cNvSpPr>
              <a:spLocks noChangeArrowheads="1" noChangeShapeType="1" noTextEdit="1"/>
            </p:cNvSpPr>
            <p:nvPr/>
          </p:nvSpPr>
          <p:spPr bwMode="auto">
            <a:xfrm>
              <a:off x="930" y="3929"/>
              <a:ext cx="411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は</a:t>
              </a:r>
            </a:p>
          </p:txBody>
        </p:sp>
      </p:grpSp>
      <p:sp>
        <p:nvSpPr>
          <p:cNvPr id="12456" name="WordArt 168"/>
          <p:cNvSpPr>
            <a:spLocks noChangeArrowheads="1" noChangeShapeType="1" noTextEdit="1"/>
          </p:cNvSpPr>
          <p:nvPr/>
        </p:nvSpPr>
        <p:spPr bwMode="auto">
          <a:xfrm>
            <a:off x="2339975" y="5516563"/>
            <a:ext cx="1873250" cy="288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半分、同じ、２倍</a:t>
            </a:r>
          </a:p>
        </p:txBody>
      </p:sp>
      <p:sp>
        <p:nvSpPr>
          <p:cNvPr id="12458" name="WordArt 170"/>
          <p:cNvSpPr>
            <a:spLocks noChangeArrowheads="1" noChangeShapeType="1" noTextEdit="1"/>
          </p:cNvSpPr>
          <p:nvPr/>
        </p:nvSpPr>
        <p:spPr bwMode="auto">
          <a:xfrm>
            <a:off x="4932363" y="3933825"/>
            <a:ext cx="463550" cy="420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l-G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３</a:t>
            </a:r>
            <a:r>
              <a:rPr lang="el-GR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  <p:sp>
        <p:nvSpPr>
          <p:cNvPr id="12459" name="WordArt 171"/>
          <p:cNvSpPr>
            <a:spLocks noChangeArrowheads="1" noChangeShapeType="1" noTextEdit="1"/>
          </p:cNvSpPr>
          <p:nvPr/>
        </p:nvSpPr>
        <p:spPr bwMode="auto">
          <a:xfrm>
            <a:off x="8243888" y="3789363"/>
            <a:ext cx="463550" cy="420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l-G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３</a:t>
            </a:r>
            <a:r>
              <a:rPr lang="el-GR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Ω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  <p:sp>
        <p:nvSpPr>
          <p:cNvPr id="12460" name="AutoShape 172"/>
          <p:cNvSpPr>
            <a:spLocks noChangeArrowheads="1"/>
          </p:cNvSpPr>
          <p:nvPr/>
        </p:nvSpPr>
        <p:spPr bwMode="auto">
          <a:xfrm>
            <a:off x="4356100" y="2420938"/>
            <a:ext cx="144463" cy="2592387"/>
          </a:xfrm>
          <a:prstGeom prst="upDownArrow">
            <a:avLst>
              <a:gd name="adj1" fmla="val 50000"/>
              <a:gd name="adj2" fmla="val 358900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2461" name="WordArt 173"/>
          <p:cNvSpPr>
            <a:spLocks noChangeArrowheads="1" noChangeShapeType="1" noTextEdit="1"/>
          </p:cNvSpPr>
          <p:nvPr/>
        </p:nvSpPr>
        <p:spPr bwMode="auto">
          <a:xfrm>
            <a:off x="1187450" y="2636838"/>
            <a:ext cx="534988" cy="444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ja-JP" sz="3600" kern="10">
                <a:solidFill>
                  <a:schemeClr val="hlink"/>
                </a:solidFill>
                <a:latin typeface="ＭＳ Ｐゴシック"/>
                <a:ea typeface="ＭＳ Ｐゴシック"/>
              </a:rPr>
              <a:t>1.5</a:t>
            </a:r>
            <a:r>
              <a:rPr lang="ja-JP" altLang="en-US" sz="3600" kern="10">
                <a:solidFill>
                  <a:schemeClr val="hlink"/>
                </a:solidFill>
                <a:latin typeface="ＭＳ Ｐゴシック"/>
                <a:ea typeface="ＭＳ Ｐゴシック"/>
              </a:rPr>
              <a:t>Ｖ</a:t>
            </a:r>
          </a:p>
        </p:txBody>
      </p:sp>
      <p:sp>
        <p:nvSpPr>
          <p:cNvPr id="12462" name="AutoShape 174"/>
          <p:cNvSpPr>
            <a:spLocks noChangeArrowheads="1"/>
          </p:cNvSpPr>
          <p:nvPr/>
        </p:nvSpPr>
        <p:spPr bwMode="auto">
          <a:xfrm>
            <a:off x="5867400" y="2420938"/>
            <a:ext cx="144463" cy="2592387"/>
          </a:xfrm>
          <a:prstGeom prst="upDownArrow">
            <a:avLst>
              <a:gd name="adj1" fmla="val 50000"/>
              <a:gd name="adj2" fmla="val 358900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2463" name="WordArt 175"/>
          <p:cNvSpPr>
            <a:spLocks noChangeArrowheads="1" noChangeShapeType="1" noTextEdit="1"/>
          </p:cNvSpPr>
          <p:nvPr/>
        </p:nvSpPr>
        <p:spPr bwMode="auto">
          <a:xfrm>
            <a:off x="3995738" y="3500438"/>
            <a:ext cx="6477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1.5V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2464" name="WordArt 176"/>
          <p:cNvSpPr>
            <a:spLocks noChangeArrowheads="1" noChangeShapeType="1" noTextEdit="1"/>
          </p:cNvSpPr>
          <p:nvPr/>
        </p:nvSpPr>
        <p:spPr bwMode="auto">
          <a:xfrm>
            <a:off x="6011863" y="3500438"/>
            <a:ext cx="6477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1.5V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2465" name="WordArt 177"/>
          <p:cNvSpPr>
            <a:spLocks noChangeArrowheads="1" noChangeShapeType="1" noTextEdit="1"/>
          </p:cNvSpPr>
          <p:nvPr/>
        </p:nvSpPr>
        <p:spPr bwMode="auto">
          <a:xfrm>
            <a:off x="1908175" y="5084763"/>
            <a:ext cx="669607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二つとも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1.5V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で同じ、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1.5V=3Ω×□→□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＝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0.5A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  <p:grpSp>
        <p:nvGrpSpPr>
          <p:cNvPr id="12468" name="Group 255"/>
          <p:cNvGrpSpPr>
            <a:grpSpLocks/>
          </p:cNvGrpSpPr>
          <p:nvPr/>
        </p:nvGrpSpPr>
        <p:grpSpPr bwMode="auto">
          <a:xfrm>
            <a:off x="1979613" y="2205038"/>
            <a:ext cx="320675" cy="358775"/>
            <a:chOff x="4332" y="1162"/>
            <a:chExt cx="725" cy="680"/>
          </a:xfrm>
        </p:grpSpPr>
        <p:sp>
          <p:nvSpPr>
            <p:cNvPr id="12324" name="Oval 256"/>
            <p:cNvSpPr>
              <a:spLocks noChangeArrowheads="1"/>
            </p:cNvSpPr>
            <p:nvPr/>
          </p:nvSpPr>
          <p:spPr bwMode="auto">
            <a:xfrm>
              <a:off x="4332" y="1162"/>
              <a:ext cx="725" cy="68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325" name="WordArt 257"/>
            <p:cNvSpPr>
              <a:spLocks noChangeArrowheads="1" noChangeShapeType="1" noTextEdit="1"/>
            </p:cNvSpPr>
            <p:nvPr/>
          </p:nvSpPr>
          <p:spPr bwMode="auto">
            <a:xfrm>
              <a:off x="4468" y="1253"/>
              <a:ext cx="454" cy="3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Ａ</a:t>
              </a:r>
            </a:p>
          </p:txBody>
        </p:sp>
        <p:sp>
          <p:nvSpPr>
            <p:cNvPr id="12326" name="WordArt 17"/>
            <p:cNvSpPr>
              <a:spLocks noChangeArrowheads="1" noChangeShapeType="1" noTextEdit="1"/>
            </p:cNvSpPr>
            <p:nvPr/>
          </p:nvSpPr>
          <p:spPr bwMode="auto">
            <a:xfrm rot="10800000">
              <a:off x="4558" y="1706"/>
              <a:ext cx="272" cy="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grpSp>
        <p:nvGrpSpPr>
          <p:cNvPr id="12473" name="Group 255"/>
          <p:cNvGrpSpPr>
            <a:grpSpLocks/>
          </p:cNvGrpSpPr>
          <p:nvPr/>
        </p:nvGrpSpPr>
        <p:grpSpPr bwMode="auto">
          <a:xfrm>
            <a:off x="2627313" y="3357563"/>
            <a:ext cx="320675" cy="358775"/>
            <a:chOff x="4332" y="1162"/>
            <a:chExt cx="725" cy="680"/>
          </a:xfrm>
        </p:grpSpPr>
        <p:sp>
          <p:nvSpPr>
            <p:cNvPr id="12321" name="Oval 256"/>
            <p:cNvSpPr>
              <a:spLocks noChangeArrowheads="1"/>
            </p:cNvSpPr>
            <p:nvPr/>
          </p:nvSpPr>
          <p:spPr bwMode="auto">
            <a:xfrm>
              <a:off x="4332" y="1162"/>
              <a:ext cx="725" cy="68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322" name="WordArt 257"/>
            <p:cNvSpPr>
              <a:spLocks noChangeArrowheads="1" noChangeShapeType="1" noTextEdit="1"/>
            </p:cNvSpPr>
            <p:nvPr/>
          </p:nvSpPr>
          <p:spPr bwMode="auto">
            <a:xfrm>
              <a:off x="4468" y="1253"/>
              <a:ext cx="454" cy="3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Ａ</a:t>
              </a:r>
            </a:p>
          </p:txBody>
        </p:sp>
        <p:sp>
          <p:nvSpPr>
            <p:cNvPr id="12323" name="WordArt 17"/>
            <p:cNvSpPr>
              <a:spLocks noChangeArrowheads="1" noChangeShapeType="1" noTextEdit="1"/>
            </p:cNvSpPr>
            <p:nvPr/>
          </p:nvSpPr>
          <p:spPr bwMode="auto">
            <a:xfrm rot="10800000">
              <a:off x="4558" y="1706"/>
              <a:ext cx="272" cy="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grpSp>
        <p:nvGrpSpPr>
          <p:cNvPr id="12477" name="Group 255"/>
          <p:cNvGrpSpPr>
            <a:grpSpLocks/>
          </p:cNvGrpSpPr>
          <p:nvPr/>
        </p:nvGrpSpPr>
        <p:grpSpPr bwMode="auto">
          <a:xfrm>
            <a:off x="1908175" y="5876925"/>
            <a:ext cx="320675" cy="358775"/>
            <a:chOff x="4332" y="1162"/>
            <a:chExt cx="725" cy="680"/>
          </a:xfrm>
        </p:grpSpPr>
        <p:sp>
          <p:nvSpPr>
            <p:cNvPr id="12318" name="Oval 256"/>
            <p:cNvSpPr>
              <a:spLocks noChangeArrowheads="1"/>
            </p:cNvSpPr>
            <p:nvPr/>
          </p:nvSpPr>
          <p:spPr bwMode="auto">
            <a:xfrm>
              <a:off x="4332" y="1162"/>
              <a:ext cx="725" cy="68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319" name="WordArt 257"/>
            <p:cNvSpPr>
              <a:spLocks noChangeArrowheads="1" noChangeShapeType="1" noTextEdit="1"/>
            </p:cNvSpPr>
            <p:nvPr/>
          </p:nvSpPr>
          <p:spPr bwMode="auto">
            <a:xfrm>
              <a:off x="4468" y="1253"/>
              <a:ext cx="454" cy="3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Ａ</a:t>
              </a:r>
            </a:p>
          </p:txBody>
        </p:sp>
        <p:sp>
          <p:nvSpPr>
            <p:cNvPr id="12320" name="WordArt 17"/>
            <p:cNvSpPr>
              <a:spLocks noChangeArrowheads="1" noChangeShapeType="1" noTextEdit="1"/>
            </p:cNvSpPr>
            <p:nvPr/>
          </p:nvSpPr>
          <p:spPr bwMode="auto">
            <a:xfrm rot="10800000">
              <a:off x="4558" y="1706"/>
              <a:ext cx="272" cy="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sp>
        <p:nvSpPr>
          <p:cNvPr id="12481" name="WordArt 193"/>
          <p:cNvSpPr>
            <a:spLocks noChangeArrowheads="1" noChangeShapeType="1" noTextEdit="1"/>
          </p:cNvSpPr>
          <p:nvPr/>
        </p:nvSpPr>
        <p:spPr bwMode="auto">
          <a:xfrm>
            <a:off x="2339975" y="5876925"/>
            <a:ext cx="6264275" cy="358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に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0.5A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ずつだから、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0.5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＋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0.5=1.0A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　で２倍</a:t>
            </a:r>
          </a:p>
        </p:txBody>
      </p:sp>
      <p:sp>
        <p:nvSpPr>
          <p:cNvPr id="12484" name="WordArt 196"/>
          <p:cNvSpPr>
            <a:spLocks noChangeArrowheads="1" noChangeShapeType="1" noTextEdit="1"/>
          </p:cNvSpPr>
          <p:nvPr/>
        </p:nvSpPr>
        <p:spPr bwMode="auto">
          <a:xfrm>
            <a:off x="1763713" y="6381750"/>
            <a:ext cx="647700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808080"/>
                </a:solidFill>
                <a:latin typeface="ＭＳ Ｐゴシック" panose="020B0600070205080204" pitchFamily="50" charset="-128"/>
              </a:rPr>
              <a:t>1.5V</a:t>
            </a:r>
            <a:endParaRPr lang="ja-JP" altLang="en-US" sz="3600" kern="10">
              <a:solidFill>
                <a:srgbClr val="80808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2485" name="WordArt 197"/>
          <p:cNvSpPr>
            <a:spLocks noChangeArrowheads="1" noChangeShapeType="1" noTextEdit="1"/>
          </p:cNvSpPr>
          <p:nvPr/>
        </p:nvSpPr>
        <p:spPr bwMode="auto">
          <a:xfrm>
            <a:off x="3492500" y="6381750"/>
            <a:ext cx="719138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808080"/>
                </a:solidFill>
                <a:latin typeface="ＭＳ Ｐゴシック" panose="020B0600070205080204" pitchFamily="50" charset="-128"/>
              </a:rPr>
              <a:t>1.0A</a:t>
            </a:r>
            <a:endParaRPr lang="ja-JP" altLang="en-US" sz="3600" kern="10">
              <a:solidFill>
                <a:srgbClr val="80808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2486" name="Text Box 198"/>
          <p:cNvSpPr txBox="1">
            <a:spLocks noChangeArrowheads="1"/>
          </p:cNvSpPr>
          <p:nvPr/>
        </p:nvSpPr>
        <p:spPr bwMode="auto">
          <a:xfrm>
            <a:off x="4319588" y="6381750"/>
            <a:ext cx="26654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/>
              <a:t>1.5=</a:t>
            </a:r>
            <a:r>
              <a:rPr lang="ja-JP" altLang="en-US" b="1"/>
              <a:t>□</a:t>
            </a:r>
            <a:r>
              <a:rPr lang="en-US" altLang="ja-JP" b="1"/>
              <a:t>×1.0</a:t>
            </a:r>
            <a:r>
              <a:rPr lang="ja-JP" altLang="en-US" b="1"/>
              <a:t>→□＝</a:t>
            </a:r>
            <a:r>
              <a:rPr lang="en-US" altLang="ja-JP" b="1"/>
              <a:t>1.5Ω</a:t>
            </a:r>
            <a:r>
              <a:rPr lang="ja-JP" altLang="en-US" b="1"/>
              <a:t>　</a:t>
            </a:r>
          </a:p>
        </p:txBody>
      </p:sp>
      <p:sp>
        <p:nvSpPr>
          <p:cNvPr id="13" name="テキスト ボックス 12"/>
          <p:cNvSpPr txBox="1">
            <a:spLocks noChangeArrowheads="1"/>
          </p:cNvSpPr>
          <p:nvPr/>
        </p:nvSpPr>
        <p:spPr bwMode="auto">
          <a:xfrm>
            <a:off x="6910388" y="6381750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/>
              <a:t>合わせた抵抗</a:t>
            </a:r>
            <a:r>
              <a:rPr lang="en-US" altLang="ja-JP" b="1"/>
              <a:t>1.5Ω</a:t>
            </a:r>
            <a:endParaRPr lang="ja-JP" altLang="en-US" b="1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1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2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2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24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C 0.00695 -0.0007 0.01893 0.00694 0.02066 -0.00185 C 0.02761 -0.03796 -0.00312 -0.09722 0.02205 -0.11366 C 0.07223 -0.1463 0.13386 -0.1125 0.18976 -0.11181 C 0.22518 -0.10949 0.22396 -0.12037 0.22639 -0.08241 C 0.2257 -0.05949 0.22778 -0.03634 0.225 -0.01366 C 0.22466 -0.01042 0.2191 -0.01459 0.21754 -0.01181 C 0.21702 -0.01042 0.2217 -0.00695 0.22934 -0.00579 C 0.23577 -0.00486 0.24202 -0.00463 0.24844 -0.00394 C 0.27413 0.00741 0.23577 -0.00116 0.22344 0.00393 C 0.25973 0.00741 0.24618 0.0037 0.23386 0.0118 C 0.23577 0.0125 0.23976 0.01088 0.23976 0.01366 C 0.23976 0.01643 0.23577 0.01481 0.23386 0.01574 C 0.22032 0.02176 0.23264 0.01805 0.2191 0.02153 C 0.22309 0.02291 0.22691 0.02338 0.23091 0.02546 C 0.2349 0.02778 0.24271 0.03333 0.24271 0.03356 C 0.26094 0.02731 0.26979 0.02847 0.21459 0.03148 C 0.23403 0.03912 0.22518 0.0331 0.24098 0.04907 C 0.24566 0.0537 0.25278 0.05185 0.25729 0.05694 C 0.2592 0.05926 0.25243 0.05579 0.24983 0.05486 C 0.24688 0.0537 0.24098 0.05092 0.24098 0.05116 C 0.24132 0.05069 0.25278 0.04329 0.24098 0.04329 C 0.2375 0.04329 0.23438 0.04745 0.23091 0.04907 C 0.21962 0.06018 0.2132 0.05602 0.23681 0.05879 C 0.23108 0.06157 0.22848 0.06389 0.225 0.0706 C 0.23108 0.07361 0.23316 0.07129 0.23507 0.08032 C 0.23455 0.11041 0.23455 0.14051 0.23386 0.1706 C 0.23334 0.18472 0.23021 0.16875 0.23386 0.18241 C 0.23247 0.19143 0.23403 0.20162 0.23091 0.20995 C 0.23021 0.2118 0.22795 0.20833 0.22639 0.20787 C 0.22309 0.20694 0.21962 0.20625 0.21615 0.20602 C 0.2 0.20486 0.18386 0.20463 0.16771 0.20393 C 0.15747 0.19977 0.17014 0.20393 0.15434 0.20393 C 0.12153 0.20393 0.08872 0.20278 0.05591 0.20208 C 0.04271 0.20139 0.02917 0.20278 0.01615 0.2 C 0.01441 0.19954 0.01893 0.19653 0.0191 0.19421 C 0.02049 0.17477 0.02014 0.15509 0.02066 0.13541 C 0.02118 0.09606 0.02118 0.05694 0.02205 0.01759 C 0.02257 -0.00787 0.02795 0.0044 0.02795 -0.00787 " pathEditMode="relative" rAng="0" ptsTypes="ffffffffffffffffffffffffffffffffffffffA">
                                      <p:cBhvr>
                                        <p:cTn id="52" dur="5000" fill="hold"/>
                                        <p:tgtEl>
                                          <p:spTgt spid="123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326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C 0.01215 -0.00578 0.02569 -0.00486 0.03819 -0.00601 C 0.0434 -0.0162 0.03836 -0.02592 0.04114 -0.03726 C 0.04427 -0.08032 0.04479 -0.10902 0.04548 -0.15902 C 0.08229 -0.15833 0.11909 -0.1581 0.1559 -0.15694 C 0.16319 -0.15671 0.17691 -0.16481 0.17795 -0.15509 C 0.18472 -0.09421 0.17691 -0.03217 0.17638 0.0294 C 0.17812 0.0301 0.18628 0.03311 0.1868 0.03519 C 0.18732 0.03727 0.18385 0.03681 0.18229 0.03727 C 0.17986 0.03797 0.17743 0.03843 0.175 0.03913 C 0.18246 0.04399 0.19079 0.04283 0.17934 0.047 C 0.17256 0.0463 0.16562 0.04491 0.15885 0.04491 C 0.15729 0.04491 0.16163 0.04653 0.16319 0.047 C 0.17204 0.04977 0.17968 0.05139 0.18819 0.05487 C 0.19114 0.05602 0.19704 0.0588 0.19704 0.05903 C 0.19062 0.0595 0.1842 0.0595 0.17795 0.06065 C 0.17638 0.06088 0.17343 0.06065 0.17343 0.06274 C 0.17343 0.0669 0.17934 0.06528 0.18229 0.06667 C 0.18385 0.06598 0.18524 0.06436 0.1868 0.06459 C 0.18888 0.06505 0.19444 0.06737 0.19253 0.06852 C 0.1875 0.0713 0.18177 0.06991 0.17638 0.07061 C 0.17986 0.0713 0.18333 0.07153 0.1868 0.07246 C 0.18836 0.07292 0.1927 0.07431 0.19114 0.07431 C 0.18854 0.07431 0.17743 0.06899 0.17638 0.06852 C 0.15086 0.07315 0.17361 0.07061 0.18229 0.07431 C 0.18576 0.07315 0.1901 0.07385 0.19253 0.07061 C 0.20034 0.06019 0.18715 0.0676 0.19843 0.06274 C 0.19201 0.05973 0.18923 0.06366 0.18385 0.06852 C 0.18281 0.07038 0.18125 0.072 0.1809 0.07431 C 0.17934 0.08565 0.18732 0.0757 0.17795 0.08426 C 0.18281 0.0875 0.18732 0.09213 0.19253 0.09399 C 0.19444 0.09468 0.19843 0.09607 0.19843 0.0963 C 0.18888 0.10024 0.17864 0.09769 0.16909 0.10186 C 0.17204 0.10255 0.17534 0.10186 0.17795 0.10394 C 0.17934 0.10487 0.17934 0.10764 0.17934 0.10973 C 0.17934 0.1588 0.18055 0.14838 0.17638 0.17431 C 0.13298 0.15579 0.08524 0.16922 0.03975 0.16852 C 0.04236 0.15788 0.04583 0.15625 0.04114 0.14491 C 0.03941 0.14075 0.03524 0.13334 0.03524 0.13357 C 0.03472 0.11505 0.0342 0.09653 0.03385 0.07825 C 0.03281 0.03241 0.04444 0.01227 0.02638 -0.0118 " pathEditMode="relative" rAng="0" ptsTypes="ffffffffffffffffffffffffffffffffffffffffA">
                                      <p:cBhvr>
                                        <p:cTn id="54" dur="50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7" y="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C 0.00174 0.03959 -0.00538 0.04028 0.01632 0.04908 C 0.04601 0.04584 0.06632 0.05371 0.09427 0.05695 C 0.09809 0.05857 0.10208 0.05903 0.1059 0.06088 C 0.10764 0.06181 0.10885 0.06366 0.11042 0.06482 C 0.1118 0.06574 0.11337 0.06598 0.11476 0.06667 C 0.11996 0.07732 0.11667 0.08449 0.12361 0.09422 C 0.13351 0.09329 0.14305 0.09028 0.15295 0.09028 C 0.17118 0.09028 0.18924 0.09306 0.20746 0.09422 C 0.20885 0.09491 0.2118 0.09399 0.2118 0.09607 C 0.2118 0.09653 0.20295 0.1 0.20295 0.1 C 0.1901 0.10487 0.17795 0.11112 0.16476 0.11389 C 0.1618 0.11528 0.15885 0.11644 0.1559 0.11783 C 0.15451 0.11852 0.15156 0.11968 0.15156 0.11968 C 0.14878 0.1301 0.15 0.12084 0.15295 0.13149 C 0.15382 0.13449 0.15399 0.13797 0.15451 0.14121 C 0.17552 0.14051 0.2026 0.13588 0.225 0.13936 C 0.22795 0.14074 0.23125 0.14098 0.23385 0.14329 C 0.2401 0.14908 0.22882 0.15324 0.22656 0.15487 C 0.21875 0.15996 0.20833 0.16135 0.2 0.16274 C 0.19566 0.16482 0.1868 0.16875 0.1868 0.16875 C 0.18958 0.15787 0.18837 0.16389 0.18542 0.17061 C 0.18073 0.18172 0.18385 0.17153 0.1809 0.18241 C 0.18194 0.18843 0.18403 0.20463 0.18837 0.1882 C 0.20174 0.19283 0.18542 0.1882 0.20746 0.1882 C 0.20903 0.1882 0.21024 0.19005 0.2118 0.19028 C 0.21719 0.19121 0.22257 0.19144 0.22795 0.19213 C 0.23472 0.18936 0.24062 0.19121 0.24722 0.19422 C 0.24861 0.19283 0.25 0.18912 0.25156 0.19028 C 0.26076 0.19746 0.25399 0.20718 0.26476 0.21181 C 0.26424 0.21436 0.26493 0.21806 0.26337 0.21968 C 0.26215 0.22107 0.26042 0.21783 0.25885 0.21783 C 0.25434 0.21783 0.25017 0.22061 0.24566 0.22153 C 0.23559 0.22037 0.22708 0.22199 0.21771 0.21968 C 0.21476 0.22107 0.20972 0.21968 0.20885 0.22362 C 0.20677 0.23218 0.20226 0.23866 0.2 0.24723 C 0.21285 0.25255 0.22812 0.24607 0.24271 0.24514 C 0.25451 0.24445 0.26614 0.24399 0.27795 0.24329 C 0.28576 0.24653 0.29323 0.24399 0.2868 0.26088 C 0.28611 0.26274 0.28403 0.26227 0.28246 0.26274 C 0.27535 0.26482 0.2691 0.26551 0.2618 0.26667 C 0.25191 0.27153 0.26424 0.26598 0.25 0.27061 C 0.24462 0.27246 0.24114 0.27662 0.23542 0.27848 C 0.23437 0.28056 0.23368 0.28287 0.23246 0.28449 C 0.23125 0.28612 0.22847 0.28588 0.22795 0.2882 C 0.22726 0.29213 0.22899 0.29607 0.22951 0.3 C 0.23437 0.29931 0.23941 0.29908 0.24427 0.29815 C 0.24705 0.29769 0.25017 0.29445 0.25295 0.29422 C 0.26371 0.29306 0.27465 0.29283 0.28542 0.29213 C 0.28889 0.29283 0.29236 0.2926 0.29566 0.29422 C 0.29896 0.29584 0.30121 0.3007 0.30451 0.30209 C 0.31094 0.30487 0.30746 0.30301 0.31476 0.30787 C 0.31823 0.30718 0.32257 0.30926 0.325 0.30602 C 0.32656 0.30394 0.32361 0.30024 0.32222 0.29815 C 0.32118 0.29653 0.32309 0.30209 0.32361 0.30394 C 0.32309 0.31112 0.3243 0.31875 0.32222 0.32547 C 0.32205 0.32616 0.30955 0.3301 0.3059 0.33149 C 0.29392 0.34237 0.27639 0.34375 0.26337 0.35487 C 0.26528 0.36297 0.26771 0.36412 0.27361 0.36667 C 0.28472 0.36181 0.29618 0.36158 0.30746 0.36482 C 0.3118 0.36274 0.31632 0.36088 0.32066 0.3588 C 0.3276 0.35996 0.33524 0.35811 0.34132 0.36274 C 0.3441 0.36482 0.34271 0.37084 0.34427 0.37454 C 0.34601 0.37871 0.35 0.38635 0.35 0.38635 C 0.34948 0.3882 0.35 0.39121 0.34861 0.39213 C 0.34722 0.39306 0.34583 0.39028 0.34427 0.39028 C 0.33542 0.39028 0.32656 0.39144 0.31771 0.39213 C 0.30816 0.39838 0.3 0.40764 0.28976 0.41181 C 0.27986 0.40764 0.28924 0.41181 0.29271 0.41181 C 0.2967 0.41181 0.30052 0.41065 0.30451 0.40996 C 0.31701 0.40394 0.33403 0.40533 0.34722 0.40394 C 0.35312 0.40463 0.35885 0.4051 0.36476 0.40602 C 0.36632 0.40625 0.36927 0.40579 0.36927 0.40787 C 0.36927 0.41019 0.36146 0.41343 0.36042 0.41389 C 0.35035 0.42709 0.35503 0.42246 0.34722 0.4294 C 0.33889 0.44723 0.34358 0.44167 0.33542 0.44908 C 0.33524 0.44954 0.33229 0.46042 0.33246 0.46088 C 0.33316 0.46274 0.33524 0.4625 0.3368 0.46274 C 0.34566 0.46459 0.35451 0.46551 0.36337 0.46667 C 0.39618 0.47084 0.42899 0.47778 0.4618 0.48056 C 0.47969 0.49237 0.49323 0.48727 0.51632 0.4882 C 0.52187 0.49074 0.54427 0.50278 0.54427 0.4882 " pathEditMode="relative" ptsTypes="fffffffffffffffffffffffffffffffffffffffffffffffffffffffffffffffffffffffffffffffffA">
                                      <p:cBhvr>
                                        <p:cTn id="80" dur="50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0.0044 C -0.0007 0.00625 -0.00504 0.00833 -0.00955 0.01019 C -0.02604 0.02523 -0.05399 0.02384 -0.07274 0.02593 C -0.07396 0.02639 -0.08038 0.02894 -0.0816 0.02986 C -0.08472 0.03218 -0.09045 0.03773 -0.09045 0.03796 C -0.09149 0.04167 -0.09236 0.0456 -0.0934 0.04954 C -0.09392 0.05139 -0.09479 0.05532 -0.09479 0.05556 C -0.09427 0.0625 -0.09445 0.06991 -0.0934 0.07685 C -0.09236 0.0831 -0.08976 0.08356 -0.08594 0.08472 C -0.07257 0.08889 -0.05833 0.08935 -0.04479 0.09051 C -0.0342 0.09259 -0.03247 0.09306 -0.02726 0.1044 C -0.05 0.125 -0.06129 0.12338 -0.09045 0.12593 C -0.09826 0.12917 -0.09358 0.13125 -0.1007 0.13773 C -0.10017 0.14167 -0.10122 0.14653 -0.09931 0.14954 C -0.09722 0.15255 -0.0934 0.15185 -0.09045 0.15324 C -0.07778 0.1588 -0.06892 0.15856 -0.05365 0.15926 C -0.0375 0.16019 -0.02118 0.16042 -0.00504 0.16111 C -0.00365 0.1625 -0.00226 0.16389 -0.0007 0.16505 C 0.00069 0.16597 0.00364 0.16505 0.00364 0.16713 C 0.00364 0.1713 -0.00365 0.1713 -0.00799 0.17292 C -0.01615 0.17593 -0.02222 0.18148 -0.03004 0.18472 C -0.0375 0.17824 -0.03299 0.1794 -0.0434 0.18866 C -0.04601 0.19097 -0.04931 0.1912 -0.05226 0.19259 C -0.05365 0.19329 -0.0566 0.19444 -0.0566 0.19468 C -0.05417 0.21181 -0.05625 0.2169 -0.04636 0.22593 C -0.03056 0.21204 -0.0099 0.21667 0.00816 0.21412 C 0.01701 0.21551 0.0243 0.21273 0.02726 0.22384 C 0.0243 0.22523 0.02049 0.22639 0.0184 0.22986 C 0.01753 0.23148 0.01805 0.23426 0.01701 0.23565 C 0.01597 0.23704 0.01389 0.23681 0.0125 0.23773 C 0.01128 0.23866 0.00208 0.24699 -0.0007 0.24954 C -0.00642 0.25486 -0.02587 0.25648 -0.0316 0.25718 C -0.03108 0.26319 -0.03177 0.26944 -0.03004 0.275 C -0.02951 0.27685 -0.02708 0.27616 -0.0257 0.27685 C -0.01997 0.2794 -0.02222 0.27824 -0.01684 0.28287 C -0.01667 0.28218 -0.01441 0.27176 -0.01389 0.27106 C -0.01198 0.26852 0.00052 0.26458 0.00364 0.26319 C 0.01198 0.26366 0.04566 0.25417 0.05521 0.27292 C 0.05017 0.27384 0.04444 0.27269 0.04045 0.27685 C 0.03073 0.28704 0.04427 0.28009 0.03316 0.28472 C 0.02309 0.29375 0.0276 0.2912 0.01996 0.29444 C 0.01632 0.30185 0.01406 0.30162 0.00816 0.3044 C 0.00451 0.31181 0.00174 0.32106 -0.00365 0.32593 C -0.00226 0.32731 -0.00104 0.32986 0.00069 0.32986 C 0.00382 0.32986 0.00955 0.32593 0.00955 0.32616 C 0.03229 0.32731 0.05469 0.325 0.07726 0.32778 C 0.06979 0.34306 0.07778 0.32361 0.07569 0.34167 C 0.075 0.34838 0.0717 0.34722 0.0684 0.34954 C 0.05816 0.35625 0.07031 0.34977 0.05955 0.35926 C 0.05521 0.36319 0.04844 0.36296 0.0434 0.36505 C 0.04045 0.36759 0.0375 0.37037 0.03455 0.37292 C 0.03316 0.37431 0.03021 0.37685 0.03021 0.37708 C 0.02674 0.39074 0.03021 0.3875 0.02274 0.39051 C 0.02257 0.38981 0.01858 0.37477 0.0243 0.39051 C 0.02569 0.39421 0.02621 0.39838 0.02726 0.40231 C 0.02864 0.40162 0.03003 0.40069 0.0316 0.40046 C 0.03698 0.39954 0.04253 0.4 0.04774 0.39838 C 0.05017 0.39769 0.05989 0.39005 0.0625 0.38866 C 0.06892 0.38495 0.07187 0.38588 0.08021 0.38472 C 0.09253 0.37917 0.09635 0.38241 0.10955 0.38472 C 0.11059 0.38657 0.11406 0.38958 0.1125 0.39051 C 0.1066 0.39398 0.0934 0.39444 0.0934 0.39468 C 0.08958 0.3963 0.08489 0.39537 0.0816 0.39838 C 0.07986 0.4 0.07986 0.4037 0.07864 0.40625 C 0.07743 0.40903 0.07587 0.41157 0.0743 0.41412 C 0.07292 0.4162 0.06996 0.41991 0.06996 0.42014 C 0.07535 0.42199 0.07934 0.42546 0.08455 0.42778 C 0.08576 0.4294 0.09114 0.43727 0.0934 0.43773 C 0.09687 0.43843 0.10017 0.43495 0.10364 0.4338 C 0.11094 0.43519 0.11285 0.43449 0.1184 0.43773 C 0.12465 0.44144 0.12934 0.44722 0.13611 0.44954 C 0.14097 0.45116 0.14583 0.45162 0.15069 0.45324 C 0.15799 0.46296 0.16701 0.46713 0.17726 0.46898 C 0.18871 0.4794 0.17153 0.46481 0.19635 0.47685 C 0.19861 0.47801 0.2 0.48148 0.20226 0.48287 C 0.20903 0.48681 0.21701 0.48565 0.2243 0.48657 C 0.24479 0.50347 0.26875 0.50417 0.29201 0.50833 C 0.29444 0.51019 0.29687 0.51204 0.2993 0.51412 C 0.30434 0.51852 0.30885 0.52361 0.31406 0.52778 C 0.32812 0.53889 0.3467 0.54074 0.3625 0.54352 C 0.39219 0.54884 0.42066 0.55903 0.45069 0.56319 C 0.46198 0.56736 0.47309 0.56829 0.48455 0.57106 C 0.49184 0.57037 0.4993 0.56898 0.5066 0.56898 C 0.50816 0.56898 0.51007 0.56968 0.51111 0.57106 C 0.5118 0.57199 0.5092 0.57106 0.50816 0.57106 " pathEditMode="relative" rAng="0" ptsTypes="ffffffffffffffffffffffffffffffffffffffffffffffffffffffffffffffffffffffffffffffffffffA">
                                      <p:cBhvr>
                                        <p:cTn id="82" dur="50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56" y="2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2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2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2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2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0" fill="hold"/>
                                        <p:tgtEl>
                                          <p:spTgt spid="12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0" fill="hold"/>
                                        <p:tgtEl>
                                          <p:spTgt spid="12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0"/>
                                        <p:tgtEl>
                                          <p:spTgt spid="1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0"/>
                                        <p:tgtEl>
                                          <p:spTgt spid="1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0"/>
                                        <p:tgtEl>
                                          <p:spTgt spid="1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0" fill="hold"/>
                                        <p:tgtEl>
                                          <p:spTgt spid="12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0" fill="hold"/>
                                        <p:tgtEl>
                                          <p:spTgt spid="12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C -0.00382 0.01135 -0.00521 0.02176 -0.00677 0.0338 C -0.00764 0.06204 -0.00781 0.09005 -0.0092 0.11829 C -0.00937 0.12176 -0.01111 0.12523 -0.01128 0.12871 C -0.01319 0.14699 -0.0158 0.18357 -0.0158 0.1838 C -0.00816 0.19144 -0.01076 0.18727 -0.00677 0.19445 " pathEditMode="relative" rAng="0" ptsTypes="fffffA">
                                      <p:cBhvr>
                                        <p:cTn id="132" dur="20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C 0.00591 0.01227 0.0132 0.00856 0.025 0.00995 C 0.03837 0.01551 0.02309 0.00972 0.05452 0.01389 C 0.09705 0.01968 0.1 0.02014 0.16181 0.02153 C 0.16771 0.0243 0.17014 0.02847 0.17362 0.03542 C 0.17188 0.0419 0.17049 0.04815 0.1691 0.05486 C 0.16962 0.06018 0.17066 0.0706 0.17066 0.0706 " pathEditMode="relative" ptsTypes="ffffffA">
                                      <p:cBhvr>
                                        <p:cTn id="136" dur="2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0"/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3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4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5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6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7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2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05273E-6 L 0.00781 -0.61702 " pathEditMode="relative" rAng="0" ptsTypes="AA">
                                      <p:cBhvr>
                                        <p:cTn id="16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308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60" grpId="0" animBg="1"/>
      <p:bldP spid="12462" grpId="0" animBg="1"/>
      <p:bldP spid="12486" grpId="0" build="allAtOnce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042988" y="908050"/>
            <a:ext cx="7416800" cy="1584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gradFill rotWithShape="1">
                  <a:gsLst>
                    <a:gs pos="0">
                      <a:schemeClr val="folHlink"/>
                    </a:gs>
                    <a:gs pos="100000">
                      <a:srgbClr val="FFCC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導線の電気抵抗は極小さく、</a:t>
            </a:r>
          </a:p>
          <a:p>
            <a:pPr algn="ctr"/>
            <a:r>
              <a:rPr lang="ja-JP" altLang="en-US" sz="3600" kern="10">
                <a:gradFill rotWithShape="1">
                  <a:gsLst>
                    <a:gs pos="0">
                      <a:schemeClr val="folHlink"/>
                    </a:gs>
                    <a:gs pos="100000">
                      <a:srgbClr val="FFCC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高さ（電圧）は極わずかで電子は流れる。</a:t>
            </a: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619250" y="4221163"/>
            <a:ext cx="5616575" cy="12239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導線の電気抵抗は０</a:t>
            </a:r>
            <a:r>
              <a:rPr lang="en-US" altLang="ja-JP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Ω</a:t>
            </a:r>
          </a:p>
          <a:p>
            <a:pPr algn="ctr">
              <a:defRPr/>
            </a:pPr>
            <a:r>
              <a:rPr lang="ja-JP" altLang="en-US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として計算する。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187450" y="5949950"/>
            <a:ext cx="61198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873652" y="398986"/>
            <a:ext cx="7128718" cy="72007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ＭＳ Ｐゴシック"/>
                <a:ea typeface="ＭＳ Ｐゴシック"/>
              </a:rPr>
              <a:t>電流</a:t>
            </a: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は</a:t>
            </a: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ＭＳ Ｐゴシック"/>
                <a:ea typeface="ＭＳ Ｐゴシック"/>
              </a:rPr>
              <a:t>電子</a:t>
            </a: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の流れである</a:t>
            </a:r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7885113" y="2349500"/>
            <a:ext cx="846137" cy="711200"/>
            <a:chOff x="385" y="3203"/>
            <a:chExt cx="862" cy="816"/>
          </a:xfrm>
        </p:grpSpPr>
        <p:sp>
          <p:nvSpPr>
            <p:cNvPr id="3088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8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3897" y="4769442"/>
            <a:ext cx="7755841" cy="14631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ＭＳ Ｐゴシック"/>
                <a:ea typeface="ＭＳ Ｐゴシック"/>
              </a:rPr>
              <a:t>電流</a:t>
            </a: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の向きを決めた後、</a:t>
            </a: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ＭＳ Ｐゴシック"/>
                <a:ea typeface="ＭＳ Ｐゴシック"/>
              </a:rPr>
              <a:t>電子</a:t>
            </a: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が－だとわかり</a:t>
            </a: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逆向き</a:t>
            </a:r>
            <a:r>
              <a:rPr lang="ja-JP" altLang="en-US" sz="4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に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79845" y="3379159"/>
            <a:ext cx="791231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i</a:t>
            </a:r>
            <a:endParaRPr lang="ja-JP" alt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73050" y="2128838"/>
            <a:ext cx="1000125" cy="13223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80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＋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918450" y="2997200"/>
            <a:ext cx="611188" cy="1095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918450" y="4122738"/>
            <a:ext cx="611188" cy="1095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01613" y="3457575"/>
            <a:ext cx="1216025" cy="1322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80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＋</a:t>
            </a:r>
          </a:p>
        </p:txBody>
      </p:sp>
      <p:grpSp>
        <p:nvGrpSpPr>
          <p:cNvPr id="15" name="Group 5"/>
          <p:cNvGrpSpPr>
            <a:grpSpLocks/>
          </p:cNvGrpSpPr>
          <p:nvPr/>
        </p:nvGrpSpPr>
        <p:grpSpPr bwMode="auto">
          <a:xfrm>
            <a:off x="2987675" y="1439863"/>
            <a:ext cx="792163" cy="638175"/>
            <a:chOff x="385" y="3203"/>
            <a:chExt cx="862" cy="816"/>
          </a:xfrm>
        </p:grpSpPr>
        <p:sp>
          <p:nvSpPr>
            <p:cNvPr id="3086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8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115616" y="1014093"/>
            <a:ext cx="844473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i</a:t>
            </a:r>
            <a:endParaRPr lang="ja-JP" alt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" name="左矢印 13"/>
          <p:cNvSpPr/>
          <p:nvPr/>
        </p:nvSpPr>
        <p:spPr>
          <a:xfrm>
            <a:off x="4211638" y="2754313"/>
            <a:ext cx="792162" cy="258762"/>
          </a:xfrm>
          <a:prstGeom prst="lef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右矢印 17"/>
          <p:cNvSpPr/>
          <p:nvPr/>
        </p:nvSpPr>
        <p:spPr>
          <a:xfrm>
            <a:off x="4211638" y="4232275"/>
            <a:ext cx="792162" cy="204788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79323 4.44444E-6 " pathEditMode="relative" rAng="0" ptsTypes="AA">
                                      <p:cBhvr>
                                        <p:cTn id="40" dur="4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6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60685E-6 L 0.75434 0.00531 " pathEditMode="relative" rAng="0" ptsTypes="AA">
                                      <p:cBhvr>
                                        <p:cTn id="70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08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3" grpId="0" animBg="1"/>
      <p:bldP spid="11" grpId="0"/>
      <p:bldP spid="14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1" name="Group 59"/>
          <p:cNvGrpSpPr>
            <a:grpSpLocks/>
          </p:cNvGrpSpPr>
          <p:nvPr/>
        </p:nvGrpSpPr>
        <p:grpSpPr bwMode="auto">
          <a:xfrm rot="10800000">
            <a:off x="1619250" y="2578100"/>
            <a:ext cx="444500" cy="1295400"/>
            <a:chOff x="1020" y="1525"/>
            <a:chExt cx="280" cy="816"/>
          </a:xfrm>
        </p:grpSpPr>
        <p:sp>
          <p:nvSpPr>
            <p:cNvPr id="4124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20" y="1525"/>
              <a:ext cx="280" cy="23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  <p:sp>
          <p:nvSpPr>
            <p:cNvPr id="4125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020" y="2296"/>
              <a:ext cx="24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sp>
        <p:nvSpPr>
          <p:cNvPr id="3101" name="WordArt 29"/>
          <p:cNvSpPr>
            <a:spLocks noChangeArrowheads="1" noChangeShapeType="1" noTextEdit="1"/>
          </p:cNvSpPr>
          <p:nvPr/>
        </p:nvSpPr>
        <p:spPr bwMode="auto">
          <a:xfrm>
            <a:off x="2771775" y="3470275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3102" name="WordArt 30"/>
          <p:cNvSpPr>
            <a:spLocks noChangeArrowheads="1" noChangeShapeType="1" noTextEdit="1"/>
          </p:cNvSpPr>
          <p:nvPr/>
        </p:nvSpPr>
        <p:spPr bwMode="auto">
          <a:xfrm>
            <a:off x="2771775" y="2451100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電子</a:t>
            </a:r>
          </a:p>
        </p:txBody>
      </p:sp>
      <p:sp>
        <p:nvSpPr>
          <p:cNvPr id="3103" name="WordArt 31"/>
          <p:cNvSpPr>
            <a:spLocks noChangeArrowheads="1" noChangeShapeType="1" noTextEdit="1"/>
          </p:cNvSpPr>
          <p:nvPr/>
        </p:nvSpPr>
        <p:spPr bwMode="auto">
          <a:xfrm>
            <a:off x="971550" y="2924175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電池</a:t>
            </a:r>
          </a:p>
        </p:txBody>
      </p:sp>
      <p:sp>
        <p:nvSpPr>
          <p:cNvPr id="3104" name="WordArt 32"/>
          <p:cNvSpPr>
            <a:spLocks noChangeArrowheads="1" noChangeShapeType="1" noTextEdit="1"/>
          </p:cNvSpPr>
          <p:nvPr/>
        </p:nvSpPr>
        <p:spPr bwMode="auto">
          <a:xfrm>
            <a:off x="7164388" y="2997200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ＭＳ Ｐゴシック" panose="020B0600070205080204" pitchFamily="50" charset="-128"/>
              </a:rPr>
              <a:t>電球</a:t>
            </a:r>
          </a:p>
        </p:txBody>
      </p:sp>
      <p:grpSp>
        <p:nvGrpSpPr>
          <p:cNvPr id="3106" name="Group 34"/>
          <p:cNvGrpSpPr>
            <a:grpSpLocks/>
          </p:cNvGrpSpPr>
          <p:nvPr/>
        </p:nvGrpSpPr>
        <p:grpSpPr bwMode="auto">
          <a:xfrm>
            <a:off x="2268538" y="2617788"/>
            <a:ext cx="431800" cy="358775"/>
            <a:chOff x="385" y="3203"/>
            <a:chExt cx="862" cy="816"/>
          </a:xfrm>
        </p:grpSpPr>
        <p:sp>
          <p:nvSpPr>
            <p:cNvPr id="4122" name="Oval 35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3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3113" name="Group 41"/>
          <p:cNvGrpSpPr>
            <a:grpSpLocks/>
          </p:cNvGrpSpPr>
          <p:nvPr/>
        </p:nvGrpSpPr>
        <p:grpSpPr bwMode="auto">
          <a:xfrm>
            <a:off x="6084888" y="2781300"/>
            <a:ext cx="863600" cy="792163"/>
            <a:chOff x="3651" y="1570"/>
            <a:chExt cx="908" cy="862"/>
          </a:xfrm>
        </p:grpSpPr>
        <p:sp>
          <p:nvSpPr>
            <p:cNvPr id="4119" name="Line 42"/>
            <p:cNvSpPr>
              <a:spLocks noChangeShapeType="1"/>
            </p:cNvSpPr>
            <p:nvPr/>
          </p:nvSpPr>
          <p:spPr bwMode="auto">
            <a:xfrm flipH="1">
              <a:off x="3787" y="1706"/>
              <a:ext cx="635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0" name="Line 43"/>
            <p:cNvSpPr>
              <a:spLocks noChangeShapeType="1"/>
            </p:cNvSpPr>
            <p:nvPr/>
          </p:nvSpPr>
          <p:spPr bwMode="auto">
            <a:xfrm>
              <a:off x="3742" y="1706"/>
              <a:ext cx="680" cy="5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1" name="Oval 44"/>
            <p:cNvSpPr>
              <a:spLocks noChangeArrowheads="1"/>
            </p:cNvSpPr>
            <p:nvPr/>
          </p:nvSpPr>
          <p:spPr bwMode="auto">
            <a:xfrm>
              <a:off x="3651" y="1570"/>
              <a:ext cx="908" cy="8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21" name="Group 49"/>
          <p:cNvGrpSpPr>
            <a:grpSpLocks/>
          </p:cNvGrpSpPr>
          <p:nvPr/>
        </p:nvGrpSpPr>
        <p:grpSpPr bwMode="auto">
          <a:xfrm rot="10800000">
            <a:off x="2124075" y="2997200"/>
            <a:ext cx="720725" cy="358775"/>
            <a:chOff x="1338" y="1888"/>
            <a:chExt cx="454" cy="226"/>
          </a:xfrm>
        </p:grpSpPr>
        <p:sp>
          <p:nvSpPr>
            <p:cNvPr id="4117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9" y="2069"/>
              <a:ext cx="24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  <p:sp>
          <p:nvSpPr>
            <p:cNvPr id="4118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338" y="1888"/>
              <a:ext cx="454" cy="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grpSp>
        <p:nvGrpSpPr>
          <p:cNvPr id="3130" name="Group 58"/>
          <p:cNvGrpSpPr>
            <a:grpSpLocks/>
          </p:cNvGrpSpPr>
          <p:nvPr/>
        </p:nvGrpSpPr>
        <p:grpSpPr bwMode="auto">
          <a:xfrm>
            <a:off x="2484438" y="1268413"/>
            <a:ext cx="4032250" cy="3673475"/>
            <a:chOff x="1565" y="799"/>
            <a:chExt cx="2540" cy="2314"/>
          </a:xfrm>
        </p:grpSpPr>
        <p:sp>
          <p:nvSpPr>
            <p:cNvPr id="4111" name="Line 18"/>
            <p:cNvSpPr>
              <a:spLocks noChangeShapeType="1"/>
            </p:cNvSpPr>
            <p:nvPr/>
          </p:nvSpPr>
          <p:spPr bwMode="auto">
            <a:xfrm flipV="1">
              <a:off x="1565" y="2069"/>
              <a:ext cx="0" cy="10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2" name="Line 53"/>
            <p:cNvSpPr>
              <a:spLocks noChangeShapeType="1"/>
            </p:cNvSpPr>
            <p:nvPr/>
          </p:nvSpPr>
          <p:spPr bwMode="auto">
            <a:xfrm flipH="1">
              <a:off x="1565" y="3113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3" name="Line 54"/>
            <p:cNvSpPr>
              <a:spLocks noChangeShapeType="1"/>
            </p:cNvSpPr>
            <p:nvPr/>
          </p:nvSpPr>
          <p:spPr bwMode="auto">
            <a:xfrm>
              <a:off x="4105" y="2251"/>
              <a:ext cx="0" cy="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4" name="Line 55"/>
            <p:cNvSpPr>
              <a:spLocks noChangeShapeType="1"/>
            </p:cNvSpPr>
            <p:nvPr/>
          </p:nvSpPr>
          <p:spPr bwMode="auto">
            <a:xfrm flipV="1">
              <a:off x="1565" y="799"/>
              <a:ext cx="0" cy="10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5" name="Line 56"/>
            <p:cNvSpPr>
              <a:spLocks noChangeShapeType="1"/>
            </p:cNvSpPr>
            <p:nvPr/>
          </p:nvSpPr>
          <p:spPr bwMode="auto">
            <a:xfrm>
              <a:off x="1565" y="799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6" name="Line 57"/>
            <p:cNvSpPr>
              <a:spLocks noChangeShapeType="1"/>
            </p:cNvSpPr>
            <p:nvPr/>
          </p:nvSpPr>
          <p:spPr bwMode="auto">
            <a:xfrm>
              <a:off x="4105" y="799"/>
              <a:ext cx="0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141" name="WordArt 69"/>
          <p:cNvSpPr>
            <a:spLocks noChangeArrowheads="1" noChangeShapeType="1" noTextEdit="1"/>
          </p:cNvSpPr>
          <p:nvPr/>
        </p:nvSpPr>
        <p:spPr bwMode="auto">
          <a:xfrm>
            <a:off x="2405063" y="3325813"/>
            <a:ext cx="144462" cy="373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142" name="WordArt 70"/>
          <p:cNvSpPr>
            <a:spLocks noChangeArrowheads="1" noChangeShapeType="1" noTextEdit="1"/>
          </p:cNvSpPr>
          <p:nvPr/>
        </p:nvSpPr>
        <p:spPr bwMode="auto">
          <a:xfrm>
            <a:off x="3132138" y="1412875"/>
            <a:ext cx="254317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導線でつなぐ</a:t>
            </a:r>
          </a:p>
        </p:txBody>
      </p:sp>
      <p:sp>
        <p:nvSpPr>
          <p:cNvPr id="3143" name="AutoShape 71"/>
          <p:cNvSpPr>
            <a:spLocks noChangeArrowheads="1"/>
          </p:cNvSpPr>
          <p:nvPr/>
        </p:nvSpPr>
        <p:spPr bwMode="auto">
          <a:xfrm>
            <a:off x="2555875" y="1700213"/>
            <a:ext cx="215900" cy="503237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44" name="AutoShape 72"/>
          <p:cNvSpPr>
            <a:spLocks noChangeArrowheads="1"/>
          </p:cNvSpPr>
          <p:nvPr/>
        </p:nvSpPr>
        <p:spPr bwMode="auto">
          <a:xfrm>
            <a:off x="2586038" y="3873500"/>
            <a:ext cx="215900" cy="503238"/>
          </a:xfrm>
          <a:prstGeom prst="downArrow">
            <a:avLst>
              <a:gd name="adj1" fmla="val 50000"/>
              <a:gd name="adj2" fmla="val 58272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27475E-6 C -0.0026 -0.07678 -0.01007 -0.15634 0.00156 -0.2315 C 0.03091 -0.22503 -0.00278 -0.23196 0.06632 -0.22734 C 0.10035 -0.22503 0.13663 -0.22271 0.17084 -0.22133 C 0.20278 -0.22248 0.2283 -0.22433 0.25851 -0.22942 C 0.32066 -0.22757 0.37691 -0.22873 0.43698 -0.22133 C 0.44063 -0.20676 0.44167 -0.19404 0.44323 -0.17831 C 0.44375 -0.16189 0.44375 -0.14547 0.44462 -0.12905 C 0.44479 -0.12628 0.44618 -0.12373 0.44618 -0.12096 C 0.44618 -0.11749 0.44531 -0.11402 0.44462 -0.11055 C 0.44375 -0.10639 0.4415 -0.09829 0.4415 -0.09806 C 0.44358 -0.06383 0.44323 -0.03261 0.44323 0.00208 C 0.43785 0.00439 0.43368 0.00809 0.429 0.00994 C 0.42778 0.01156 0.42466 0.01179 0.42466 0.01434 C 0.42466 0.01642 0.42778 0.01595 0.429 0.01642 C 0.43281 0.01734 0.43646 0.0178 0.44011 0.01827 C 0.4165 0.02382 0.38316 0.02104 0.46163 0.02474 C 0.44983 0.02659 0.44254 0.02659 0.43247 0.03076 C 0.429 0.03214 0.42552 0.03353 0.42309 0.03492 C 0.42118 0.03561 0.41858 0.03677 0.41858 0.03677 C 0.41736 0.03908 0.41545 0.04232 0.41702 0.04301 C 0.42014 0.04394 0.42309 0.04047 0.42552 0.03908 C 0.43507 0.03538 0.44479 0.03677 0.454 0.03677 C 0.45868 0.03677 0.44479 0.03816 0.44011 0.03908 C 0.43299 0.04047 0.42518 0.04394 0.41858 0.04671 C 0.43229 0.05342 0.4474 0.04972 0.46163 0.05527 C 0.45625 0.05758 0.45018 0.05966 0.44462 0.06151 C 0.43698 0.06313 0.42309 0.06521 0.42309 0.06591 C 0.43368 0.06637 0.44566 0.06683 0.45695 0.06776 C 0.46007 0.06799 0.46945 0.06891 0.46632 0.06961 C 0.45504 0.07146 0.44375 0.07076 0.43247 0.07169 C 0.429 0.07238 0.42483 0.07007 0.42309 0.07377 C 0.42118 0.07631 0.42709 0.07724 0.429 0.07793 C 0.4349 0.07932 0.44063 0.07932 0.44618 0.08002 C 0.45313 0.08302 0.46042 0.08395 0.46771 0.08603 C 0.45486 0.08672 0.44202 0.08695 0.429 0.08811 C 0.42552 0.08834 0.4217 0.08718 0.42014 0.09019 C 0.41858 0.09227 0.42413 0.09204 0.42552 0.09227 C 0.43542 0.09343 0.44479 0.09366 0.454 0.09435 C 0.44688 0.09759 0.429 0.09181 0.4415 0.10245 C 0.4408 0.16512 0.43768 0.22363 0.44323 0.28492 C 0.44271 0.29232 0.44653 0.30365 0.4415 0.30735 C 0.43281 0.31406 0.42118 0.30897 0.41094 0.30943 C 0.39497 0.31036 0.37917 0.31082 0.36233 0.31128 C 0.34011 0.32169 0.35938 0.31406 0.3 0.31128 C 0.1882 0.30689 0.36893 0.31128 0.13854 0.30735 C 0.11667 0.29879 0.06893 0.3018 0.054 0.30134 C 0.03629 0.29926 0.03334 0.29764 0.01389 0.30134 C 0.01077 0.30203 0.00469 0.3055 0.00469 0.30573 C 0.00156 0.30481 -0.00399 0.30758 -0.00451 0.30342 C -0.00833 0.26873 -0.0026 0.20767 -2.22222E-6 0.17021 C 0.00122 0.12696 0.00156 0.12049 0.00469 0.08811 C 0.00643 0.00416 0.00625 0.03746 0.00625 -0.01226 " pathEditMode="relative" rAng="0" ptsTypes="ffffffffffffffffffffffffffffffffffffffffffffffffffffA">
                                      <p:cBhvr>
                                        <p:cTn id="48" dur="5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69" y="44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04 0.03793 -0.00312 0.07493 -0.00451 0.11286 C -0.00399 0.13737 -0.00382 0.16212 -0.00295 0.18663 C -0.00278 0.18941 -0.00173 0.19195 -0.00139 0.19473 C -0.00069 0.20028 -0.00052 0.2056 0 0.21115 C 0.00035 0.21462 -0.00104 0.2204 0.00156 0.22132 C 0.01823 0.22595 0.05243 0.22549 0.05243 0.22549 C 0.07639 0.23659 0.11441 0.22988 0.14167 0.23173 C 0.18976 0.23034 0.22865 0.22549 0.27552 0.2234 C 0.3217 0.2241 0.36771 0.2241 0.41389 0.22549 C 0.44115 0.22618 0.42379 0.22988 0.44011 0.22549 C 0.46129 0.1834 0.44601 0.08094 0.44618 0.06776 C 0.44566 0.04926 0.44653 0.03053 0.44462 0.01226 C 0.44445 0.01018 0.44167 0.01087 0.44011 0.01041 C 0.43438 0.00833 0.42882 0.00601 0.42309 0.00416 C 0.4349 0.00347 0.4467 0.00324 0.45851 0.00208 C 0.46111 0.00185 0.46893 0.00046 0.46632 0 C 0.45156 -0.00301 0.43663 -0.00231 0.4217 -0.00416 C 0.4349 -0.01272 0.44948 -0.00624 0.4632 -0.01226 C 0.44861 -0.01873 0.43229 -0.01596 0.41702 -0.0185 C 0.43125 -0.02405 0.44236 -0.02336 0.45851 -0.02451 C 0.46059 -0.02521 0.4665 -0.02475 0.46476 -0.02683 C 0.46094 -0.03076 0.4415 -0.03423 0.43698 -0.03492 C 0.43195 -0.037 0.42674 -0.03885 0.4217 -0.04093 C 0.42934 -0.04186 0.43802 -0.03793 0.44462 -0.04302 C 0.44913 -0.04672 0.43438 -0.0451 0.42934 -0.04718 C 0.42257 -0.04972 0.42622 -0.0488 0.41858 -0.05111 C 0.43802 -0.05227 0.44688 -0.04718 0.46007 -0.05944 C 0.44618 -0.06013 0.43229 -0.05967 0.41858 -0.06152 C 0.41493 -0.06198 0.4257 -0.06267 0.42934 -0.06337 C 0.44341 -0.06591 0.43941 -0.06522 0.45556 -0.06961 C 0.44688 -0.07146 0.43802 -0.07169 0.42934 -0.07377 C 0.42622 -0.07447 0.42014 -0.07794 0.42014 -0.07794 C 0.42726 -0.07863 0.4349 -0.07678 0.44167 -0.08002 C 0.44341 -0.08048 0.43854 -0.08349 0.43854 -0.08603 C 0.43854 -0.09713 0.44115 -0.09783 0.44618 -0.10245 C 0.44514 -0.1272 0.44514 -0.13275 0.44167 -0.15171 C 0.43976 -0.24329 0.44132 -0.19958 0.43698 -0.28284 C 0.43663 -0.29093 0.43716 -0.29949 0.43542 -0.30735 C 0.43472 -0.31036 0.41424 -0.31129 0.41233 -0.31152 C 0.39063 -0.32146 0.36077 -0.31429 0.34167 -0.3136 C 0.22709 -0.31614 0.11337 -0.31684 -0.00139 -0.31545 C -0.00573 -0.30712 -0.00607 -0.30828 -0.00607 -0.2951 C -0.00607 -0.25809 -0.0059 -0.22109 -0.00451 -0.18432 C -0.00451 -0.1827 -0.00069 -0.17021 0 -0.16605 C 0.00261 -0.14894 0.00122 -0.15911 0.00313 -0.13529 C 0.00191 -0.10268 0.00052 -0.09112 -0.00295 -0.06337 C -0.00399 -0.05527 -0.00607 -0.03885 -0.00607 -0.03885 C -0.00434 -0.00324 -0.01041 -0.01388 0 0 Z " pathEditMode="relative" ptsTypes="fffffffffffffffffffffffffffffffffffffffffffffffff">
                                      <p:cBhvr>
                                        <p:cTn id="67" dur="5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30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" grpId="0" animBg="1"/>
      <p:bldP spid="31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6084888" y="2781300"/>
            <a:ext cx="863600" cy="792163"/>
            <a:chOff x="3651" y="1570"/>
            <a:chExt cx="908" cy="862"/>
          </a:xfrm>
        </p:grpSpPr>
        <p:sp>
          <p:nvSpPr>
            <p:cNvPr id="5219" name="Line 5"/>
            <p:cNvSpPr>
              <a:spLocks noChangeShapeType="1"/>
            </p:cNvSpPr>
            <p:nvPr/>
          </p:nvSpPr>
          <p:spPr bwMode="auto">
            <a:xfrm flipH="1">
              <a:off x="3787" y="1706"/>
              <a:ext cx="635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0" name="Line 6"/>
            <p:cNvSpPr>
              <a:spLocks noChangeShapeType="1"/>
            </p:cNvSpPr>
            <p:nvPr/>
          </p:nvSpPr>
          <p:spPr bwMode="auto">
            <a:xfrm>
              <a:off x="3742" y="1706"/>
              <a:ext cx="680" cy="5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1" name="Oval 7"/>
            <p:cNvSpPr>
              <a:spLocks noChangeArrowheads="1"/>
            </p:cNvSpPr>
            <p:nvPr/>
          </p:nvSpPr>
          <p:spPr bwMode="auto">
            <a:xfrm>
              <a:off x="3651" y="1570"/>
              <a:ext cx="908" cy="8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2484438" y="3284538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5135" name="Group 15"/>
          <p:cNvGrpSpPr>
            <a:grpSpLocks/>
          </p:cNvGrpSpPr>
          <p:nvPr/>
        </p:nvGrpSpPr>
        <p:grpSpPr bwMode="auto">
          <a:xfrm rot="10800000">
            <a:off x="2124075" y="2997200"/>
            <a:ext cx="720725" cy="358775"/>
            <a:chOff x="1338" y="1888"/>
            <a:chExt cx="454" cy="226"/>
          </a:xfrm>
        </p:grpSpPr>
        <p:sp>
          <p:nvSpPr>
            <p:cNvPr id="5217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429" y="2069"/>
              <a:ext cx="24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  <p:sp>
          <p:nvSpPr>
            <p:cNvPr id="5218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338" y="1888"/>
              <a:ext cx="454" cy="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grpSp>
        <p:nvGrpSpPr>
          <p:cNvPr id="5146" name="Group 26"/>
          <p:cNvGrpSpPr>
            <a:grpSpLocks/>
          </p:cNvGrpSpPr>
          <p:nvPr/>
        </p:nvGrpSpPr>
        <p:grpSpPr bwMode="auto">
          <a:xfrm>
            <a:off x="2484438" y="1268413"/>
            <a:ext cx="4032250" cy="3673475"/>
            <a:chOff x="1565" y="799"/>
            <a:chExt cx="2540" cy="2314"/>
          </a:xfrm>
        </p:grpSpPr>
        <p:sp>
          <p:nvSpPr>
            <p:cNvPr id="5212" name="Line 21"/>
            <p:cNvSpPr>
              <a:spLocks noChangeShapeType="1"/>
            </p:cNvSpPr>
            <p:nvPr/>
          </p:nvSpPr>
          <p:spPr bwMode="auto">
            <a:xfrm flipH="1">
              <a:off x="1565" y="3113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13" name="Line 22"/>
            <p:cNvSpPr>
              <a:spLocks noChangeShapeType="1"/>
            </p:cNvSpPr>
            <p:nvPr/>
          </p:nvSpPr>
          <p:spPr bwMode="auto">
            <a:xfrm>
              <a:off x="4105" y="2251"/>
              <a:ext cx="0" cy="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14" name="Line 23"/>
            <p:cNvSpPr>
              <a:spLocks noChangeShapeType="1"/>
            </p:cNvSpPr>
            <p:nvPr/>
          </p:nvSpPr>
          <p:spPr bwMode="auto">
            <a:xfrm flipV="1">
              <a:off x="1565" y="799"/>
              <a:ext cx="0" cy="10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15" name="Line 24"/>
            <p:cNvSpPr>
              <a:spLocks noChangeShapeType="1"/>
            </p:cNvSpPr>
            <p:nvPr/>
          </p:nvSpPr>
          <p:spPr bwMode="auto">
            <a:xfrm>
              <a:off x="1565" y="799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16" name="Line 25"/>
            <p:cNvSpPr>
              <a:spLocks noChangeShapeType="1"/>
            </p:cNvSpPr>
            <p:nvPr/>
          </p:nvSpPr>
          <p:spPr bwMode="auto">
            <a:xfrm>
              <a:off x="4105" y="799"/>
              <a:ext cx="0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147" name="WordArt 27"/>
          <p:cNvSpPr>
            <a:spLocks noChangeArrowheads="1" noChangeShapeType="1" noTextEdit="1"/>
          </p:cNvSpPr>
          <p:nvPr/>
        </p:nvSpPr>
        <p:spPr bwMode="auto">
          <a:xfrm>
            <a:off x="1331913" y="692150"/>
            <a:ext cx="5426075" cy="506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電池は電子を送り出す電圧をつくる</a:t>
            </a:r>
          </a:p>
        </p:txBody>
      </p:sp>
      <p:sp>
        <p:nvSpPr>
          <p:cNvPr id="5148" name="WordArt 28"/>
          <p:cNvSpPr>
            <a:spLocks noChangeArrowheads="1" noChangeShapeType="1" noTextEdit="1"/>
          </p:cNvSpPr>
          <p:nvPr/>
        </p:nvSpPr>
        <p:spPr bwMode="auto">
          <a:xfrm>
            <a:off x="1331913" y="1649413"/>
            <a:ext cx="5930900" cy="484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latin typeface="ＭＳ Ｐゴシック" panose="020B0600070205080204" pitchFamily="50" charset="-128"/>
              </a:rPr>
              <a:t>電球は電子が通りにくい→電気抵抗　大</a:t>
            </a:r>
          </a:p>
        </p:txBody>
      </p:sp>
      <p:sp>
        <p:nvSpPr>
          <p:cNvPr id="5149" name="WordArt 29"/>
          <p:cNvSpPr>
            <a:spLocks noChangeArrowheads="1" noChangeShapeType="1" noTextEdit="1"/>
          </p:cNvSpPr>
          <p:nvPr/>
        </p:nvSpPr>
        <p:spPr bwMode="auto">
          <a:xfrm>
            <a:off x="1331913" y="4005263"/>
            <a:ext cx="5815012" cy="4397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00"/>
                </a:solidFill>
                <a:latin typeface="ＭＳ Ｐゴシック" panose="020B0600070205080204" pitchFamily="50" charset="-128"/>
              </a:rPr>
              <a:t>導線は電子が通りやすい→電気抵抗　極小</a:t>
            </a:r>
          </a:p>
        </p:txBody>
      </p: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7651750" y="523875"/>
            <a:ext cx="431800" cy="358775"/>
            <a:chOff x="385" y="3203"/>
            <a:chExt cx="862" cy="816"/>
          </a:xfrm>
        </p:grpSpPr>
        <p:sp>
          <p:nvSpPr>
            <p:cNvPr id="5210" name="Oval 31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11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83" name="Group 60"/>
          <p:cNvGrpSpPr>
            <a:grpSpLocks/>
          </p:cNvGrpSpPr>
          <p:nvPr/>
        </p:nvGrpSpPr>
        <p:grpSpPr bwMode="auto">
          <a:xfrm rot="3116799">
            <a:off x="7172326" y="608012"/>
            <a:ext cx="431800" cy="358775"/>
            <a:chOff x="385" y="3203"/>
            <a:chExt cx="862" cy="816"/>
          </a:xfrm>
        </p:grpSpPr>
        <p:sp>
          <p:nvSpPr>
            <p:cNvPr id="5208" name="Oval 61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09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84" name="Group 63"/>
          <p:cNvGrpSpPr>
            <a:grpSpLocks/>
          </p:cNvGrpSpPr>
          <p:nvPr/>
        </p:nvGrpSpPr>
        <p:grpSpPr bwMode="auto">
          <a:xfrm rot="3116799">
            <a:off x="8621713" y="588962"/>
            <a:ext cx="431800" cy="358775"/>
            <a:chOff x="385" y="3203"/>
            <a:chExt cx="862" cy="816"/>
          </a:xfrm>
        </p:grpSpPr>
        <p:sp>
          <p:nvSpPr>
            <p:cNvPr id="5206" name="Oval 64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07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86" name="Group 69"/>
          <p:cNvGrpSpPr>
            <a:grpSpLocks/>
          </p:cNvGrpSpPr>
          <p:nvPr/>
        </p:nvGrpSpPr>
        <p:grpSpPr bwMode="auto">
          <a:xfrm rot="3116799">
            <a:off x="8347076" y="1004887"/>
            <a:ext cx="431800" cy="358775"/>
            <a:chOff x="385" y="3203"/>
            <a:chExt cx="862" cy="816"/>
          </a:xfrm>
        </p:grpSpPr>
        <p:sp>
          <p:nvSpPr>
            <p:cNvPr id="5204" name="Oval 70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05" name="WordArt 71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71" name="Group 73"/>
          <p:cNvGrpSpPr>
            <a:grpSpLocks/>
          </p:cNvGrpSpPr>
          <p:nvPr/>
        </p:nvGrpSpPr>
        <p:grpSpPr bwMode="auto">
          <a:xfrm rot="-3089431">
            <a:off x="7789863" y="1025525"/>
            <a:ext cx="431800" cy="358775"/>
            <a:chOff x="385" y="3203"/>
            <a:chExt cx="862" cy="816"/>
          </a:xfrm>
        </p:grpSpPr>
        <p:sp>
          <p:nvSpPr>
            <p:cNvPr id="5202" name="Oval 74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03" name="WordArt 75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" name="Group 86"/>
          <p:cNvGrpSpPr>
            <a:grpSpLocks/>
          </p:cNvGrpSpPr>
          <p:nvPr/>
        </p:nvGrpSpPr>
        <p:grpSpPr bwMode="auto">
          <a:xfrm rot="-1728183">
            <a:off x="8072438" y="1350963"/>
            <a:ext cx="431800" cy="358775"/>
            <a:chOff x="385" y="3203"/>
            <a:chExt cx="862" cy="816"/>
          </a:xfrm>
        </p:grpSpPr>
        <p:sp>
          <p:nvSpPr>
            <p:cNvPr id="5200" name="Oval 87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01" name="WordArt 88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60" name="Group 89"/>
          <p:cNvGrpSpPr>
            <a:grpSpLocks/>
          </p:cNvGrpSpPr>
          <p:nvPr/>
        </p:nvGrpSpPr>
        <p:grpSpPr bwMode="auto">
          <a:xfrm rot="-1728183">
            <a:off x="8169275" y="549275"/>
            <a:ext cx="431800" cy="358775"/>
            <a:chOff x="385" y="3203"/>
            <a:chExt cx="862" cy="816"/>
          </a:xfrm>
        </p:grpSpPr>
        <p:sp>
          <p:nvSpPr>
            <p:cNvPr id="5198" name="Oval 90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99" name="WordArt 91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5162" name="Group 95"/>
          <p:cNvGrpSpPr>
            <a:grpSpLocks/>
          </p:cNvGrpSpPr>
          <p:nvPr/>
        </p:nvGrpSpPr>
        <p:grpSpPr bwMode="auto">
          <a:xfrm rot="-1728183">
            <a:off x="7234238" y="1077913"/>
            <a:ext cx="431800" cy="358775"/>
            <a:chOff x="385" y="3203"/>
            <a:chExt cx="862" cy="816"/>
          </a:xfrm>
        </p:grpSpPr>
        <p:sp>
          <p:nvSpPr>
            <p:cNvPr id="5196" name="Oval 9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97" name="WordArt 9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9" name="グループ化 18"/>
          <p:cNvGrpSpPr>
            <a:grpSpLocks/>
          </p:cNvGrpSpPr>
          <p:nvPr/>
        </p:nvGrpSpPr>
        <p:grpSpPr bwMode="auto">
          <a:xfrm>
            <a:off x="949325" y="4648200"/>
            <a:ext cx="6918325" cy="1370013"/>
            <a:chOff x="1457365" y="4623242"/>
            <a:chExt cx="6918907" cy="1370392"/>
          </a:xfrm>
        </p:grpSpPr>
        <p:sp>
          <p:nvSpPr>
            <p:cNvPr id="5194" name="Line 116"/>
            <p:cNvSpPr>
              <a:spLocks noChangeShapeType="1"/>
            </p:cNvSpPr>
            <p:nvPr/>
          </p:nvSpPr>
          <p:spPr bwMode="auto">
            <a:xfrm flipV="1">
              <a:off x="1485724" y="4623242"/>
              <a:ext cx="68905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95" name="Line 117"/>
            <p:cNvSpPr>
              <a:spLocks noChangeShapeType="1"/>
            </p:cNvSpPr>
            <p:nvPr/>
          </p:nvSpPr>
          <p:spPr bwMode="auto">
            <a:xfrm flipV="1">
              <a:off x="1457365" y="5991192"/>
              <a:ext cx="6909113" cy="24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8" name="グループ化 17"/>
          <p:cNvGrpSpPr>
            <a:grpSpLocks/>
          </p:cNvGrpSpPr>
          <p:nvPr/>
        </p:nvGrpSpPr>
        <p:grpSpPr bwMode="auto">
          <a:xfrm>
            <a:off x="979488" y="2441575"/>
            <a:ext cx="6918325" cy="1370013"/>
            <a:chOff x="1454020" y="2440884"/>
            <a:chExt cx="6918907" cy="1370392"/>
          </a:xfrm>
        </p:grpSpPr>
        <p:sp>
          <p:nvSpPr>
            <p:cNvPr id="5192" name="Line 116"/>
            <p:cNvSpPr>
              <a:spLocks noChangeShapeType="1"/>
            </p:cNvSpPr>
            <p:nvPr/>
          </p:nvSpPr>
          <p:spPr bwMode="auto">
            <a:xfrm flipV="1">
              <a:off x="1482379" y="2440884"/>
              <a:ext cx="68905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93" name="Line 117"/>
            <p:cNvSpPr>
              <a:spLocks noChangeShapeType="1"/>
            </p:cNvSpPr>
            <p:nvPr/>
          </p:nvSpPr>
          <p:spPr bwMode="auto">
            <a:xfrm flipV="1">
              <a:off x="1454020" y="3808834"/>
              <a:ext cx="6909113" cy="24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2" name="グループ化 21"/>
          <p:cNvGrpSpPr>
            <a:grpSpLocks/>
          </p:cNvGrpSpPr>
          <p:nvPr/>
        </p:nvGrpSpPr>
        <p:grpSpPr bwMode="auto">
          <a:xfrm>
            <a:off x="1619250" y="4797425"/>
            <a:ext cx="5868988" cy="1000125"/>
            <a:chOff x="2317167" y="4761153"/>
            <a:chExt cx="5869108" cy="999870"/>
          </a:xfrm>
        </p:grpSpPr>
        <p:sp>
          <p:nvSpPr>
            <p:cNvPr id="138" name="円/楕円 137"/>
            <p:cNvSpPr/>
            <p:nvPr/>
          </p:nvSpPr>
          <p:spPr>
            <a:xfrm>
              <a:off x="7897344" y="4761153"/>
              <a:ext cx="288931" cy="263458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39" name="円/楕円 138"/>
            <p:cNvSpPr/>
            <p:nvPr/>
          </p:nvSpPr>
          <p:spPr>
            <a:xfrm>
              <a:off x="3896762" y="5497565"/>
              <a:ext cx="288931" cy="263458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0" name="円/楕円 139"/>
            <p:cNvSpPr/>
            <p:nvPr/>
          </p:nvSpPr>
          <p:spPr>
            <a:xfrm>
              <a:off x="6492377" y="5343617"/>
              <a:ext cx="288931" cy="26187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2" name="円/楕円 141"/>
            <p:cNvSpPr/>
            <p:nvPr/>
          </p:nvSpPr>
          <p:spPr>
            <a:xfrm>
              <a:off x="2317167" y="4797657"/>
              <a:ext cx="288931" cy="26187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3" name="グループ化 22"/>
          <p:cNvGrpSpPr>
            <a:grpSpLocks/>
          </p:cNvGrpSpPr>
          <p:nvPr/>
        </p:nvGrpSpPr>
        <p:grpSpPr bwMode="auto">
          <a:xfrm>
            <a:off x="1182688" y="2535238"/>
            <a:ext cx="6715125" cy="1249362"/>
            <a:chOff x="1682376" y="2536517"/>
            <a:chExt cx="6715055" cy="1250678"/>
          </a:xfrm>
        </p:grpSpPr>
        <p:grpSp>
          <p:nvGrpSpPr>
            <p:cNvPr id="5144" name="グループ化 20"/>
            <p:cNvGrpSpPr>
              <a:grpSpLocks/>
            </p:cNvGrpSpPr>
            <p:nvPr/>
          </p:nvGrpSpPr>
          <p:grpSpPr bwMode="auto">
            <a:xfrm>
              <a:off x="4997096" y="2584248"/>
              <a:ext cx="1558085" cy="1168176"/>
              <a:chOff x="6818187" y="2543457"/>
              <a:chExt cx="1558085" cy="1168176"/>
            </a:xfrm>
          </p:grpSpPr>
          <p:sp>
            <p:nvSpPr>
              <p:cNvPr id="20" name="円/楕円 19"/>
              <p:cNvSpPr/>
              <p:nvPr/>
            </p:nvSpPr>
            <p:spPr>
              <a:xfrm>
                <a:off x="7664260" y="3266474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1" name="円/楕円 100"/>
              <p:cNvSpPr/>
              <p:nvPr/>
            </p:nvSpPr>
            <p:spPr>
              <a:xfrm>
                <a:off x="8075419" y="3031276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2" name="円/楕円 101"/>
              <p:cNvSpPr/>
              <p:nvPr/>
            </p:nvSpPr>
            <p:spPr>
              <a:xfrm>
                <a:off x="7653148" y="2816739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3" name="円/楕円 102"/>
              <p:cNvSpPr/>
              <p:nvPr/>
            </p:nvSpPr>
            <p:spPr>
              <a:xfrm>
                <a:off x="8088119" y="3438104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4" name="円/楕円 103"/>
              <p:cNvSpPr/>
              <p:nvPr/>
            </p:nvSpPr>
            <p:spPr>
              <a:xfrm>
                <a:off x="8088119" y="2591076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5" name="円/楕円 104"/>
              <p:cNvSpPr/>
              <p:nvPr/>
            </p:nvSpPr>
            <p:spPr>
              <a:xfrm>
                <a:off x="7235640" y="2543401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6" name="円/楕円 105"/>
              <p:cNvSpPr/>
              <p:nvPr/>
            </p:nvSpPr>
            <p:spPr>
              <a:xfrm>
                <a:off x="7273739" y="3449229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7" name="円/楕円 106"/>
              <p:cNvSpPr/>
              <p:nvPr/>
            </p:nvSpPr>
            <p:spPr>
              <a:xfrm>
                <a:off x="7267389" y="3004261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8" name="円/楕円 107"/>
              <p:cNvSpPr/>
              <p:nvPr/>
            </p:nvSpPr>
            <p:spPr>
              <a:xfrm>
                <a:off x="6818132" y="2816739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09" name="円/楕円 108"/>
              <p:cNvSpPr/>
              <p:nvPr/>
            </p:nvSpPr>
            <p:spPr>
              <a:xfrm>
                <a:off x="6818132" y="3256939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grpSp>
          <p:nvGrpSpPr>
            <p:cNvPr id="5145" name="グループ化 110"/>
            <p:cNvGrpSpPr>
              <a:grpSpLocks/>
            </p:cNvGrpSpPr>
            <p:nvPr/>
          </p:nvGrpSpPr>
          <p:grpSpPr bwMode="auto">
            <a:xfrm>
              <a:off x="1682376" y="2619019"/>
              <a:ext cx="1558085" cy="1168176"/>
              <a:chOff x="6818187" y="2543457"/>
              <a:chExt cx="1558085" cy="1168176"/>
            </a:xfrm>
          </p:grpSpPr>
          <p:sp>
            <p:nvSpPr>
              <p:cNvPr id="112" name="円/楕円 111"/>
              <p:cNvSpPr/>
              <p:nvPr/>
            </p:nvSpPr>
            <p:spPr>
              <a:xfrm>
                <a:off x="7664315" y="3266665"/>
                <a:ext cx="287335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3" name="円/楕円 112"/>
              <p:cNvSpPr/>
              <p:nvPr/>
            </p:nvSpPr>
            <p:spPr>
              <a:xfrm>
                <a:off x="8073886" y="3031467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4" name="円/楕円 113"/>
              <p:cNvSpPr/>
              <p:nvPr/>
            </p:nvSpPr>
            <p:spPr>
              <a:xfrm>
                <a:off x="7653203" y="2816930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5" name="円/楕円 114"/>
              <p:cNvSpPr/>
              <p:nvPr/>
            </p:nvSpPr>
            <p:spPr>
              <a:xfrm>
                <a:off x="8086586" y="3438295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6" name="円/楕円 115"/>
              <p:cNvSpPr/>
              <p:nvPr/>
            </p:nvSpPr>
            <p:spPr>
              <a:xfrm>
                <a:off x="8086586" y="2591267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7" name="円/楕円 116"/>
              <p:cNvSpPr/>
              <p:nvPr/>
            </p:nvSpPr>
            <p:spPr>
              <a:xfrm>
                <a:off x="7235695" y="2543592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8" name="円/楕円 117"/>
              <p:cNvSpPr/>
              <p:nvPr/>
            </p:nvSpPr>
            <p:spPr>
              <a:xfrm>
                <a:off x="7272207" y="3449420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19" name="円/楕円 118"/>
              <p:cNvSpPr/>
              <p:nvPr/>
            </p:nvSpPr>
            <p:spPr>
              <a:xfrm>
                <a:off x="7267444" y="3004452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0" name="円/楕円 119"/>
              <p:cNvSpPr/>
              <p:nvPr/>
            </p:nvSpPr>
            <p:spPr>
              <a:xfrm>
                <a:off x="6818187" y="2816930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1" name="円/楕円 120"/>
              <p:cNvSpPr/>
              <p:nvPr/>
            </p:nvSpPr>
            <p:spPr>
              <a:xfrm>
                <a:off x="6818187" y="3257130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grpSp>
          <p:nvGrpSpPr>
            <p:cNvPr id="2" name="グループ化 121"/>
            <p:cNvGrpSpPr>
              <a:grpSpLocks/>
            </p:cNvGrpSpPr>
            <p:nvPr/>
          </p:nvGrpSpPr>
          <p:grpSpPr bwMode="auto">
            <a:xfrm>
              <a:off x="3350491" y="2560496"/>
              <a:ext cx="1558085" cy="1168176"/>
              <a:chOff x="6818187" y="2543457"/>
              <a:chExt cx="1558085" cy="1168176"/>
            </a:xfrm>
          </p:grpSpPr>
          <p:sp>
            <p:nvSpPr>
              <p:cNvPr id="123" name="円/楕円 122"/>
              <p:cNvSpPr/>
              <p:nvPr/>
            </p:nvSpPr>
            <p:spPr>
              <a:xfrm>
                <a:off x="7664646" y="3266389"/>
                <a:ext cx="287334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4" name="円/楕円 123"/>
              <p:cNvSpPr/>
              <p:nvPr/>
            </p:nvSpPr>
            <p:spPr>
              <a:xfrm>
                <a:off x="8074217" y="3031191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5" name="円/楕円 124"/>
              <p:cNvSpPr/>
              <p:nvPr/>
            </p:nvSpPr>
            <p:spPr>
              <a:xfrm>
                <a:off x="7653533" y="2816652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6" name="円/楕円 125"/>
              <p:cNvSpPr/>
              <p:nvPr/>
            </p:nvSpPr>
            <p:spPr>
              <a:xfrm>
                <a:off x="8086917" y="3438019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7" name="円/楕円 126"/>
              <p:cNvSpPr/>
              <p:nvPr/>
            </p:nvSpPr>
            <p:spPr>
              <a:xfrm>
                <a:off x="8086917" y="2590990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8" name="円/楕円 127"/>
              <p:cNvSpPr/>
              <p:nvPr/>
            </p:nvSpPr>
            <p:spPr>
              <a:xfrm>
                <a:off x="7236026" y="2543315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29" name="円/楕円 128"/>
              <p:cNvSpPr/>
              <p:nvPr/>
            </p:nvSpPr>
            <p:spPr>
              <a:xfrm>
                <a:off x="7272537" y="3449143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0" name="円/楕円 129"/>
              <p:cNvSpPr/>
              <p:nvPr/>
            </p:nvSpPr>
            <p:spPr>
              <a:xfrm>
                <a:off x="7267775" y="3004175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1" name="円/楕円 130"/>
              <p:cNvSpPr/>
              <p:nvPr/>
            </p:nvSpPr>
            <p:spPr>
              <a:xfrm>
                <a:off x="6818517" y="2816652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2" name="円/楕円 131"/>
              <p:cNvSpPr/>
              <p:nvPr/>
            </p:nvSpPr>
            <p:spPr>
              <a:xfrm>
                <a:off x="6818517" y="3256854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grpSp>
          <p:nvGrpSpPr>
            <p:cNvPr id="3" name="グループ化 143"/>
            <p:cNvGrpSpPr>
              <a:grpSpLocks/>
            </p:cNvGrpSpPr>
            <p:nvPr/>
          </p:nvGrpSpPr>
          <p:grpSpPr bwMode="auto">
            <a:xfrm>
              <a:off x="6839346" y="2536517"/>
              <a:ext cx="1558085" cy="1168176"/>
              <a:chOff x="6818187" y="2543457"/>
              <a:chExt cx="1558085" cy="1168176"/>
            </a:xfrm>
          </p:grpSpPr>
          <p:sp>
            <p:nvSpPr>
              <p:cNvPr id="145" name="円/楕円 144"/>
              <p:cNvSpPr/>
              <p:nvPr/>
            </p:nvSpPr>
            <p:spPr>
              <a:xfrm>
                <a:off x="7665079" y="3266530"/>
                <a:ext cx="287334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6" name="円/楕円 145"/>
              <p:cNvSpPr/>
              <p:nvPr/>
            </p:nvSpPr>
            <p:spPr>
              <a:xfrm>
                <a:off x="8074650" y="3031332"/>
                <a:ext cx="288922" cy="26221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7" name="円/楕円 146"/>
              <p:cNvSpPr/>
              <p:nvPr/>
            </p:nvSpPr>
            <p:spPr>
              <a:xfrm>
                <a:off x="7653966" y="2816795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8" name="円/楕円 147"/>
              <p:cNvSpPr/>
              <p:nvPr/>
            </p:nvSpPr>
            <p:spPr>
              <a:xfrm>
                <a:off x="8087350" y="3438160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9" name="円/楕円 148"/>
              <p:cNvSpPr/>
              <p:nvPr/>
            </p:nvSpPr>
            <p:spPr>
              <a:xfrm>
                <a:off x="8087350" y="2591132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0" name="円/楕円 149"/>
              <p:cNvSpPr/>
              <p:nvPr/>
            </p:nvSpPr>
            <p:spPr>
              <a:xfrm>
                <a:off x="7236459" y="2543457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1" name="円/楕円 150"/>
              <p:cNvSpPr/>
              <p:nvPr/>
            </p:nvSpPr>
            <p:spPr>
              <a:xfrm>
                <a:off x="7272970" y="3449285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2" name="円/楕円 151"/>
              <p:cNvSpPr/>
              <p:nvPr/>
            </p:nvSpPr>
            <p:spPr>
              <a:xfrm>
                <a:off x="7268208" y="3004317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3" name="円/楕円 152"/>
              <p:cNvSpPr/>
              <p:nvPr/>
            </p:nvSpPr>
            <p:spPr>
              <a:xfrm>
                <a:off x="6818950" y="2816795"/>
                <a:ext cx="288922" cy="26221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4" name="円/楕円 153"/>
              <p:cNvSpPr/>
              <p:nvPr/>
            </p:nvSpPr>
            <p:spPr>
              <a:xfrm>
                <a:off x="6818950" y="3256995"/>
                <a:ext cx="288922" cy="263803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</p:grpSp>
      <p:grpSp>
        <p:nvGrpSpPr>
          <p:cNvPr id="5222" name="Group 102"/>
          <p:cNvGrpSpPr>
            <a:grpSpLocks/>
          </p:cNvGrpSpPr>
          <p:nvPr/>
        </p:nvGrpSpPr>
        <p:grpSpPr bwMode="auto">
          <a:xfrm>
            <a:off x="1619250" y="6308725"/>
            <a:ext cx="5689600" cy="314325"/>
            <a:chOff x="1202" y="3929"/>
            <a:chExt cx="3583" cy="243"/>
          </a:xfrm>
        </p:grpSpPr>
        <p:sp>
          <p:nvSpPr>
            <p:cNvPr id="5142" name="Oval 100"/>
            <p:cNvSpPr>
              <a:spLocks noChangeArrowheads="1"/>
            </p:cNvSpPr>
            <p:nvPr/>
          </p:nvSpPr>
          <p:spPr bwMode="auto">
            <a:xfrm>
              <a:off x="1202" y="3974"/>
              <a:ext cx="181" cy="18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3" name="WordArt 101"/>
            <p:cNvSpPr>
              <a:spLocks noChangeArrowheads="1" noChangeShapeType="1" noTextEdit="1"/>
            </p:cNvSpPr>
            <p:nvPr/>
          </p:nvSpPr>
          <p:spPr bwMode="auto">
            <a:xfrm>
              <a:off x="1474" y="3929"/>
              <a:ext cx="3311" cy="24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666699"/>
                  </a:solidFill>
                  <a:latin typeface="ＭＳ Ｐゴシック" panose="020B0600070205080204" pitchFamily="50" charset="-128"/>
                </a:rPr>
                <a:t>電子の動きを邪魔する原子</a:t>
              </a:r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3 L -0.19687 -0.319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44" y="-160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44444E-6 L -0.63003 -0.1837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0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-0.2026 -0.0525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-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-4.07407E-6 C 0.004 0.01597 0.00799 0.02408 0.01285 0.03866 C 0.01389 0.04144 0.0165 0.05324 0.01771 0.05787 C 0.01824 0.05996 0.01928 0.06435 0.01928 0.06435 C 0.02084 0.08218 0.02275 0.10023 0.02414 0.11806 C 0.02362 0.13334 0.02622 0.17824 0.00973 0.18912 C 0.00556 0.1919 -0.00329 0.19283 -0.00642 0.19352 C -0.02899 0.20324 -0.03819 0.18935 -0.05815 0.18472 C -0.06284 0.18357 -0.0677 0.18334 -0.07256 0.18264 C -0.07881 0.18009 -0.0802 0.17454 -0.08541 0.16968 C -0.08767 0.16551 -0.08975 0.16111 -0.09201 0.15695 C -0.09392 0.15324 -0.09843 0.15394 -0.10156 0.15255 C -0.10312 0.15185 -0.10642 0.15047 -0.10642 0.15047 C -0.11579 0.15232 -0.11996 0.15232 -0.12742 0.15903 C -0.13367 0.18357 -0.1269 0.22709 -0.13385 0.23634 C -0.13593 0.23912 -0.15156 0.24653 -0.15329 0.24722 C -0.15486 0.24792 -0.15815 0.24931 -0.15815 0.24931 C -0.16458 0.24861 -0.17117 0.24954 -0.17742 0.24722 C -0.17933 0.24653 -0.17986 0.24306 -0.18072 0.24074 C -0.18402 0.23056 -0.1868 0.21713 -0.18871 0.20625 C -0.19027 0.17662 -0.18628 0.16181 -0.20815 0.15255 C -0.21354 0.15324 -0.21909 0.15232 -0.22413 0.15463 C -0.22847 0.15648 -0.23142 0.17847 -0.23229 0.18472 C -0.23246 0.18889 -0.2276 0.23634 -0.24027 0.24722 C -0.24756 0.25347 -0.24253 0.25 -0.25156 0.25371 C -0.25486 0.25509 -0.26128 0.25787 -0.26128 0.25787 C -0.26284 0.25926 -0.26423 0.26181 -0.26614 0.26227 C -0.26944 0.26297 -0.28402 0.25 -0.28715 0.24722 C -0.29027 0.24074 -0.29183 0.23496 -0.29357 0.22778 C -0.2927 0.20741 -0.29062 0.18773 -0.29357 0.16759 C -0.29461 0.16111 -0.30642 0.15695 -0.30642 0.15695 C -0.31562 0.15764 -0.32517 0.15486 -0.33385 0.15903 C -0.33611 0.16019 -0.33992 0.18658 -0.34027 0.18912 C -0.34079 0.20347 -0.3401 0.21806 -0.34201 0.23218 C -0.34236 0.23496 -0.35017 0.23773 -0.35156 0.23866 C -0.35867 0.24352 -0.36597 0.24769 -0.37256 0.25371 C -0.37586 0.25301 -0.37986 0.2544 -0.38229 0.25139 C -0.38472 0.24838 -0.3835 0.24236 -0.38541 0.23866 C -0.38645 0.23658 -0.38767 0.23426 -0.38871 0.23218 C -0.38923 0.21134 -0.37864 0.1706 -0.39843 0.16111 C -0.40329 0.16181 -0.40815 0.16204 -0.41284 0.16343 C -0.41614 0.16435 -0.42256 0.16759 -0.42256 0.16759 C -0.42482 0.17732 -0.42829 0.17523 -0.43072 0.18472 C -0.43176 0.18912 -0.43385 0.19769 -0.43385 0.19769 C -0.43437 0.20857 -0.43454 0.21945 -0.43541 0.23009 C -0.43576 0.23449 -0.43611 0.24005 -0.43871 0.24283 C -0.44409 0.24884 -0.4526 0.2463 -0.45972 0.24722 C -0.46961 0.24514 -0.47256 0.24468 -0.47586 0.23218 C -0.47777 0.15209 -0.46614 0.17917 -0.49201 0.15695 C -0.50017 0.15787 -0.50937 0.15509 -0.51614 0.16111 C -0.51961 0.16412 -0.52117 0.17014 -0.52413 0.17408 C -0.52465 0.17616 -0.52465 0.17894 -0.52586 0.18056 C -0.52708 0.18218 -0.52916 0.18172 -0.53072 0.18264 C -0.54201 0.19028 -0.52795 0.18472 -0.54201 0.18912 C -0.54583 0.18843 -0.54982 0.18912 -0.55329 0.18704 C -0.55503 0.18588 -0.55503 0.18241 -0.55642 0.18056 C -0.55781 0.17871 -0.55972 0.17755 -0.56128 0.17616 C -0.56562 0.15857 -0.57465 0.15486 -0.58715 0.15255 C -0.59635 0.15463 -0.59982 0.15347 -0.60486 0.16343 C -0.61145 0.18866 -0.60572 0.16551 -0.60972 0.18472 C -0.61024 0.18681 -0.61006 0.18959 -0.61128 0.19121 C -0.6184 0.2007 -0.62048 0.2 -0.62899 0.20209 C -0.63281 0.20139 -0.63663 0.20116 -0.64027 0.2 C -0.64357 0.19908 -0.64999 0.1956 -0.64999 0.1956 C -0.65642 0.18982 -0.65538 0.18681 -0.65972 0.17847 C -0.66076 0.17408 -0.66249 0.16297 -0.66614 0.15903 C -0.66874 0.15625 -0.67256 0.15625 -0.67586 0.15463 C -0.67847 0.15533 -0.68124 0.15602 -0.68385 0.15695 C -0.68715 0.1581 -0.69357 0.16111 -0.69357 0.16111 C -0.69565 0.16551 -0.69791 0.16968 -0.69999 0.17408 C -0.70086 0.17593 -0.70034 0.17894 -0.70156 0.18056 C -0.70433 0.18426 -0.70798 0.18634 -0.71128 0.18912 C -0.71284 0.19051 -0.71614 0.19352 -0.71614 0.19352 C -0.72135 0.19097 -0.73072 0.18264 -0.73072 0.18264 C -0.73489 0.17384 -0.74149 0.17176 -0.74843 0.16551 C -0.74999 0.16412 -0.75329 0.16111 -0.75329 0.16111 C -0.77187 0.16366 -0.7901 0.16389 -0.80815 0.16968 C -0.82551 0.16875 -0.84791 0.16412 -0.86614 0.16759 C -0.90138 0.18264 -0.93229 0.16019 -0.96614 0.15903 C -0.97742 0.15857 -0.98871 0.15903 -0.99843 0.15903 " pathEditMode="relative" ptsTypes="fffffffffffffffffffffffffffffffffffffffffffffffffffffffffffffffffffffffffffffffA">
                                      <p:cBhvr>
                                        <p:cTn id="10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C -0.0059 0.06458 -0.00191 0.12939 -0.00972 0.19375 C -0.01076 0.22824 -0.01163 0.26088 -0.01771 0.29467 C -0.01996 0.31898 -0.01996 0.34351 -0.02257 0.36782 C -0.02413 0.40162 -0.02587 0.43518 -0.02743 0.46898 C -0.02812 0.48425 -0.0276 0.50092 -0.03385 0.51388 C -0.03594 0.52939 -0.03628 0.55231 -0.04687 0.56134 C -0.05434 0.57685 -0.04496 0.55949 -0.05486 0.57222 C -0.06371 0.58379 -0.05173 0.57314 -0.06285 0.58495 C -0.07153 0.59398 -0.0776 0.59675 -0.08715 0.60208 C -0.09114 0.60463 -0.09427 0.60925 -0.09844 0.61088 C -0.1026 0.6125 -0.10694 0.61226 -0.11128 0.61296 C -0.12812 0.62013 -0.13455 0.62175 -0.1533 0.62384 C -0.17917 0.62152 -0.20486 0.61898 -0.23073 0.61736 C -0.2441 0.6155 -0.24913 0.61597 -0.26128 0.61088 C -0.26614 0.60856 -0.27587 0.60439 -0.27587 0.60439 C -0.28351 0.59722 -0.27882 0.60092 -0.29028 0.5956 C -0.29531 0.59375 -0.3026 0.58634 -0.30642 0.58287 C -0.31233 0.57754 -0.32205 0.57592 -0.32899 0.5743 C -0.39305 0.57662 -0.45694 0.58217 -0.52101 0.58495 C -0.54392 0.58912 -0.56719 0.58865 -0.59028 0.59143 C -0.63715 0.59074 -0.68385 0.5905 -0.73073 0.58935 C -0.75694 0.58865 -0.78229 0.5743 -0.80816 0.5699 C -0.81875 0.56527 -0.82917 0.56134 -0.84028 0.55925 C -0.8526 0.55393 -0.86493 0.54814 -0.87743 0.54421 C -0.91597 0.51018 -0.95955 0.52592 -1.00625 0.52476 C -1.02604 0.52268 -1.04653 0.51388 -1.06614 0.51388 " pathEditMode="relative" ptsTypes="ffffffffffffffffffffffffffA">
                                      <p:cBhvr>
                                        <p:cTn id="106" dur="20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47 C 0.00209 0.02014 0.00417 0.03055 -0.0033 0.05324 C -0.00468 0.0574 -0.00555 0.0618 -0.00677 0.0662 C -0.00833 0.07315 -0.00972 0.08773 -0.00972 0.08796 C -0.01215 0.125 -0.00937 0.16551 -0.01788 0.20162 C -0.02031 0.22245 -0.02448 0.24074 -0.03107 0.25972 C -0.03246 0.26389 -0.03298 0.26828 -0.03402 0.27268 C -0.03455 0.27477 -0.03524 0.27708 -0.03559 0.27916 C -0.03802 0.28657 -0.0408 0.29352 -0.04357 0.30069 C -0.04461 0.30277 -0.04409 0.30532 -0.04531 0.30694 C -0.04809 0.31065 -0.05486 0.31574 -0.05486 0.31597 C -0.05989 0.32569 -0.06232 0.33287 -0.06944 0.33935 C -0.07048 0.34375 -0.07187 0.34791 -0.07274 0.35231 C -0.07378 0.35648 -0.08264 0.35648 -0.08264 0.35671 C -0.09305 0.3662 -0.1085 0.37083 -0.121 0.37361 C -0.13177 0.37291 -0.14271 0.37407 -0.1533 0.37152 C -0.15677 0.3706 -0.15868 0.35532 -0.16146 0.35231 C -0.16753 0.34606 -0.17691 0.34467 -0.18402 0.34352 C -0.18715 0.34213 -0.19132 0.34097 -0.19357 0.33727 C -0.19618 0.3331 -0.19739 0.32338 -0.20017 0.31782 C -0.20347 0.30532 -0.2118 0.29838 -0.22118 0.29421 C -0.23264 0.29907 -0.22795 0.29583 -0.23559 0.30277 C -0.23732 0.30995 -0.24027 0.31504 -0.24201 0.32222 C -0.24288 0.3294 -0.24461 0.33634 -0.24548 0.34352 C -0.24687 0.36111 -0.24288 0.38217 -0.25503 0.39305 C -0.25781 0.4037 -0.25781 0.41065 -0.26632 0.41458 C -0.26875 0.425 -0.27014 0.4243 -0.2776 0.42106 C -0.28889 0.41041 -0.29097 0.39236 -0.29531 0.37592 C -0.29705 0.36921 -0.30034 0.36389 -0.30173 0.35648 C -0.30434 0.34259 -0.30468 0.32083 -0.31632 0.31574 C -0.3283 0.31805 -0.33784 0.3206 -0.35017 0.32222 C -0.36007 0.32546 -0.35607 0.32685 -0.36146 0.33727 C -0.3625 0.36296 -0.36302 0.38009 -0.371 0.40162 C -0.3717 0.4037 -0.3717 0.40648 -0.37309 0.4081 C -0.37552 0.41111 -0.38402 0.41319 -0.38715 0.41458 C -0.38819 0.4125 -0.38941 0.40995 -0.3908 0.4081 C -0.39201 0.40625 -0.39409 0.40602 -0.39531 0.40393 C -0.39635 0.40208 -0.396 0.39907 -0.39722 0.39745 C -0.40295 0.38935 -0.41389 0.3824 -0.421 0.37592 C -0.42326 0.37384 -0.42639 0.37453 -0.42916 0.37361 C -0.43385 0.37222 -0.44236 0.36944 -0.44236 0.36967 C -0.44757 0.35926 -0.44896 0.34907 -0.45052 0.33727 C -0.45208 0.27662 -0.43958 0.28472 -0.48229 0.28981 C -0.48437 0.29004 -0.48576 0.2912 -0.48715 0.2919 C -0.49045 0.2949 -0.49566 0.29583 -0.49687 0.30069 C -0.49791 0.30486 -0.50052 0.31342 -0.50052 0.31365 C -0.50069 0.32777 -0.50086 0.34213 -0.50208 0.35648 C -0.50208 0.35879 -0.50208 0.36134 -0.5033 0.36296 C -0.50607 0.3662 -0.51024 0.36504 -0.51302 0.36736 C -0.51684 0.3699 -0.51961 0.37315 -0.52274 0.37592 C -0.5243 0.37731 -0.52777 0.38009 -0.52777 0.38032 C -0.53125 0.3956 -0.52795 0.39051 -0.53593 0.39745 C -0.54166 0.40902 -0.54982 0.41134 -0.55972 0.41458 C -0.56267 0.41389 -0.56614 0.41551 -0.56788 0.4125 C -0.56857 0.41134 -0.575 0.38009 -0.57586 0.37592 C -0.57639 0.37338 -0.57899 0.37268 -0.58073 0.37152 C -0.59253 0.36458 -0.60034 0.36643 -0.61458 0.36504 C -0.62118 0.35926 -0.61996 0.35648 -0.62448 0.34791 C -0.6283 0.33171 -0.63333 0.3169 -0.63715 0.30069 C -0.63836 0.29583 -0.64687 0.2919 -0.64687 0.29213 C -0.65382 0.29259 -0.66111 0.29305 -0.66788 0.29421 C -0.66961 0.29444 -0.67152 0.29467 -0.67274 0.29629 C -0.67534 0.29977 -0.67552 0.30532 -0.6776 0.30926 C -0.67882 0.31365 -0.67968 0.31782 -0.6809 0.32222 C -0.68125 0.3243 -0.68229 0.32847 -0.68229 0.3287 C -0.68107 0.33727 -0.67968 0.34583 -0.6776 0.3544 C -0.67812 0.36018 -0.67743 0.3662 -0.67916 0.37152 C -0.68229 0.38078 -0.69982 0.38565 -0.70659 0.38889 C -0.71823 0.38333 -0.71979 0.36713 -0.72586 0.3544 C -0.73871 0.35648 -0.74323 0.35879 -0.75347 0.36504 C -0.77066 0.37523 -0.75694 0.36412 -0.76788 0.37361 C -0.77135 0.38819 -0.78055 0.3919 -0.7908 0.39514 C -0.79479 0.39444 -0.79948 0.39514 -0.80364 0.39305 C -0.80764 0.39074 -0.8059 0.38379 -0.80833 0.38009 C -0.80937 0.37801 -0.81163 0.37731 -0.81302 0.37592 C -0.81718 0.36782 -0.82048 0.3669 -0.8276 0.36504 C -0.83402 0.36342 -0.84687 0.36088 -0.84687 0.36111 C -1.0625 0.36296 -0.98455 0.36296 -1.08073 0.36296 " pathEditMode="relative" rAng="0" ptsTypes="fffffffffffffffffffffffffffffffffffffffffffffffffffffffffffffffffffffffffffffA">
                                      <p:cBhvr>
                                        <p:cTn id="110" dur="50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63" y="21273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46945E-18 C 0.00244 0.01019 0.01112 0.01551 0.01771 0.02153 C 0.02084 0.02454 0.02414 0.02732 0.02744 0.0301 C 0.029 0.03149 0.0323 0.0345 0.0323 0.0345 C 0.03698 0.04422 0.0408 0.05209 0.04671 0.06019 C 0.04983 0.072 0.05678 0.08079 0.05973 0.0926 C 0.06389 0.10926 0.06875 0.12686 0.07101 0.14422 C 0.07379 0.16575 0.07101 0.15255 0.07414 0.16575 C 0.07882 0.22848 0.07726 0.25162 0.07587 0.33542 C 0.07553 0.35556 0.07726 0.40394 0.07101 0.4301 C 0.06754 0.49769 0.07153 0.47362 0.06615 0.50325 C 0.06511 0.5176 0.06389 0.53195 0.06285 0.5463 C 0.06146 0.56412 0.06181 0.58264 0.05799 0.6 C 0.05643 0.60672 0.05313 0.61274 0.05157 0.61945 C 0.04862 0.63149 0.04688 0.64283 0.03716 0.64746 C 0.03299 0.6625 0.01997 0.66204 0.00973 0.66459 C -0.00937 0.66945 -0.02534 0.67593 -0.04513 0.67755 C -0.05694 0.67848 -0.06875 0.67894 -0.08055 0.67963 C -0.09878 0.68195 -0.11718 0.6838 -0.13541 0.68612 C -0.14392 0.68982 -0.15086 0.69283 -0.15972 0.69468 C -0.18715 0.69283 -0.19826 0.68936 -0.22256 0.68403 C -0.23229 0.6794 -0.24305 0.67801 -0.25329 0.67524 C -0.2717 0.67014 -0.2894 0.66158 -0.30798 0.65811 C -0.3559 0.6375 -0.40677 0.63982 -0.45642 0.6345 C -0.50798 0.63565 -0.54565 0.63912 -0.59357 0.64306 C -0.61458 0.64977 -0.64652 0.65232 -0.6677 0.65371 C -0.70607 0.66065 -0.74322 0.6632 -0.78229 0.66459 C -0.84809 0.67871 -0.91927 0.67107 -0.98541 0.67107 " pathEditMode="relative" ptsTypes="fffffffffffffffffffffffffffA">
                                      <p:cBhvr>
                                        <p:cTn id="112" dur="2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2.22222E-6 C 0.004 0.01458 -0.00086 -0.00324 0.00487 0.01944 C 0.00539 0.02153 0.0066 0.02592 0.0066 0.02592 C 0.00817 0.03889 0.00834 0.05208 0.01129 0.06458 C 0.0132 0.08241 0.01459 0.10046 0.01615 0.11828 C 0.01563 0.16273 0.01528 0.20717 0.01459 0.25162 C 0.0139 0.28866 0.01737 0.34444 7.22222E-6 0.37847 C -0.00225 0.38819 -0.0019 0.39213 -0.00954 0.39583 C -0.01249 0.40671 -0.01631 0.41041 -0.02413 0.41504 C -0.02725 0.4169 -0.03385 0.41944 -0.03385 0.41944 C -0.04531 0.41643 -0.05399 0.40393 -0.06614 0.40208 C -0.0736 0.40092 -0.08124 0.40069 -0.08871 0.4 C -0.09669 0.39653 -0.09895 0.38727 -0.10312 0.37847 C -0.10416 0.37662 -0.10347 0.37361 -0.10468 0.37199 C -0.11024 0.36458 -0.11336 0.36389 -0.11926 0.36134 C -0.1269 0.36389 -0.13367 0.36643 -0.14027 0.37199 C -0.14079 0.37407 -0.14114 0.37639 -0.14183 0.37847 C -0.1427 0.38055 -0.14426 0.38264 -0.14513 0.38495 C -0.14669 0.38912 -0.14826 0.39791 -0.14826 0.39791 C -0.15034 0.42199 -0.14843 0.41088 -0.15329 0.43009 C -0.15364 0.43217 -0.15329 0.43588 -0.15468 0.43657 C -0.15624 0.43727 -0.15798 0.43796 -0.15954 0.43866 C -0.16319 0.43796 -0.17135 0.43727 -0.17569 0.43449 C -0.18819 0.42616 -0.17326 0.43333 -0.18541 0.42801 C -0.19305 0.42106 -0.18836 0.42268 -0.19999 0.42801 C -0.20156 0.4287 -0.20468 0.43009 -0.20468 0.43009 C -0.20746 0.4294 -0.21093 0.43055 -0.21284 0.42801 C -0.21909 0.41991 -0.21197 0.41366 -0.22083 0.41088 C -0.22603 0.40926 -0.23159 0.40926 -0.23697 0.40856 C -0.24652 0.4044 -0.2486 0.39236 -0.25156 0.38055 C -0.25208 0.3787 -0.2526 0.37639 -0.25312 0.3743 C -0.25364 0.37199 -0.25468 0.36782 -0.25468 0.36782 C -0.2559 0.3493 -0.25746 0.33403 -0.25954 0.3162 C -0.26024 0.30972 -0.25937 0.30139 -0.26284 0.29676 C -0.26562 0.29305 -0.26909 0.28981 -0.27256 0.28819 C -0.27569 0.2868 -0.28211 0.28403 -0.28211 0.28403 C -0.28645 0.28449 -0.29982 0.28217 -0.30468 0.29028 C -0.3085 0.29676 -0.30954 0.31412 -0.30954 0.31412 C -0.30902 0.33264 -0.30798 0.35139 -0.30798 0.36991 C -0.30798 0.38403 -0.30815 0.38148 -0.3144 0.37847 C -0.33211 0.38032 -0.33853 0.37824 -0.34999 0.39352 C -0.35347 0.40787 -0.35156 0.42176 -0.35815 0.43449 C -0.37291 0.42824 -0.34965 0.43796 -0.37083 0.43009 C -0.37413 0.42893 -0.38055 0.42592 -0.38055 0.42592 C -0.39149 0.42824 -0.39097 0.43055 -0.39999 0.43449 C -0.40156 0.43588 -0.40347 0.4368 -0.40468 0.43866 C -0.40572 0.44051 -0.40538 0.44352 -0.40642 0.44514 C -0.41006 0.45 -0.41926 0.44953 -0.42413 0.45162 C -0.43472 0.44815 -0.43124 0.44722 -0.43558 0.43657 C -0.43732 0.43194 -0.44062 0.42847 -0.44183 0.42361 C -0.44374 0.41643 -0.44496 0.40926 -0.44669 0.40208 C -0.44374 0.37199 -0.44426 0.34977 -0.46788 0.33981 C -0.47499 0.34166 -0.47916 0.34305 -0.48558 0.34838 C -0.49201 0.36134 -0.49374 0.36504 -0.49513 0.38055 C -0.49791 0.40787 -0.49235 0.43264 -0.51614 0.43866 C -0.52447 0.43657 -0.5276 0.43727 -0.53211 0.42801 C -0.53038 0.38727 -0.52951 0.38703 -0.53211 0.3419 C -0.53246 0.33565 -0.53489 0.33356 -0.53871 0.33125 C -0.54201 0.3294 -0.54826 0.32685 -0.54826 0.32685 C -0.55642 0.32824 -0.56544 0.32639 -0.56926 0.33773 C -0.56944 0.33819 -0.57326 0.35347 -0.57413 0.35694 C -0.57465 0.35903 -0.57569 0.36342 -0.57569 0.36342 C -0.57708 0.38125 -0.57586 0.41643 -0.58871 0.42801 C -0.58975 0.43009 -0.59027 0.4331 -0.59183 0.43449 C -0.59478 0.4368 -0.60156 0.43866 -0.60156 0.43866 C -0.60746 0.43796 -0.61353 0.43866 -0.61944 0.43657 C -0.62395 0.43472 -0.62638 0.42222 -0.62899 0.41736 C -0.63246 0.40324 -0.63072 0.38842 -0.62742 0.3743 C -0.62569 0.35717 -0.62656 0.33889 -0.62256 0.32268 C -0.62465 0.29722 -0.62065 0.30787 -0.63402 0.29028 C -0.63628 0.28703 -0.64027 0.28727 -0.6434 0.28611 C -0.64496 0.28541 -0.64826 0.28403 -0.64826 0.28403 C -0.65312 0.28472 -0.65815 0.28495 -0.66284 0.28611 C -0.66614 0.28703 -0.67274 0.29028 -0.67274 0.29028 C -0.67586 0.29699 -0.67812 0.30463 -0.68055 0.3118 C -0.68194 0.31597 -0.68385 0.32477 -0.68385 0.32477 C -0.68298 0.35347 -0.68055 0.38217 -0.68055 0.41088 C -0.68055 0.43611 -0.6769 0.43217 -0.68697 0.43657 C -0.69687 0.43472 -0.70468 0.4331 -0.71301 0.42592 C -0.7151 0.42153 -0.71805 0.41782 -0.71926 0.41296 C -0.72048 0.40856 -0.72256 0.4 -0.72256 0.4 C -0.72048 0.37384 -0.72256 0.38541 -0.7177 0.36574 C -0.71683 0.36134 -0.7144 0.35278 -0.7144 0.35278 C -0.71735 0.34143 -0.72187 0.34143 -0.73055 0.33773 C -0.7434 0.33217 -0.75642 0.32824 -0.76926 0.32268 C -0.83645 0.32616 -0.90364 0.32176 -0.97083 0.32477 C -0.99253 0.32778 -1.01354 0.32916 -1.03541 0.32916 " pathEditMode="relative" rAng="0" ptsTypes="ffffffffffffffffffffffffffffffffffffffffffffffffffffffffffffffffffffffffffffffffffffffA">
                                      <p:cBhvr>
                                        <p:cTn id="116" dur="5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C 0.00313 0.01204 0.00781 0.02315 0.01458 0.03218 C 0.01736 0.04398 0.02622 0.05556 0.03403 0.06227 C 0.03629 0.0713 0.03924 0.07431 0.04358 0.08171 C 0.04601 0.08565 0.04792 0.09028 0.05 0.09444 C 0.05104 0.09653 0.0533 0.10093 0.0533 0.10093 C 0.05643 0.11366 0.06684 0.13634 0.07587 0.14398 C 0.07795 0.15255 0.07986 0.15625 0.08559 0.16111 C 0.08854 0.17338 0.09375 0.18426 0.10174 0.19144 C 0.10729 0.20255 0.10208 0.19352 0.11129 0.20417 C 0.11632 0.20995 0.11875 0.21644 0.12431 0.22153 C 0.12708 0.23264 0.125 0.22616 0.13229 0.24074 C 0.13333 0.24282 0.13559 0.24722 0.13559 0.24722 C 0.13768 0.25579 0.13993 0.26458 0.14202 0.27315 C 0.14497 0.31782 0.15278 0.36435 0.14202 0.40857 C 0.14132 0.44699 0.14202 0.48472 0.13715 0.52245 C 0.13594 0.53125 0.13524 0.54329 0.13073 0.55046 C 0.12465 0.56019 0.10417 0.56389 0.09531 0.56551 C 0.03681 0.59051 -0.02743 0.57153 -0.08871 0.57407 C -0.21232 0.57917 -0.33594 0.58287 -0.45955 0.58495 C -0.50208 0.58634 -0.54305 0.59097 -0.58542 0.59352 C -0.66753 0.60532 -0.75295 0.58426 -0.83542 0.58056 C -0.85208 0.58125 -0.86875 0.58148 -0.88542 0.58264 C -0.89462 0.58333 -0.90399 0.58935 -0.91128 0.58056 " pathEditMode="relative" ptsTypes="fffffffffffffffffffffffA">
                                      <p:cBhvr>
                                        <p:cTn id="118" dur="2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0.00162 C 0.00173 0.00301 0.00521 0.00671 0.00746 0.01133 C 0.01371 0.02405 0.00277 0.01226 0.01389 0.0222 C 0.02066 0.03539 0.02639 0.04949 0.03489 0.06082 C 0.03889 0.07701 0.04635 0.09181 0.05086 0.108 C 0.05625 0.1272 0.05746 0.14894 0.06215 0.16836 C 0.06684 0.2086 0.07378 0.2574 0.05573 0.29302 C 0.05156 0.31036 0.05781 0.29024 0.0493 0.30157 C 0.03646 0.31869 0.04896 0.31198 0.03802 0.31661 C 0.02639 0.32701 0.01389 0.33025 0.00086 0.3358 C -0.0007 0.33719 -0.00209 0.3395 -0.00382 0.34043 C -0.00695 0.34228 -0.01354 0.34413 -0.01354 0.34459 C -0.02778 0.35731 -0.04983 0.34505 -0.06511 0.33765 C -0.06563 0.3358 -0.06563 0.33303 -0.06684 0.33164 C -0.06962 0.32794 -0.07657 0.32308 -0.07657 0.32331 C -0.07934 0.31129 -0.0757 0.32031 -0.08455 0.31429 C -0.09914 0.30458 -0.08976 0.30921 -0.09914 0.29949 C -0.10365 0.2944 -0.10868 0.29047 -0.11354 0.28654 C -0.12066 0.28007 -0.11754 0.28261 -0.12813 0.27798 C -0.12969 0.27729 -0.13299 0.2759 -0.13299 0.27613 C -0.13924 0.27729 -0.14462 0.2796 -0.1507 0.28238 C -0.15243 0.28955 -0.15539 0.29417 -0.15712 0.30157 C -0.15955 0.32424 -0.15677 0.34829 -0.16684 0.36795 C -0.16789 0.37257 -0.16875 0.37789 -0.1717 0.38113 C -0.17431 0.38414 -0.1783 0.38344 -0.18125 0.38576 C -0.1967 0.39732 -0.18542 0.392 -0.19584 0.39639 C -0.20226 0.3957 -0.20886 0.39593 -0.21511 0.39431 C -0.22101 0.39269 -0.22101 0.38437 -0.22813 0.38113 C -0.23299 0.37697 -0.23698 0.37049 -0.24254 0.36795 C -0.254 0.36332 -0.26302 0.36055 -0.2717 0.34875 C -0.27223 0.3469 -0.27292 0.34459 -0.27327 0.34228 C -0.27691 0.31267 -0.27361 0.32169 -0.3007 0.31892 C -0.32327 0.32632 -0.31233 0.36818 -0.31354 0.39431 C -0.31372 0.39662 -0.31389 0.39917 -0.31511 0.40079 C -0.3217 0.40958 -0.32639 0.40981 -0.33455 0.41351 C -0.33785 0.4149 -0.34427 0.4179 -0.34427 0.41813 C -0.36146 0.41582 -0.36216 0.42021 -0.36684 0.40287 C -0.36615 0.39732 -0.36441 0.38182 -0.36198 0.37674 C -0.35452 0.36217 -0.35677 0.36887 -0.35382 0.35754 C -0.35539 0.34551 -0.35348 0.3395 -0.36198 0.3358 C -0.36858 0.33025 -0.37396 0.32424 -0.38125 0.32077 C -0.38229 0.31892 -0.38299 0.31591 -0.38455 0.31429 C -0.38594 0.31314 -0.38837 0.31406 -0.38941 0.31221 C -0.39132 0.30851 -0.3915 0.30366 -0.39254 0.29949 C -0.39306 0.29718 -0.39271 0.29371 -0.39427 0.29302 C -0.40695 0.28747 -0.40052 0.28955 -0.41354 0.28654 C -0.41789 0.28724 -0.42275 0.28562 -0.42657 0.28862 C -0.42986 0.2914 -0.43091 0.29718 -0.43299 0.30157 C -0.43698 0.30944 -0.44045 0.31846 -0.44254 0.32724 C -0.44167 0.34135 -0.43681 0.37234 -0.4507 0.37905 C -0.45573 0.38946 -0.45191 0.38506 -0.46354 0.38992 C -0.46511 0.39061 -0.46841 0.392 -0.46841 0.39223 C -0.46997 0.39339 -0.47205 0.39431 -0.47327 0.39639 C -0.47587 0.40033 -0.47604 0.40773 -0.47969 0.40934 C -0.48299 0.41073 -0.48941 0.41351 -0.48941 0.41374 C -0.49497 0.41906 -0.49914 0.42368 -0.50556 0.42646 C -0.51389 0.43409 -0.51858 0.43317 -0.52813 0.42854 C -0.53195 0.42068 -0.53542 0.41166 -0.53785 0.40287 C -0.53924 0.37558 -0.53646 0.35962 -0.55712 0.35107 C -0.56233 0.34598 -0.56719 0.34505 -0.57327 0.34228 C -0.57483 0.3358 -0.57587 0.33256 -0.57657 0.32516 C -0.57761 0.31429 -0.57518 0.30181 -0.57969 0.29302 C -0.5816 0.28932 -0.59132 0.28423 -0.59427 0.28238 C -0.5974 0.28053 -0.60382 0.27798 -0.60382 0.27822 C -0.60764 0.27868 -0.61146 0.27891 -0.61511 0.28007 C -0.61841 0.28099 -0.62483 0.28446 -0.62483 0.28469 C -0.62813 0.29094 -0.62969 0.29718 -0.63299 0.30366 C -0.63056 0.32077 -0.63229 0.31221 -0.62813 0.32933 C -0.62709 0.33395 -0.62483 0.34228 -0.62483 0.34274 C -0.62674 0.3883 -0.61858 0.38946 -0.6474 0.38576 C -0.65243 0.38344 -0.65625 0.38044 -0.66198 0.38576 C -0.66511 0.38876 -0.66841 0.39848 -0.66841 0.39871 C -0.67084 0.40819 -0.67552 0.41582 -0.67969 0.42438 C -0.68264 0.43039 -0.69427 0.43293 -0.69427 0.43317 C -0.71077 0.42576 -0.72709 0.41906 -0.74427 0.41582 C -0.76059 0.40819 -0.77934 0.41027 -0.79584 0.40934 C -0.84254 0.41004 -0.88941 0.41004 -0.93611 0.41143 C -0.94618 0.41166 -0.95643 0.41582 -0.96684 0.41582 " pathEditMode="relative" rAng="0" ptsTypes="fffffffffffffffffffffffffffffffffffffffffffffffffffffffffffffffffffffffffffffA">
                                      <p:cBhvr>
                                        <p:cTn id="122" dur="5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583" y="2178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5.92593E-6 C 0.00052 0.00209 0.00034 0.00464 0.00156 0.00626 C 0.00434 0.00996 0.01128 0.01506 0.01128 0.01506 C 0.0151 0.02246 0.01614 0.02779 0.021 0.03427 C 0.02395 0.04677 0.02031 0.03519 0.02743 0.04723 C 0.02986 0.0514 0.03385 0.06019 0.03385 0.06019 C 0.0368 0.07246 0.0342 0.06506 0.04513 0.07941 C 0.04791 0.08311 0.05486 0.08797 0.05486 0.08797 C 0.06649 0.11228 0.04878 0.07709 0.06284 0.09885 C 0.06944 0.10904 0.07343 0.12131 0.08055 0.13103 C 0.0835 0.14237 0.08142 0.13589 0.08871 0.15047 C 0.08975 0.15256 0.09201 0.15695 0.09201 0.15695 C 0.09392 0.16482 0.09687 0.17038 0.09843 0.17848 C 0.09982 0.20024 0.10468 0.21876 0.10642 0.24075 C 0.10798 0.26066 0.10659 0.25695 0.10972 0.27061 C 0.11076 0.27524 0.11284 0.28381 0.11284 0.28381 C 0.11579 0.31668 0.11909 0.34978 0.11128 0.38265 C 0.10902 0.40487 0.10902 0.42709 0.10642 0.44931 C 0.10555 0.47316 0.1059 0.48843 0.10156 0.5095 C 0.10034 0.52756 0.09843 0.54538 0.09843 0.56343 C 0.09722 0.57802 0.09496 0.59006 0.09357 0.60418 C 0.09218 0.61899 0.09184 0.63242 0.08541 0.64515 C 0.08298 0.67756 0.08541 0.65556 0.08055 0.68381 C 0.07986 0.68705 0.0809 0.69191 0.07899 0.69445 C 0.07656 0.69746 0.06927 0.69862 0.06927 0.69862 C 0.0592 0.70765 0.04722 0.70996 0.03541 0.71181 C 0.02343 0.71691 0.0375 0.71112 0.01284 0.71598 C -0.0158 0.72131 -0.04341 0.72293 -0.07257 0.72455 C -0.11615 0.72894 -0.11059 0.72918 -0.17744 0.72455 C -0.18403 0.72385 -0.19011 0.71922 -0.19671 0.71806 C -0.25139 0.69445 -0.30903 0.69492 -0.36615 0.69214 C -0.39497 0.68496 -0.42813 0.68589 -0.45799 0.68381 C -0.56059 0.68705 -0.66164 0.69515 -0.76459 0.69654 C -0.83108 0.70163 -0.78386 0.69862 -0.90643 0.69862 " pathEditMode="relative" ptsTypes="fffffffffffffffffffffffffffffffffA">
                                      <p:cBhvr>
                                        <p:cTn id="124" dur="20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755650" y="908050"/>
            <a:ext cx="7489825" cy="23764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gradFill rotWithShape="1">
                  <a:gsLst>
                    <a:gs pos="0">
                      <a:srgbClr val="0066FF"/>
                    </a:gs>
                    <a:gs pos="100000">
                      <a:srgbClr val="FFCC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電圧、電流、電気抵抗の</a:t>
            </a:r>
          </a:p>
          <a:p>
            <a:pPr algn="ctr"/>
            <a:r>
              <a:rPr lang="ja-JP" altLang="en-US" sz="3600" kern="10">
                <a:gradFill rotWithShape="1">
                  <a:gsLst>
                    <a:gs pos="0">
                      <a:srgbClr val="0066FF"/>
                    </a:gs>
                    <a:gs pos="100000">
                      <a:srgbClr val="FFCC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模式図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946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98525" y="5857875"/>
            <a:ext cx="3473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8000">
                  <a:noFill/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</a:t>
            </a:r>
            <a:r>
              <a:rPr lang="en-US" altLang="ja-JP" sz="4000" b="1" dirty="0">
                <a:ln w="18000">
                  <a:noFill/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(</a:t>
            </a:r>
            <a:r>
              <a:rPr lang="ja-JP" altLang="en-US" sz="4000" b="1" dirty="0">
                <a:ln w="18000">
                  <a:noFill/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逆向き）</a:t>
            </a:r>
          </a:p>
        </p:txBody>
      </p:sp>
      <p:cxnSp>
        <p:nvCxnSpPr>
          <p:cNvPr id="29" name="直線コネクタ 28"/>
          <p:cNvCxnSpPr/>
          <p:nvPr/>
        </p:nvCxnSpPr>
        <p:spPr>
          <a:xfrm>
            <a:off x="7596188" y="44370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6804025" y="4437063"/>
            <a:ext cx="0" cy="107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4284663" y="2024063"/>
            <a:ext cx="0" cy="825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4284663" y="2106613"/>
            <a:ext cx="2519362" cy="2438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>
            <a:off x="1274763" y="1844675"/>
            <a:ext cx="7937" cy="1111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直線コネクタ 165"/>
          <p:cNvCxnSpPr/>
          <p:nvPr/>
        </p:nvCxnSpPr>
        <p:spPr>
          <a:xfrm>
            <a:off x="755650" y="4868863"/>
            <a:ext cx="36513" cy="14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4284663" y="2024063"/>
            <a:ext cx="2519362" cy="241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>
            <a:off x="7308850" y="4437063"/>
            <a:ext cx="576263" cy="936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H="1">
            <a:off x="7343775" y="4652963"/>
            <a:ext cx="541338" cy="936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/>
          <p:cNvCxnSpPr/>
          <p:nvPr/>
        </p:nvCxnSpPr>
        <p:spPr>
          <a:xfrm flipV="1">
            <a:off x="539750" y="4905375"/>
            <a:ext cx="287338" cy="6842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直線コネクタ 132"/>
          <p:cNvCxnSpPr/>
          <p:nvPr/>
        </p:nvCxnSpPr>
        <p:spPr>
          <a:xfrm>
            <a:off x="755650" y="4652963"/>
            <a:ext cx="71438" cy="288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851275" y="2528888"/>
            <a:ext cx="2520950" cy="241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7308850" y="5373688"/>
            <a:ext cx="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flipV="1">
            <a:off x="1487488" y="5084763"/>
            <a:ext cx="4884737" cy="14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>
            <a:off x="3851275" y="2619375"/>
            <a:ext cx="2376488" cy="2322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692275" y="1844675"/>
            <a:ext cx="2592388" cy="1793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1258888" y="2349500"/>
            <a:ext cx="2592387" cy="1793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V="1">
            <a:off x="1593850" y="4941888"/>
            <a:ext cx="4778375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971550" y="5373688"/>
            <a:ext cx="633730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6804025" y="4437063"/>
            <a:ext cx="108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1274763" y="2330450"/>
            <a:ext cx="7937" cy="25384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V="1">
            <a:off x="971550" y="5589588"/>
            <a:ext cx="633730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7885113" y="4437063"/>
            <a:ext cx="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6804025" y="4545013"/>
            <a:ext cx="10080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6372225" y="4941888"/>
            <a:ext cx="0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1692275" y="1935163"/>
            <a:ext cx="2592388" cy="171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>
            <a:off x="1274763" y="2438400"/>
            <a:ext cx="2592387" cy="180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>
            <a:off x="755650" y="2330450"/>
            <a:ext cx="0" cy="257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 flipH="1">
            <a:off x="539750" y="5589588"/>
            <a:ext cx="431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>
            <a:off x="539750" y="5589588"/>
            <a:ext cx="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>
            <a:off x="539750" y="5805488"/>
            <a:ext cx="431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 flipV="1">
            <a:off x="738188" y="1844675"/>
            <a:ext cx="536575" cy="504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>
            <a:off x="1258888" y="1844675"/>
            <a:ext cx="4333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/>
          <p:nvPr/>
        </p:nvCxnSpPr>
        <p:spPr>
          <a:xfrm>
            <a:off x="1282700" y="1955800"/>
            <a:ext cx="4095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/>
          <p:cNvCxnSpPr/>
          <p:nvPr/>
        </p:nvCxnSpPr>
        <p:spPr>
          <a:xfrm flipH="1">
            <a:off x="647700" y="5121275"/>
            <a:ext cx="179388" cy="4683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827088" y="4941888"/>
            <a:ext cx="0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>
            <a:off x="1265238" y="4724400"/>
            <a:ext cx="314325" cy="360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1306513" y="4868863"/>
            <a:ext cx="204787" cy="342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直線コネクタ 156"/>
          <p:cNvCxnSpPr/>
          <p:nvPr/>
        </p:nvCxnSpPr>
        <p:spPr>
          <a:xfrm flipH="1">
            <a:off x="755650" y="1955800"/>
            <a:ext cx="527050" cy="482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直線コネクタ 169"/>
          <p:cNvCxnSpPr/>
          <p:nvPr/>
        </p:nvCxnSpPr>
        <p:spPr>
          <a:xfrm>
            <a:off x="1593850" y="2438400"/>
            <a:ext cx="0" cy="20161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直線コネクタ 171"/>
          <p:cNvCxnSpPr/>
          <p:nvPr/>
        </p:nvCxnSpPr>
        <p:spPr>
          <a:xfrm flipH="1">
            <a:off x="1292225" y="4419600"/>
            <a:ext cx="28575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/>
          <p:nvPr/>
        </p:nvCxnSpPr>
        <p:spPr>
          <a:xfrm>
            <a:off x="3867150" y="2528888"/>
            <a:ext cx="0" cy="904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0" name="グループ化 179"/>
          <p:cNvGrpSpPr>
            <a:grpSpLocks/>
          </p:cNvGrpSpPr>
          <p:nvPr/>
        </p:nvGrpSpPr>
        <p:grpSpPr bwMode="auto">
          <a:xfrm rot="10800000">
            <a:off x="584200" y="2273300"/>
            <a:ext cx="1108075" cy="2466975"/>
            <a:chOff x="6769812" y="1247900"/>
            <a:chExt cx="864096" cy="1887918"/>
          </a:xfrm>
        </p:grpSpPr>
        <p:sp>
          <p:nvSpPr>
            <p:cNvPr id="175" name="円柱 174"/>
            <p:cNvSpPr/>
            <p:nvPr/>
          </p:nvSpPr>
          <p:spPr>
            <a:xfrm rot="10800000">
              <a:off x="6769812" y="1335371"/>
              <a:ext cx="864096" cy="1800447"/>
            </a:xfrm>
            <a:prstGeom prst="ca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76" name="円柱 175"/>
            <p:cNvSpPr/>
            <p:nvPr/>
          </p:nvSpPr>
          <p:spPr>
            <a:xfrm rot="10800000">
              <a:off x="7042163" y="1247900"/>
              <a:ext cx="288444" cy="116628"/>
            </a:xfrm>
            <a:prstGeom prst="ca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45" name="グループ化 244"/>
          <p:cNvGrpSpPr>
            <a:grpSpLocks/>
          </p:cNvGrpSpPr>
          <p:nvPr/>
        </p:nvGrpSpPr>
        <p:grpSpPr bwMode="auto">
          <a:xfrm>
            <a:off x="1704975" y="2112963"/>
            <a:ext cx="5397500" cy="3349625"/>
            <a:chOff x="1691680" y="2131544"/>
            <a:chExt cx="5397914" cy="3349684"/>
          </a:xfrm>
        </p:grpSpPr>
        <p:sp>
          <p:nvSpPr>
            <p:cNvPr id="199" name="円/楕円 198"/>
            <p:cNvSpPr/>
            <p:nvPr/>
          </p:nvSpPr>
          <p:spPr>
            <a:xfrm rot="19708738">
              <a:off x="4554163" y="3009446"/>
              <a:ext cx="95257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1" name="円/楕円 200"/>
            <p:cNvSpPr/>
            <p:nvPr/>
          </p:nvSpPr>
          <p:spPr>
            <a:xfrm rot="19708738">
              <a:off x="4814533" y="2779255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2" name="円/楕円 201"/>
            <p:cNvSpPr/>
            <p:nvPr/>
          </p:nvSpPr>
          <p:spPr>
            <a:xfrm rot="19708738">
              <a:off x="4830409" y="3287264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3" name="円/楕円 202"/>
            <p:cNvSpPr/>
            <p:nvPr/>
          </p:nvSpPr>
          <p:spPr>
            <a:xfrm rot="19708738">
              <a:off x="4701811" y="3161849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4" name="円/楕円 203"/>
            <p:cNvSpPr/>
            <p:nvPr/>
          </p:nvSpPr>
          <p:spPr>
            <a:xfrm rot="19708738">
              <a:off x="4903439" y="3106286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5" name="円/楕円 204"/>
            <p:cNvSpPr/>
            <p:nvPr/>
          </p:nvSpPr>
          <p:spPr>
            <a:xfrm rot="19708738">
              <a:off x="5103480" y="3096761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6" name="円/楕円 205"/>
            <p:cNvSpPr/>
            <p:nvPr/>
          </p:nvSpPr>
          <p:spPr>
            <a:xfrm rot="19708738">
              <a:off x="4954243" y="2944358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8" name="円/楕円 207"/>
            <p:cNvSpPr/>
            <p:nvPr/>
          </p:nvSpPr>
          <p:spPr>
            <a:xfrm rot="19708738">
              <a:off x="5006634" y="3452367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9" name="円/楕円 208"/>
            <p:cNvSpPr/>
            <p:nvPr/>
          </p:nvSpPr>
          <p:spPr>
            <a:xfrm rot="19708738">
              <a:off x="5227314" y="3430142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0" name="円/楕円 209"/>
            <p:cNvSpPr/>
            <p:nvPr/>
          </p:nvSpPr>
          <p:spPr>
            <a:xfrm rot="19708738">
              <a:off x="5267004" y="3220588"/>
              <a:ext cx="93670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1" name="円/楕円 210"/>
            <p:cNvSpPr/>
            <p:nvPr/>
          </p:nvSpPr>
          <p:spPr>
            <a:xfrm rot="19708738">
              <a:off x="5282880" y="3728597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2" name="円/楕円 211"/>
            <p:cNvSpPr/>
            <p:nvPr/>
          </p:nvSpPr>
          <p:spPr>
            <a:xfrm rot="19708738">
              <a:off x="5154284" y="3603182"/>
              <a:ext cx="95257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3" name="円/楕円 212"/>
            <p:cNvSpPr/>
            <p:nvPr/>
          </p:nvSpPr>
          <p:spPr>
            <a:xfrm rot="19708738">
              <a:off x="5355911" y="3549206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4" name="円/楕円 213"/>
            <p:cNvSpPr/>
            <p:nvPr/>
          </p:nvSpPr>
          <p:spPr>
            <a:xfrm rot="19708738">
              <a:off x="5555951" y="3539681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5" name="円/楕円 214"/>
            <p:cNvSpPr/>
            <p:nvPr/>
          </p:nvSpPr>
          <p:spPr>
            <a:xfrm rot="19708738">
              <a:off x="5406715" y="3385691"/>
              <a:ext cx="93670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4" name="円/楕円 233"/>
            <p:cNvSpPr/>
            <p:nvPr/>
          </p:nvSpPr>
          <p:spPr>
            <a:xfrm>
              <a:off x="4250926" y="2417299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6" name="円/楕円 235"/>
            <p:cNvSpPr/>
            <p:nvPr/>
          </p:nvSpPr>
          <p:spPr>
            <a:xfrm>
              <a:off x="5938569" y="4144529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8" name="円/楕円 237"/>
            <p:cNvSpPr/>
            <p:nvPr/>
          </p:nvSpPr>
          <p:spPr>
            <a:xfrm>
              <a:off x="3996907" y="2417299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9" name="円/楕円 238"/>
            <p:cNvSpPr/>
            <p:nvPr/>
          </p:nvSpPr>
          <p:spPr>
            <a:xfrm>
              <a:off x="4766904" y="2979284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2" name="円/楕円 181"/>
            <p:cNvSpPr/>
            <p:nvPr/>
          </p:nvSpPr>
          <p:spPr>
            <a:xfrm rot="19708738">
              <a:off x="4135030" y="2563352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4" name="円/楕円 183"/>
            <p:cNvSpPr/>
            <p:nvPr/>
          </p:nvSpPr>
          <p:spPr>
            <a:xfrm rot="19708738">
              <a:off x="4355709" y="2541126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5" name="円/楕円 184"/>
            <p:cNvSpPr/>
            <p:nvPr/>
          </p:nvSpPr>
          <p:spPr>
            <a:xfrm rot="19708738">
              <a:off x="4395400" y="2331573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6" name="円/楕円 185"/>
            <p:cNvSpPr/>
            <p:nvPr/>
          </p:nvSpPr>
          <p:spPr>
            <a:xfrm rot="19708738">
              <a:off x="4411277" y="2839581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7" name="円/楕円 186"/>
            <p:cNvSpPr/>
            <p:nvPr/>
          </p:nvSpPr>
          <p:spPr>
            <a:xfrm rot="19708738">
              <a:off x="4282679" y="2714166"/>
              <a:ext cx="95257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8" name="円/楕円 187"/>
            <p:cNvSpPr/>
            <p:nvPr/>
          </p:nvSpPr>
          <p:spPr>
            <a:xfrm rot="19708738">
              <a:off x="4484307" y="2660190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9" name="円/楕円 188"/>
            <p:cNvSpPr/>
            <p:nvPr/>
          </p:nvSpPr>
          <p:spPr>
            <a:xfrm rot="19708738">
              <a:off x="4684348" y="2649078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0" name="円/楕円 189"/>
            <p:cNvSpPr/>
            <p:nvPr/>
          </p:nvSpPr>
          <p:spPr>
            <a:xfrm rot="19708738">
              <a:off x="4535111" y="2496675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2" name="円/楕円 191"/>
            <p:cNvSpPr/>
            <p:nvPr/>
          </p:nvSpPr>
          <p:spPr>
            <a:xfrm>
              <a:off x="4716100" y="5266911"/>
              <a:ext cx="93669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3" name="円/楕円 192"/>
            <p:cNvSpPr/>
            <p:nvPr/>
          </p:nvSpPr>
          <p:spPr>
            <a:xfrm>
              <a:off x="1691680" y="5368513"/>
              <a:ext cx="93670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4" name="円/楕円 193"/>
            <p:cNvSpPr/>
            <p:nvPr/>
          </p:nvSpPr>
          <p:spPr>
            <a:xfrm>
              <a:off x="6995925" y="4973219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5" name="円/楕円 194"/>
            <p:cNvSpPr/>
            <p:nvPr/>
          </p:nvSpPr>
          <p:spPr>
            <a:xfrm>
              <a:off x="2123513" y="2131544"/>
              <a:ext cx="93670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6" name="円/楕円 195"/>
            <p:cNvSpPr/>
            <p:nvPr/>
          </p:nvSpPr>
          <p:spPr>
            <a:xfrm>
              <a:off x="3420601" y="2180757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7" name="円/楕円 216"/>
            <p:cNvSpPr/>
            <p:nvPr/>
          </p:nvSpPr>
          <p:spPr>
            <a:xfrm rot="19708738">
              <a:off x="5436880" y="3847661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8" name="円/楕円 217"/>
            <p:cNvSpPr/>
            <p:nvPr/>
          </p:nvSpPr>
          <p:spPr>
            <a:xfrm rot="19708738">
              <a:off x="5657559" y="3825436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9" name="円/楕円 218"/>
            <p:cNvSpPr/>
            <p:nvPr/>
          </p:nvSpPr>
          <p:spPr>
            <a:xfrm rot="19708738">
              <a:off x="5697250" y="3615882"/>
              <a:ext cx="93669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0" name="円/楕円 219"/>
            <p:cNvSpPr/>
            <p:nvPr/>
          </p:nvSpPr>
          <p:spPr>
            <a:xfrm rot="19708738">
              <a:off x="5713126" y="4123891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1" name="円/楕円 220"/>
            <p:cNvSpPr/>
            <p:nvPr/>
          </p:nvSpPr>
          <p:spPr>
            <a:xfrm rot="19708738">
              <a:off x="5584529" y="3998477"/>
              <a:ext cx="95257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2" name="円/楕円 221"/>
            <p:cNvSpPr/>
            <p:nvPr/>
          </p:nvSpPr>
          <p:spPr>
            <a:xfrm rot="19708738">
              <a:off x="5786157" y="3944501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3" name="円/楕円 222"/>
            <p:cNvSpPr/>
            <p:nvPr/>
          </p:nvSpPr>
          <p:spPr>
            <a:xfrm rot="19708738">
              <a:off x="5986197" y="3934976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4" name="円/楕円 223"/>
            <p:cNvSpPr/>
            <p:nvPr/>
          </p:nvSpPr>
          <p:spPr>
            <a:xfrm rot="19708738">
              <a:off x="5836961" y="3780985"/>
              <a:ext cx="93669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6" name="円/楕円 225"/>
            <p:cNvSpPr/>
            <p:nvPr/>
          </p:nvSpPr>
          <p:spPr>
            <a:xfrm rot="19708738">
              <a:off x="5892527" y="4295344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7" name="円/楕円 226"/>
            <p:cNvSpPr/>
            <p:nvPr/>
          </p:nvSpPr>
          <p:spPr>
            <a:xfrm rot="19708738">
              <a:off x="6113207" y="4273119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8" name="円/楕円 227"/>
            <p:cNvSpPr/>
            <p:nvPr/>
          </p:nvSpPr>
          <p:spPr>
            <a:xfrm rot="19708738">
              <a:off x="6152897" y="4063565"/>
              <a:ext cx="93670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9" name="円/楕円 228"/>
            <p:cNvSpPr/>
            <p:nvPr/>
          </p:nvSpPr>
          <p:spPr>
            <a:xfrm rot="19708738">
              <a:off x="6167186" y="4571574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0" name="円/楕円 229"/>
            <p:cNvSpPr/>
            <p:nvPr/>
          </p:nvSpPr>
          <p:spPr>
            <a:xfrm rot="19708738">
              <a:off x="6040177" y="4446160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1" name="円/楕円 230"/>
            <p:cNvSpPr/>
            <p:nvPr/>
          </p:nvSpPr>
          <p:spPr>
            <a:xfrm rot="19708738">
              <a:off x="6241804" y="4392184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2" name="円/楕円 231"/>
            <p:cNvSpPr/>
            <p:nvPr/>
          </p:nvSpPr>
          <p:spPr>
            <a:xfrm rot="19708738">
              <a:off x="6440257" y="4382659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3" name="円/楕円 232"/>
            <p:cNvSpPr/>
            <p:nvPr/>
          </p:nvSpPr>
          <p:spPr>
            <a:xfrm rot="19708738">
              <a:off x="6292608" y="4228668"/>
              <a:ext cx="93670" cy="1127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5" name="円/楕円 234"/>
            <p:cNvSpPr/>
            <p:nvPr/>
          </p:nvSpPr>
          <p:spPr>
            <a:xfrm>
              <a:off x="5033624" y="3258689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7" name="円/楕円 236"/>
            <p:cNvSpPr/>
            <p:nvPr/>
          </p:nvSpPr>
          <p:spPr>
            <a:xfrm>
              <a:off x="4157257" y="2207745"/>
              <a:ext cx="93669" cy="112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40" name="円/楕円 239"/>
            <p:cNvSpPr/>
            <p:nvPr/>
          </p:nvSpPr>
          <p:spPr>
            <a:xfrm>
              <a:off x="6418030" y="4757315"/>
              <a:ext cx="95257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41" name="円/楕円 240"/>
            <p:cNvSpPr/>
            <p:nvPr/>
          </p:nvSpPr>
          <p:spPr>
            <a:xfrm>
              <a:off x="6557741" y="4541411"/>
              <a:ext cx="93669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42" name="円/楕円 241"/>
            <p:cNvSpPr/>
            <p:nvPr/>
          </p:nvSpPr>
          <p:spPr>
            <a:xfrm>
              <a:off x="6371989" y="4569987"/>
              <a:ext cx="93670" cy="1111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248" name="正方形/長方形 247"/>
          <p:cNvSpPr/>
          <p:nvPr/>
        </p:nvSpPr>
        <p:spPr>
          <a:xfrm>
            <a:off x="1763713" y="692150"/>
            <a:ext cx="1627187" cy="76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導線</a:t>
            </a:r>
          </a:p>
        </p:txBody>
      </p:sp>
      <p:sp>
        <p:nvSpPr>
          <p:cNvPr id="250" name="正方形/長方形 249"/>
          <p:cNvSpPr/>
          <p:nvPr/>
        </p:nvSpPr>
        <p:spPr>
          <a:xfrm>
            <a:off x="6516688" y="2420938"/>
            <a:ext cx="2378075" cy="1554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急斜面</a:t>
            </a:r>
            <a:endParaRPr lang="en-US" altLang="ja-JP" sz="32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  <a:p>
            <a:pPr algn="ctr">
              <a:defRPr/>
            </a:pPr>
            <a:r>
              <a:rPr lang="ja-JP" alt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電気抵抗大</a:t>
            </a:r>
            <a:endParaRPr lang="en-US" altLang="ja-JP" sz="32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  <a:p>
            <a:pPr algn="ctr">
              <a:defRPr/>
            </a:pPr>
            <a:r>
              <a:rPr lang="ja-JP" alt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発光・発熱</a:t>
            </a:r>
            <a:endParaRPr lang="en-US" altLang="ja-JP" sz="32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</p:txBody>
      </p:sp>
      <p:sp>
        <p:nvSpPr>
          <p:cNvPr id="253" name="正方形/長方形 252"/>
          <p:cNvSpPr/>
          <p:nvPr/>
        </p:nvSpPr>
        <p:spPr>
          <a:xfrm>
            <a:off x="1692275" y="2997200"/>
            <a:ext cx="1301750" cy="76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電池</a:t>
            </a:r>
          </a:p>
        </p:txBody>
      </p:sp>
      <p:sp>
        <p:nvSpPr>
          <p:cNvPr id="254" name="正方形/長方形 253"/>
          <p:cNvSpPr/>
          <p:nvPr/>
        </p:nvSpPr>
        <p:spPr>
          <a:xfrm>
            <a:off x="3419475" y="476250"/>
            <a:ext cx="5113338" cy="14938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ゆるい斜面　電子スイスイ　</a:t>
            </a:r>
            <a:endParaRPr lang="en-US" altLang="ja-JP" sz="32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  <a:p>
            <a:pPr algn="ctr">
              <a:defRPr/>
            </a:pPr>
            <a:r>
              <a:rPr lang="ja-JP" alt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電気抵抗　極小</a:t>
            </a:r>
            <a:endParaRPr lang="en-US" altLang="ja-JP" sz="32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  <a:p>
            <a:pPr algn="ctr">
              <a:defRPr/>
            </a:pPr>
            <a:endParaRPr lang="ja-JP" altLang="en-US" sz="28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charset="-128"/>
            </a:endParaRPr>
          </a:p>
        </p:txBody>
      </p:sp>
      <p:sp>
        <p:nvSpPr>
          <p:cNvPr id="255" name="正方形/長方形 254"/>
          <p:cNvSpPr/>
          <p:nvPr/>
        </p:nvSpPr>
        <p:spPr>
          <a:xfrm>
            <a:off x="4238625" y="5949950"/>
            <a:ext cx="19796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電子の流れ</a:t>
            </a:r>
          </a:p>
        </p:txBody>
      </p:sp>
      <p:sp>
        <p:nvSpPr>
          <p:cNvPr id="256" name="正方形/長方形 255"/>
          <p:cNvSpPr/>
          <p:nvPr/>
        </p:nvSpPr>
        <p:spPr>
          <a:xfrm>
            <a:off x="1747838" y="4111625"/>
            <a:ext cx="36671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800" dirty="0">
                <a:ln w="18415" cmpd="sng">
                  <a:noFill/>
                  <a:prstDash val="solid"/>
                </a:ln>
                <a:solidFill>
                  <a:srgbClr val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電圧で電子を上に運ぶ</a:t>
            </a:r>
          </a:p>
        </p:txBody>
      </p:sp>
      <p:grpSp>
        <p:nvGrpSpPr>
          <p:cNvPr id="257" name="Group 5"/>
          <p:cNvGrpSpPr>
            <a:grpSpLocks/>
          </p:cNvGrpSpPr>
          <p:nvPr/>
        </p:nvGrpSpPr>
        <p:grpSpPr bwMode="auto">
          <a:xfrm rot="8072044">
            <a:off x="1157288" y="3481387"/>
            <a:ext cx="336550" cy="314325"/>
            <a:chOff x="385" y="3203"/>
            <a:chExt cx="862" cy="816"/>
          </a:xfrm>
        </p:grpSpPr>
        <p:sp>
          <p:nvSpPr>
            <p:cNvPr id="7234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35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260" name="正方形/長方形 259"/>
          <p:cNvSpPr/>
          <p:nvPr/>
        </p:nvSpPr>
        <p:spPr>
          <a:xfrm>
            <a:off x="788988" y="3930650"/>
            <a:ext cx="69850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0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＋</a:t>
            </a:r>
          </a:p>
        </p:txBody>
      </p:sp>
      <p:sp>
        <p:nvSpPr>
          <p:cNvPr id="261" name="正方形/長方形 260"/>
          <p:cNvSpPr/>
          <p:nvPr/>
        </p:nvSpPr>
        <p:spPr>
          <a:xfrm>
            <a:off x="992188" y="2652713"/>
            <a:ext cx="287337" cy="44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n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</p:txBody>
      </p:sp>
      <p:grpSp>
        <p:nvGrpSpPr>
          <p:cNvPr id="262" name="Group 5"/>
          <p:cNvGrpSpPr>
            <a:grpSpLocks/>
          </p:cNvGrpSpPr>
          <p:nvPr/>
        </p:nvGrpSpPr>
        <p:grpSpPr bwMode="auto">
          <a:xfrm rot="-3834580">
            <a:off x="717551" y="3540125"/>
            <a:ext cx="361950" cy="276225"/>
            <a:chOff x="385" y="3203"/>
            <a:chExt cx="862" cy="816"/>
          </a:xfrm>
        </p:grpSpPr>
        <p:sp>
          <p:nvSpPr>
            <p:cNvPr id="7232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33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65" name="Group 5"/>
          <p:cNvGrpSpPr>
            <a:grpSpLocks/>
          </p:cNvGrpSpPr>
          <p:nvPr/>
        </p:nvGrpSpPr>
        <p:grpSpPr bwMode="auto">
          <a:xfrm rot="1345999">
            <a:off x="1108075" y="3060700"/>
            <a:ext cx="363538" cy="276225"/>
            <a:chOff x="385" y="3203"/>
            <a:chExt cx="862" cy="816"/>
          </a:xfrm>
        </p:grpSpPr>
        <p:sp>
          <p:nvSpPr>
            <p:cNvPr id="7230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31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68" name="Group 5"/>
          <p:cNvGrpSpPr>
            <a:grpSpLocks/>
          </p:cNvGrpSpPr>
          <p:nvPr/>
        </p:nvGrpSpPr>
        <p:grpSpPr bwMode="auto">
          <a:xfrm>
            <a:off x="685800" y="3086100"/>
            <a:ext cx="363538" cy="276225"/>
            <a:chOff x="385" y="3203"/>
            <a:chExt cx="862" cy="816"/>
          </a:xfrm>
        </p:grpSpPr>
        <p:sp>
          <p:nvSpPr>
            <p:cNvPr id="7228" name="Oval 6"/>
            <p:cNvSpPr>
              <a:spLocks noChangeArrowheads="1"/>
            </p:cNvSpPr>
            <p:nvPr/>
          </p:nvSpPr>
          <p:spPr bwMode="auto">
            <a:xfrm>
              <a:off x="385" y="3203"/>
              <a:ext cx="862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2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343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1324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ＭＳ Ｐゴシック" panose="020B0600070205080204" pitchFamily="50" charset="-128"/>
                </a:rPr>
                <a:t>e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6268" name="WordArt 124"/>
          <p:cNvSpPr>
            <a:spLocks noChangeArrowheads="1" noChangeShapeType="1" noTextEdit="1"/>
          </p:cNvSpPr>
          <p:nvPr/>
        </p:nvSpPr>
        <p:spPr bwMode="auto">
          <a:xfrm>
            <a:off x="5435600" y="2492375"/>
            <a:ext cx="10080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ＭＳ Ｐゴシック" panose="020B0600070205080204" pitchFamily="50" charset="-128"/>
              </a:rPr>
              <a:t>電球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31637E-6 C 0.00347 -0.03607 -0.00243 -0.07631 0.00625 -0.11077 C 0.00764 -0.12326 0.00781 -0.1265 0.01545 -0.1332 C 0.01909 -0.14084 0.02135 -0.14084 0.02778 -0.14338 C 0.0368 -0.15171 0.0493 -0.15517 0.06007 -0.15772 C 0.075 -0.15702 0.08993 -0.15749 0.10469 -0.15587 C 0.10798 -0.15541 0.11389 -0.15171 0.11389 -0.15171 C 0.12153 -0.14454 0.12725 -0.14431 0.13698 -0.14153 C 0.14566 -0.13899 0.15416 -0.13205 0.16302 -0.13112 C 0.1743 -0.12997 0.18559 -0.12974 0.19687 -0.12904 C 0.24253 -0.12997 0.28871 -0.12442 0.33385 -0.1332 C 0.34132 -0.13459 0.34548 -0.1406 0.35225 -0.14338 C 0.35833 -0.13182 0.35521 -0.12118 0.36458 -0.11678 C 0.36666 -0.11748 0.36875 -0.11794 0.37083 -0.11887 C 0.37396 -0.12002 0.38003 -0.12303 0.38003 -0.12303 C 0.37639 -0.10869 0.37795 -0.11493 0.37534 -0.10453 C 0.37413 -0.0999 0.37135 -0.09643 0.36927 -0.09227 C 0.36823 -0.09019 0.36597 -0.08603 0.36597 -0.08603 C 0.36666 -0.08186 0.36545 -0.07678 0.36771 -0.07377 C 0.36927 -0.07169 0.37153 -0.07516 0.37378 -0.07585 C 0.38455 -0.08001 0.37118 -0.07585 0.38611 -0.08001 C 0.39253 -0.08533 0.39132 -0.08834 0.39548 -0.09643 C 0.40659 -0.09134 0.3934 -0.09875 0.40312 -0.08811 C 0.40573 -0.08533 0.40937 -0.08441 0.41232 -0.08209 C 0.41059 -0.07261 0.4092 -0.06914 0.40312 -0.06359 C 0.40625 -0.03538 0.40034 -0.05642 0.42934 -0.04717 C 0.43073 -0.04671 0.43021 -0.04301 0.43073 -0.04093 C 0.43264 -0.03283 0.43125 -0.03584 0.43698 -0.03075 C 0.44375 -0.01711 0.43941 -0.03006 0.43541 -0.02266 C 0.4335 -0.01919 0.43212 -0.01017 0.43212 -0.01017 C 0.43385 -0.00878 0.43489 -0.00624 0.43698 -0.00624 C 0.43906 -0.00624 0.44097 -0.00901 0.44305 -0.01017 C 0.44618 -0.01202 0.45069 -0.01318 0.45382 -0.01433 C 0.45798 -0.01364 0.46232 -0.01433 0.46614 -0.01225 C 0.47448 -0.00786 0.46614 0.01411 0.46458 0.02036 C 0.46389 0.02244 0.46163 0.02174 0.46007 0.02244 C 0.45416 0.03377 0.45833 0.04025 0.46614 0.04718 C 0.47552 0.04418 0.4776 0.03655 0.48594 0.03285 C 0.48715 0.03076 0.48854 0.02891 0.48923 0.0266 C 0.49062 0.02267 0.49236 0.01434 0.49236 0.01434 C 0.50243 0.01596 0.50764 0.01388 0.51059 0.0266 C 0.50903 0.03585 0.50659 0.04487 0.50312 0.0532 C 0.50104 0.05759 0.49687 0.06545 0.49687 0.06545 C 0.49878 0.07586 0.49896 0.07979 0.50764 0.07586 C 0.51059 0.06314 0.5151 0.06777 0.52448 0.06962 C 0.52864 0.07748 0.53003 0.08557 0.53229 0.09436 C 0.52951 0.10523 0.52656 0.09829 0.52309 0.1087 C 0.5217 0.11263 0.51996 0.12096 0.51996 0.12096 C 0.521 0.12489 0.52153 0.13113 0.52621 0.13113 C 0.53107 0.13113 0.53541 0.12697 0.5401 0.12489 C 0.54166 0.1242 0.54462 0.12304 0.54462 0.12304 C 0.54844 0.11541 0.55034 0.10708 0.55208 0.09829 C 0.55746 0.10061 0.5625 0.10223 0.56771 0.10454 C 0.56823 0.10662 0.56944 0.10847 0.56927 0.11055 C 0.56892 0.11356 0.56701 0.1161 0.56614 0.11888 C 0.56545 0.12073 0.56562 0.1235 0.56441 0.12489 C 0.56354 0.12628 0.56146 0.12605 0.56007 0.12697 C 0.55833 0.12813 0.55694 0.12975 0.55538 0.13113 C 0.55364 0.13784 0.54774 0.14964 0.54774 0.14964 C 0.55833 0.15889 0.5533 0.15611 0.56163 0.15981 C 0.56996 0.15588 0.56528 0.1531 0.57083 0.14547 C 0.57396 0.14131 0.57621 0.14085 0.58003 0.13923 C 0.58125 0.13946 0.59149 0.14108 0.59236 0.14547 C 0.59479 0.15866 0.58646 0.16166 0.58003 0.16606 C 0.57673 0.17831 0.571 0.17924 0.58159 0.18849 C 0.60364 0.18594 0.59479 0.18687 0.6092 0.18039 C 0.61909 0.18872 0.61441 0.19635 0.61701 0.213 C 0.61875 0.22457 0.63159 0.22665 0.63854 0.22942 C 0.64566 0.23613 0.64253 0.23127 0.64618 0.24584 C 0.6467 0.24792 0.64774 0.25209 0.64774 0.25209 C 0.64705 0.25972 0.64913 0.26989 0.64462 0.27452 C 0.64045 0.27891 0.63437 0.27845 0.62934 0.28076 C 0.60017 0.29395 0.56771 0.28215 0.5368 0.28285 C 0.51962 0.28678 0.50225 0.29533 0.48455 0.29718 C 0.47448 0.29834 0.46389 0.29857 0.45382 0.29927 C 0.42517 0.30482 0.39635 0.30458 0.36771 0.30944 C 0.35034 0.31707 0.33038 0.31014 0.31232 0.30736 C 0.30243 0.30297 0.29201 0.3025 0.28159 0.30135 C 0.22725 0.30435 0.17239 0.30829 0.1184 0.29927 C 0.10104 0.29325 0.12778 0.30204 0.10156 0.2951 C 0.08854 0.29163 0.07604 0.28585 0.06302 0.28285 C 0.05191 0.27776 0.05694 0.27984 0.04774 0.2766 C 0.0401 0.26989 0.0309 0.2692 0.02309 0.26226 C 0.01909 0.247 0.01875 0.25394 0.01701 0.23359 C 0.01632 0.15796 0.01389 0.07841 0.01389 0.00209 " pathEditMode="relative" ptsTypes="ffffffffffffffffffffffffffffffffffffffffffffffffffffffffffffffffffffffffffffffffffffA">
                                      <p:cBhvr>
                                        <p:cTn id="59" dur="475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8.02035E-6 C 0.00104 -0.00208 0.00295 -0.00369 0.00313 -0.00624 C 0.00417 -0.02173 -0.00277 -0.0407 -0.0092 -0.05319 C -0.01458 -0.07469 -0.01111 -0.12048 0.00313 -0.13945 C 0.00643 -0.15194 0.01077 -0.14685 0.01858 -0.15379 C 0.02848 -0.16234 0.03768 -0.16188 0.04931 -0.16188 C 0.06268 -0.16119 0.07587 -0.16096 0.08924 -0.1598 C 0.09879 -0.15887 0.10973 -0.15147 0.11858 -0.14754 C 0.13247 -0.1413 0.14705 -0.13852 0.16164 -0.13529 C 0.18299 -0.12557 0.20573 -0.12072 0.22778 -0.1147 C 0.23091 -0.11378 0.23386 -0.11308 0.23698 -0.11262 C 0.24462 -0.11123 0.26007 -0.10869 0.26007 -0.10869 C 0.27014 -0.10522 0.2908 -0.10245 0.2908 -0.10245 C 0.30348 -0.0969 0.31702 -0.10106 0.32934 -0.10661 C 0.33316 -0.11447 0.3349 -0.11563 0.34167 -0.11262 C 0.34011 -0.09875 0.34063 -0.09551 0.33229 -0.08811 C 0.32952 -0.07654 0.32917 -0.06475 0.32622 -0.05319 C 0.32674 -0.0511 0.32622 -0.04787 0.32778 -0.04717 C 0.32969 -0.04625 0.33177 -0.04879 0.33386 -0.04925 C 0.33802 -0.05018 0.34202 -0.05064 0.34618 -0.05134 C 0.35608 -0.04694 0.34636 -0.05319 0.35243 -0.037 C 0.35348 -0.03353 0.35938 -0.03168 0.36164 -0.03075 C 0.36667 -0.03538 0.37188 -0.03838 0.37691 -0.04301 C 0.37795 -0.04509 0.37848 -0.04787 0.38004 -0.04925 C 0.38282 -0.05157 0.38924 -0.05319 0.38924 -0.05319 C 0.39063 -0.05249 0.39271 -0.05295 0.39393 -0.05134 C 0.39497 -0.04972 0.39479 -0.04717 0.39549 -0.04509 C 0.40157 -0.02821 0.39584 -0.04879 0.4 -0.03283 C 0.39827 -0.02358 0.39775 -0.01942 0.39063 -0.01641 C 0.38802 -0.00554 0.38438 -0.00925 0.37691 -0.00624 C 0.37414 0.00509 0.37448 0.00556 0.38316 0.0081 C 0.39236 0.01666 0.39445 0.01411 0.40782 0.01226 C 0.41268 0.00995 0.41667 0.00648 0.42153 0.00417 C 0.42518 0.00579 0.43212 0.00648 0.42466 0.01643 C 0.42396 0.01735 0.41354 0.02128 0.41077 0.02244 C 0.41007 0.02452 0.4092 0.0266 0.4092 0.02868 C 0.4092 0.06129 0.40816 0.05112 0.43386 0.0532 C 0.44879 0.0599 0.44202 0.0421 0.45382 0.03678 C 0.45539 0.03747 0.45729 0.03724 0.45851 0.03886 C 0.46111 0.04233 0.46459 0.05135 0.46459 0.05135 C 0.46233 0.07193 0.45573 0.08511 0.44011 0.09228 C 0.44289 0.11425 0.4441 0.10893 0.46146 0.10662 C 0.47483 0.10061 0.48073 0.09506 0.49549 0.09228 C 0.50539 0.08326 0.50712 0.09413 0.51233 0.10454 C 0.51164 0.10731 0.51233 0.11078 0.51077 0.11263 C 0.50816 0.11541 0.50157 0.1168 0.50157 0.1168 C 0.49566 0.12235 0.49306 0.1198 0.4908 0.12905 C 0.49132 0.13391 0.4908 0.139 0.49219 0.14339 C 0.49306 0.14524 0.49549 0.14547 0.49705 0.14547 C 0.50816 0.14547 0.51945 0.14409 0.53073 0.14339 C 0.53559 0.14547 0.54098 0.15172 0.53386 0.15773 C 0.53351 0.15796 0.5224 0.16282 0.51979 0.16397 C 0.51841 0.16467 0.51545 0.16606 0.51545 0.16606 C 0.50903 0.18988 0.53664 0.18386 0.54618 0.18456 C 0.55035 0.20028 0.56007 0.19543 0.5724 0.19681 C 0.58629 0.20884 0.60348 0.21601 0.61997 0.21925 C 0.62813 0.22295 0.6349 0.2278 0.64306 0.2315 C 0.6441 0.23359 0.64479 0.2359 0.64618 0.23775 C 0.64757 0.2396 0.64966 0.24006 0.65087 0.24191 C 0.65643 0.25024 0.65643 0.25209 0.65851 0.26018 C 0.65764 0.26573 0.65834 0.27267 0.65539 0.2766 C 0.65434 0.27799 0.65226 0.27776 0.65087 0.27868 C 0.64063 0.28562 0.63021 0.29117 0.61858 0.29302 C 0.60834 0.29464 0.58768 0.29718 0.58768 0.29718 C 0.57275 0.30227 0.55677 0.31106 0.54167 0.3136 C 0.46059 0.32725 0.37882 0.33072 0.29705 0.33396 C 0.20295 0.35223 0.10295 0.3254 0.00782 0.3217 C -0.00295 0.31985 -0.0125 0.31962 -0.02152 0.31152 C -0.02361 0.30297 -0.02691 0.29441 -0.03073 0.28701 C -0.03472 0.26596 -0.03541 0.24168 -0.02604 0.22341 C -0.02534 0.2204 -0.01857 0.19936 -0.0184 0.1989 C -0.01562 0.19311 -0.00798 0.18132 -0.00607 0.17415 C -0.00503 0.16999 -0.00382 0.16606 -0.00295 0.16189 C -0.00243 0.15981 -0.00208 0.15773 -0.00156 0.15565 C -0.00052 0.15149 0.00052 0.14755 0.00157 0.14339 C 0.00209 0.14131 0.00313 0.13738 0.00313 0.13738 C 0.00851 0.09552 0.0092 0.05042 0.0092 0.0081 " pathEditMode="relative" ptsTypes="ffffffffffffffffffffffffffffffffffffffffffffffffffffffffffffffffffffffffffffA">
                                      <p:cBhvr>
                                        <p:cTn id="63" dur="5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88159E-6 C 0.01111 -0.04348 -0.00035 -0.09136 0.01076 -0.13507 C 0.01458 -0.1501 0.01858 -0.16652 0.01997 -0.18224 C 0.02066 -0.18988 0.02153 -0.20491 0.02153 -0.20491 C 0.02378 -0.2167 0.02674 -0.22688 0.03073 -0.23752 C 0.03142 -0.2396 0.0309 -0.24237 0.03229 -0.24376 C 0.03733 -0.24862 0.04097 -0.24792 0.04618 -0.24792 C 0.0651 -0.25047 0.07691 -0.25162 0.09688 -0.25001 C 0.10521 -0.24769 0.11337 -0.24422 0.12153 -0.24168 C 0.13802 -0.23682 0.15538 -0.23682 0.17222 -0.23567 C 0.18802 -0.23035 0.20417 -0.2322 0.21997 -0.22734 C 0.23333 -0.22341 0.24688 -0.21832 0.26007 -0.213 C 0.26372 -0.21162 0.27101 -0.20745 0.27535 -0.20699 C 0.28455 -0.20583 0.29392 -0.2056 0.30313 -0.20491 C 0.31962 -0.19751 0.33663 -0.19034 0.35382 -0.18641 C 0.36441 -0.18849 0.36806 -0.1908 0.37847 -0.18849 C 0.3842 -0.17693 0.38038 -0.17623 0.37691 -0.16582 C 0.37552 -0.16189 0.37483 -0.15773 0.37378 -0.15357 C 0.37326 -0.15149 0.37222 -0.14755 0.37222 -0.14755 C 0.3776 -0.1427 0.38177 -0.14316 0.38767 -0.14755 C 0.3908 -0.14987 0.39688 -0.15565 0.39688 -0.15565 C 0.39948 -0.15495 0.40278 -0.15611 0.40469 -0.15357 C 0.40694 -0.15056 0.4066 -0.14547 0.40764 -0.14131 C 0.40816 -0.13923 0.4092 -0.13507 0.4092 -0.13507 C 0.40608 -0.12258 0.40278 -0.11911 0.41233 -0.11055 C 0.41753 -0.11194 0.42257 -0.11333 0.42778 -0.11471 C 0.42969 -0.11518 0.42604 -0.11009 0.42465 -0.10847 C 0.42205 -0.10569 0.41823 -0.105 0.41545 -0.10246 C 0.41441 -0.10038 0.41372 -0.09783 0.41233 -0.09621 C 0.41111 -0.09483 0.40799 -0.09621 0.40764 -0.09413 C 0.40503 -0.07679 0.40694 -0.07748 0.41389 -0.0717 C 0.42135 -0.07424 0.42708 -0.07725 0.43385 -0.08187 C 0.43785 -0.08442 0.44236 -0.08534 0.44618 -0.08812 C 0.44948 -0.09043 0.45226 -0.09344 0.45538 -0.09621 C 0.45694 -0.0976 0.46007 -0.10038 0.46007 -0.10038 C 0.46163 -0.09968 0.46372 -0.09991 0.46458 -0.09829 C 0.46649 -0.09483 0.46771 -0.08604 0.46771 -0.08604 C 0.4651 -0.07586 0.46493 -0.06915 0.45694 -0.06545 C 0.4526 -0.0488 0.4592 -0.06892 0.45069 -0.05736 C 0.44844 -0.05435 0.44878 -0.04927 0.44774 -0.0451 C 0.44844 -0.04117 0.44861 -0.03261 0.45382 -0.03261 C 0.46111 -0.03261 0.46823 -0.03539 0.47535 -0.03678 C 0.48351 -0.0384 0.49184 -0.03816 0.5 -0.03886 C 0.50156 -0.03955 0.50399 -0.04279 0.50469 -0.04094 C 0.50608 -0.03747 0.50243 -0.02706 0.5 -0.02452 C 0.49878 -0.02313 0.49688 -0.02313 0.49531 -0.02244 C 0.49323 -0.01342 0.48837 -0.00694 0.48611 0.00208 C 0.4875 0.01364 0.48576 0.01896 0.49392 0.02266 C 0.49809 0.02173 0.50486 0.0215 0.5092 0.0185 C 0.51979 0.01133 0.50816 0.01665 0.5184 0.01248 C 0.52309 0.00832 0.5276 0.00624 0.53229 0.00208 C 0.53385 0.00277 0.53576 0.00254 0.53698 0.00416 C 0.54566 0.01595 0.52882 0.02566 0.52153 0.0289 C 0.52101 0.03168 0.51927 0.03445 0.51997 0.037 C 0.52049 0.03931 0.52292 0.04023 0.52465 0.04116 C 0.53108 0.04486 0.53941 0.04694 0.54618 0.04925 C 0.54931 0.04856 0.55243 0.04856 0.55538 0.04717 C 0.56424 0.04324 0.5559 0.04139 0.56458 0.04509 C 0.56962 0.05527 0.56701 0.06174 0.55851 0.06567 C 0.55747 0.06984 0.55642 0.07377 0.55538 0.07793 C 0.55486 0.08001 0.55382 0.08418 0.55382 0.08418 C 0.55521 0.09666 0.55399 0.10175 0.56146 0.10869 C 0.56233 0.10661 0.56597 0.09643 0.56771 0.09435 C 0.57118 0.09042 0.58299 0.08418 0.58767 0.08209 C 0.59045 0.09273 0.58802 0.09898 0.5816 0.10453 C 0.58507 0.11817 0.58542 0.10615 0.59531 0.11077 C 0.5934 0.11933 0.58993 0.12812 0.58611 0.13529 C 0.58941 0.15263 0.59653 0.14523 0.61076 0.14361 C 0.61788 0.14037 0.62517 0.1406 0.63229 0.13737 C 0.64323 0.14222 0.63872 0.13922 0.64618 0.14569 C 0.64792 0.15217 0.65382 0.16396 0.65382 0.16396 C 0.6559 0.17252 0.65868 0.17761 0.66007 0.18663 C 0.65972 0.19148 0.66007 0.20929 0.65694 0.21739 C 0.65608 0.21947 0.65538 0.22201 0.65382 0.2234 C 0.65104 0.22571 0.64462 0.22756 0.64462 0.22756 C 0.59826 0.22641 0.55347 0.22294 0.50764 0.23172 C 0.46094 0.25277 0.40087 0.23912 0.35851 0.23982 C 0.32517 0.24213 0.29184 0.24583 0.25851 0.24814 C 0.21875 0.25485 0.1783 0.25138 0.13854 0.25023 C 0.12674 0.24953 0.11493 0.24907 0.10313 0.24814 C 0.09028 0.24699 0.06458 0.24398 0.06458 0.24398 C 0.05677 0.24144 0.04913 0.23889 0.04149 0.23589 C 0.03976 0.22872 0.03872 0.22363 0.03542 0.21739 C 0.03177 0.20305 0.03333 0.20929 0.03073 0.19888 C 0.03021 0.1968 0.02917 0.19264 0.02917 0.19264 C 0.0217 0.12627 0.02865 0.05827 0.01233 -0.00602 C 0.00955 -0.01666 0.00035 -0.01758 -0.00312 -0.0266 " pathEditMode="relative" ptsTypes="ffffffffffffffffffffffffffffffffffffffffffffffffffffffffffffffffffffffffffffffffffffffA">
                                      <p:cBhvr>
                                        <p:cTn id="67" dur="5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62627E-6 C -0.00382 -0.01433 -0.01042 -0.03214 -0.01997 -0.04093 C -0.02153 -0.04717 -0.02309 -0.05319 -0.02466 -0.05943 C -0.02518 -0.06151 -0.02622 -0.06545 -0.02622 -0.06521 C -0.02448 -0.11679 -0.02483 -0.16813 -0.01233 -0.21716 C -0.01112 -0.22178 -0.0066 -0.22409 -0.00313 -0.22548 C 0.01024 -0.2308 0.02465 -0.23149 0.03836 -0.23149 C 0.04757 -0.22733 0.05347 -0.22248 0.06145 -0.21508 C 0.06406 -0.21253 0.06753 -0.21253 0.07066 -0.21114 C 0.08194 -0.20629 0.09114 -0.20097 0.10312 -0.19866 C 0.11927 -0.19172 0.14097 -0.19889 0.15798 -0.20074 C 0.17152 -0.20675 0.18888 -0.20698 0.20277 -0.20906 C 0.20607 -0.21068 0.21041 -0.21114 0.21371 -0.21299 C 0.21545 -0.21392 0.21666 -0.21669 0.21822 -0.21716 C 0.22795 -0.22016 0.23802 -0.21993 0.24774 -0.22132 C 0.26215 -0.22063 0.27638 -0.22039 0.29079 -0.21924 C 0.29687 -0.21878 0.30034 -0.21137 0.30399 -0.20698 C 0.31024 -0.20097 0.31649 -0.1938 0.32257 -0.18848 C 0.32482 -0.17322 0.32274 -0.16096 0.32465 -0.14546 C 0.32569 -0.14616 0.32812 -0.14616 0.32882 -0.14754 C 0.3302 -0.14893 0.32899 -0.15217 0.33072 -0.15356 C 0.33194 -0.15541 0.33489 -0.15495 0.33697 -0.15564 C 0.34739 -0.16535 0.34305 -0.16674 0.35034 -0.1598 C 0.34861 -0.14662 0.34843 -0.1413 0.33802 -0.13737 C 0.32777 -0.12789 0.33038 -0.13367 0.3276 -0.12303 C 0.33003 -0.10337 0.33072 -0.10823 0.34618 -0.11054 C 0.35 -0.11864 0.3526 -0.11864 0.3585 -0.12303 C 0.3618 -0.12534 0.3677 -0.13112 0.3677 -0.13089 C 0.37135 -0.13043 0.37517 -0.13205 0.37829 -0.12904 C 0.38107 -0.1265 0.38125 -0.11679 0.38125 -0.11656 C 0.37725 -0.09967 0.38385 -0.12002 0.37517 -0.10869 C 0.37222 -0.10522 0.37135 -0.10037 0.36892 -0.0962 C 0.36822 -0.09412 0.36579 -0.09019 0.36579 -0.08996 C 0.3625 -0.07585 0.36197 -0.0821 0.36458 -0.07169 C 0.37482 -0.074 0.38055 -0.07863 0.3875 -0.08811 C 0.39027 -0.09805 0.39618 -0.10152 0.40295 -0.10453 C 0.41822 -0.10152 0.41684 -0.10291 0.41232 -0.08395 C 0.4118 -0.08187 0.4092 -0.08279 0.40763 -0.08187 C 0.40451 -0.07978 0.40138 -0.07816 0.39843 -0.07585 C 0.39513 -0.07354 0.38923 -0.06753 0.38923 -0.0673 C 0.38767 -0.06336 0.38333 -0.05758 0.38611 -0.05527 C 0.3875 -0.05388 0.38906 -0.05203 0.39062 -0.05111 C 0.39375 -0.04949 0.39982 -0.04717 0.39982 -0.04694 C 0.40816 -0.04903 0.40763 -0.04833 0.41388 -0.05111 C 0.41701 -0.05249 0.42309 -0.05527 0.42309 -0.05504 C 0.42517 -0.05458 0.42777 -0.05434 0.43072 -0.05319 C 0.43246 -0.05226 0.43559 -0.0518 0.43541 -0.04926 C 0.43368 -0.03191 0.42673 -0.02451 0.42309 -0.01017 C 0.42638 0.00671 0.42152 0.00486 0.43697 0.00209 C 0.44184 -0.00462 0.44513 -0.00578 0.45069 -0.01017 C 0.45868 -0.01665 0.46059 -0.0185 0.46927 -0.02243 C 0.47395 -0.00971 0.47899 0.00394 0.4677 0.01434 C 0.46197 0.03492 0.47083 0.00602 0.46145 0.02452 C 0.46024 0.02683 0.46076 0.0303 0.45937 0.03284 C 0.45868 0.03516 0.45781 0.03678 0.45694 0.03909 C 0.45572 0.04094 0.45555 0.04302 0.45538 0.0451 C 0.4585 0.05736 0.46163 0.05343 0.47066 0.05134 C 0.47743 0.04487 0.47361 0.04788 0.48402 0.04302 C 0.48611 0.04233 0.48923 0.04094 0.48923 0.04117 C 0.4927 0.03377 0.49583 0.034 0.49947 0.0266 C 0.50816 0.02845 0.51267 0.03007 0.51996 0.03492 C 0.52586 0.04626 0.52083 0.0525 0.51388 0.05944 C 0.51284 0.06152 0.51163 0.06406 0.51076 0.06568 C 0.50954 0.06707 0.50729 0.06615 0.50555 0.06776 C 0.50104 0.07447 0.50034 0.07863 0.49843 0.08604 C 0.50156 0.09852 0.50729 0.0939 0.51684 0.09228 C 0.51892 0.09089 0.52083 0.0902 0.52309 0.08812 C 0.52968 0.08025 0.52239 0.08442 0.52708 0.07586 C 0.52882 0.07401 0.5302 0.07308 0.53229 0.0717 C 0.53593 0.07239 0.53993 0.07031 0.54253 0.07378 C 0.54531 0.07748 0.53368 0.08187 0.53333 0.0821 C 0.52934 0.08789 0.52447 0.09159 0.521 0.09829 C 0.51822 0.10916 0.51614 0.10685 0.51788 0.11888 C 0.53906 0.1161 0.52916 0.1161 0.54253 0.11078 C 0.54513 0.11009 0.54704 0.10939 0.54861 0.1087 C 0.55173 0.10731 0.55798 0.10454 0.55798 0.10477 C 0.56059 0.10523 0.56388 0.10407 0.56614 0.10662 C 0.56718 0.10824 0.56579 0.11124 0.56406 0.11286 C 0.56232 0.11587 0.55781 0.11494 0.55486 0.11679 C 0.55086 0.1198 0.5493 0.12234 0.54566 0.1272 C 0.54618 0.13321 0.54461 0.14085 0.54774 0.14547 C 0.55138 0.15102 0.56493 0.13576 0.56614 0.1353 C 0.56927 0.13391 0.57534 0.13113 0.57534 0.13136 C 0.59062 0.13784 0.57378 0.16883 0.59079 0.17623 C 0.59236 0.17762 0.59375 0.17924 0.59531 0.18039 C 0.5967 0.18132 0.59878 0.18085 0.6 0.18247 C 0.60555 0.18987 0.60659 0.19889 0.61076 0.20699 C 0.61128 0.20907 0.61128 0.21161 0.61232 0.21323 C 0.61336 0.21508 0.61649 0.21485 0.61684 0.21716 C 0.61961 0.24168 0.61579 0.24538 0.60156 0.24792 C 0.58229 0.24653 0.56371 0.24376 0.54461 0.24191 C 0.51927 0.23058 0.471 0.23358 0.44461 0.2315 C 0.41527 0.2322 0.36614 0.23243 0.33194 0.23567 C 0.31822 0.23705 0.30434 0.24214 0.29079 0.24399 C 0.27795 0.24838 0.27309 0.24862 0.25694 0.25 C 0.23784 0.25856 0.21215 0.25694 0.19201 0.25833 C 0.11562 0.25694 0.04392 0.25394 -0.0323 0.25209 C -0.03941 0.24584 -0.04011 0.23844 -0.04462 0.22965 C -0.05191 0.20028 -0.07153 0.06545 -0.0323 0.03076 C -0.02813 0.02197 -0.02188 0.01781 -0.01546 0.01226 C -0.01389 0.01087 -0.01233 0.00972 -0.01077 0.00833 C -0.00921 0.00694 -0.00625 0.00417 -0.00625 0.0044 C -0.00521 0.00209 -0.00452 -0.00046 -0.00313 -0.00208 C -0.00191 -0.00347 0.00034 -0.00277 0.00156 -0.00416 C 0.00295 -0.00555 0.00451 -0.01017 0.00451 -0.00994 " pathEditMode="relative" rAng="0" ptsTypes="ffffffffffffffffffffffffffffffffffffffffffffffffffffffffffffffffffffffffffffffffffffffffffffffffffffffffA">
                                      <p:cBhvr>
                                        <p:cTn id="71" dur="5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96" y="1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9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9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9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9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4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4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8" grpId="0"/>
      <p:bldP spid="250" grpId="0"/>
      <p:bldP spid="253" grpId="0"/>
      <p:bldP spid="255" grpId="0"/>
      <p:bldP spid="256" grpId="0"/>
      <p:bldP spid="260" grpId="0"/>
      <p:bldP spid="2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1116013" y="1773238"/>
            <a:ext cx="23034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直列つなぎ</a:t>
            </a:r>
          </a:p>
        </p:txBody>
      </p:sp>
      <p:sp>
        <p:nvSpPr>
          <p:cNvPr id="7193" name="WordArt 25"/>
          <p:cNvSpPr>
            <a:spLocks noChangeArrowheads="1" noChangeShapeType="1" noTextEdit="1"/>
          </p:cNvSpPr>
          <p:nvPr/>
        </p:nvSpPr>
        <p:spPr bwMode="auto">
          <a:xfrm>
            <a:off x="5292725" y="1773238"/>
            <a:ext cx="215900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並列つなぎ</a:t>
            </a:r>
          </a:p>
        </p:txBody>
      </p:sp>
      <p:sp>
        <p:nvSpPr>
          <p:cNvPr id="7212" name="WordArt 44"/>
          <p:cNvSpPr>
            <a:spLocks noChangeArrowheads="1" noChangeShapeType="1" noTextEdit="1"/>
          </p:cNvSpPr>
          <p:nvPr/>
        </p:nvSpPr>
        <p:spPr bwMode="auto">
          <a:xfrm>
            <a:off x="2411413" y="692150"/>
            <a:ext cx="2665412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TW" altLang="en-US" sz="3600" kern="10">
                <a:latin typeface="ＭＳ Ｐゴシック"/>
                <a:ea typeface="ＭＳ Ｐゴシック"/>
              </a:rPr>
              <a:t>電圧</a:t>
            </a:r>
            <a:r>
              <a:rPr lang="en-US" altLang="zh-TW" sz="3600" kern="10">
                <a:latin typeface="ＭＳ Ｐゴシック"/>
                <a:ea typeface="ＭＳ Ｐゴシック"/>
              </a:rPr>
              <a:t>1.5</a:t>
            </a:r>
            <a:r>
              <a:rPr lang="zh-TW" altLang="en-US" sz="3600" kern="10">
                <a:latin typeface="ＭＳ Ｐゴシック"/>
                <a:ea typeface="ＭＳ Ｐゴシック"/>
              </a:rPr>
              <a:t>Ｖ</a:t>
            </a:r>
            <a:r>
              <a:rPr lang="en-US" altLang="zh-TW" sz="3600" kern="10">
                <a:latin typeface="ＭＳ Ｐゴシック"/>
                <a:ea typeface="ＭＳ Ｐゴシック"/>
              </a:rPr>
              <a:t>(</a:t>
            </a:r>
            <a:r>
              <a:rPr lang="zh-TW" altLang="en-US" sz="3600" kern="10">
                <a:latin typeface="ＭＳ Ｐゴシック"/>
                <a:ea typeface="ＭＳ Ｐゴシック"/>
              </a:rPr>
              <a:t>ﾎﾞﾙﾄ）</a:t>
            </a:r>
            <a:endParaRPr lang="ja-JP" altLang="en-US" sz="3600" kern="10">
              <a:latin typeface="ＭＳ Ｐゴシック"/>
              <a:ea typeface="ＭＳ Ｐゴシック"/>
            </a:endParaRPr>
          </a:p>
        </p:txBody>
      </p:sp>
      <p:grpSp>
        <p:nvGrpSpPr>
          <p:cNvPr id="7406" name="Group 238"/>
          <p:cNvGrpSpPr>
            <a:grpSpLocks/>
          </p:cNvGrpSpPr>
          <p:nvPr/>
        </p:nvGrpSpPr>
        <p:grpSpPr bwMode="auto">
          <a:xfrm>
            <a:off x="4932363" y="2205038"/>
            <a:ext cx="1081087" cy="1727200"/>
            <a:chOff x="4059" y="981"/>
            <a:chExt cx="681" cy="1088"/>
          </a:xfrm>
        </p:grpSpPr>
        <p:grpSp>
          <p:nvGrpSpPr>
            <p:cNvPr id="8265" name="Group 125"/>
            <p:cNvGrpSpPr>
              <a:grpSpLocks/>
            </p:cNvGrpSpPr>
            <p:nvPr/>
          </p:nvGrpSpPr>
          <p:grpSpPr bwMode="auto">
            <a:xfrm>
              <a:off x="4059" y="1344"/>
              <a:ext cx="681" cy="454"/>
              <a:chOff x="4059" y="1344"/>
              <a:chExt cx="681" cy="454"/>
            </a:xfrm>
          </p:grpSpPr>
          <p:grpSp>
            <p:nvGrpSpPr>
              <p:cNvPr id="8272" name="Group 126"/>
              <p:cNvGrpSpPr>
                <a:grpSpLocks/>
              </p:cNvGrpSpPr>
              <p:nvPr/>
            </p:nvGrpSpPr>
            <p:grpSpPr bwMode="auto">
              <a:xfrm>
                <a:off x="4059" y="1344"/>
                <a:ext cx="318" cy="454"/>
                <a:chOff x="521" y="2296"/>
                <a:chExt cx="635" cy="1134"/>
              </a:xfrm>
            </p:grpSpPr>
            <p:sp>
              <p:nvSpPr>
                <p:cNvPr id="8276" name="Rectangle 127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77" name="Rectangle 128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73" name="Group 129"/>
              <p:cNvGrpSpPr>
                <a:grpSpLocks/>
              </p:cNvGrpSpPr>
              <p:nvPr/>
            </p:nvGrpSpPr>
            <p:grpSpPr bwMode="auto">
              <a:xfrm>
                <a:off x="4422" y="1344"/>
                <a:ext cx="318" cy="454"/>
                <a:chOff x="521" y="2296"/>
                <a:chExt cx="635" cy="1134"/>
              </a:xfrm>
            </p:grpSpPr>
            <p:sp>
              <p:nvSpPr>
                <p:cNvPr id="8274" name="Rectangle 130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75" name="Rectangle 131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sp>
          <p:nvSpPr>
            <p:cNvPr id="8266" name="Line 133"/>
            <p:cNvSpPr>
              <a:spLocks noChangeShapeType="1"/>
            </p:cNvSpPr>
            <p:nvPr/>
          </p:nvSpPr>
          <p:spPr bwMode="auto">
            <a:xfrm flipV="1">
              <a:off x="4377" y="981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67" name="Line 134"/>
            <p:cNvSpPr>
              <a:spLocks noChangeShapeType="1"/>
            </p:cNvSpPr>
            <p:nvPr/>
          </p:nvSpPr>
          <p:spPr bwMode="auto">
            <a:xfrm>
              <a:off x="4422" y="1979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68" name="Line 135"/>
            <p:cNvSpPr>
              <a:spLocks noChangeShapeType="1"/>
            </p:cNvSpPr>
            <p:nvPr/>
          </p:nvSpPr>
          <p:spPr bwMode="auto">
            <a:xfrm>
              <a:off x="4195" y="1797"/>
              <a:ext cx="227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69" name="Line 136"/>
            <p:cNvSpPr>
              <a:spLocks noChangeShapeType="1"/>
            </p:cNvSpPr>
            <p:nvPr/>
          </p:nvSpPr>
          <p:spPr bwMode="auto">
            <a:xfrm flipV="1">
              <a:off x="4422" y="1797"/>
              <a:ext cx="136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70" name="Line 137"/>
            <p:cNvSpPr>
              <a:spLocks noChangeShapeType="1"/>
            </p:cNvSpPr>
            <p:nvPr/>
          </p:nvSpPr>
          <p:spPr bwMode="auto">
            <a:xfrm>
              <a:off x="4377" y="1162"/>
              <a:ext cx="226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71" name="Line 145"/>
            <p:cNvSpPr>
              <a:spLocks noChangeShapeType="1"/>
            </p:cNvSpPr>
            <p:nvPr/>
          </p:nvSpPr>
          <p:spPr bwMode="auto">
            <a:xfrm flipV="1">
              <a:off x="4241" y="1162"/>
              <a:ext cx="136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198" name="Group 87"/>
          <p:cNvGrpSpPr>
            <a:grpSpLocks/>
          </p:cNvGrpSpPr>
          <p:nvPr/>
        </p:nvGrpSpPr>
        <p:grpSpPr bwMode="auto">
          <a:xfrm>
            <a:off x="1547813" y="476250"/>
            <a:ext cx="504825" cy="1008063"/>
            <a:chOff x="975" y="300"/>
            <a:chExt cx="318" cy="635"/>
          </a:xfrm>
        </p:grpSpPr>
        <p:grpSp>
          <p:nvGrpSpPr>
            <p:cNvPr id="8260" name="Group 64"/>
            <p:cNvGrpSpPr>
              <a:grpSpLocks/>
            </p:cNvGrpSpPr>
            <p:nvPr/>
          </p:nvGrpSpPr>
          <p:grpSpPr bwMode="auto">
            <a:xfrm>
              <a:off x="975" y="391"/>
              <a:ext cx="318" cy="454"/>
              <a:chOff x="521" y="2296"/>
              <a:chExt cx="635" cy="1134"/>
            </a:xfrm>
          </p:grpSpPr>
          <p:sp>
            <p:nvSpPr>
              <p:cNvPr id="8263" name="Rectangle 65"/>
              <p:cNvSpPr>
                <a:spLocks noChangeArrowheads="1"/>
              </p:cNvSpPr>
              <p:nvPr/>
            </p:nvSpPr>
            <p:spPr bwMode="auto">
              <a:xfrm>
                <a:off x="521" y="2296"/>
                <a:ext cx="635" cy="104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8264" name="Rectangle 66"/>
              <p:cNvSpPr>
                <a:spLocks noChangeArrowheads="1"/>
              </p:cNvSpPr>
              <p:nvPr/>
            </p:nvSpPr>
            <p:spPr bwMode="auto">
              <a:xfrm>
                <a:off x="703" y="3339"/>
                <a:ext cx="227" cy="91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8261" name="Line 186"/>
            <p:cNvSpPr>
              <a:spLocks noChangeShapeType="1"/>
            </p:cNvSpPr>
            <p:nvPr/>
          </p:nvSpPr>
          <p:spPr bwMode="auto">
            <a:xfrm>
              <a:off x="1157" y="30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62" name="Line 187"/>
            <p:cNvSpPr>
              <a:spLocks noChangeShapeType="1"/>
            </p:cNvSpPr>
            <p:nvPr/>
          </p:nvSpPr>
          <p:spPr bwMode="auto">
            <a:xfrm flipH="1">
              <a:off x="1111" y="79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363" name="Group 195"/>
          <p:cNvGrpSpPr>
            <a:grpSpLocks/>
          </p:cNvGrpSpPr>
          <p:nvPr/>
        </p:nvGrpSpPr>
        <p:grpSpPr bwMode="auto">
          <a:xfrm>
            <a:off x="684213" y="2349500"/>
            <a:ext cx="504825" cy="1728788"/>
            <a:chOff x="521" y="2432"/>
            <a:chExt cx="318" cy="1089"/>
          </a:xfrm>
        </p:grpSpPr>
        <p:grpSp>
          <p:nvGrpSpPr>
            <p:cNvPr id="8251" name="Group 82"/>
            <p:cNvGrpSpPr>
              <a:grpSpLocks/>
            </p:cNvGrpSpPr>
            <p:nvPr/>
          </p:nvGrpSpPr>
          <p:grpSpPr bwMode="auto">
            <a:xfrm>
              <a:off x="521" y="2523"/>
              <a:ext cx="318" cy="907"/>
              <a:chOff x="521" y="2523"/>
              <a:chExt cx="318" cy="907"/>
            </a:xfrm>
          </p:grpSpPr>
          <p:grpSp>
            <p:nvGrpSpPr>
              <p:cNvPr id="8254" name="Group 51"/>
              <p:cNvGrpSpPr>
                <a:grpSpLocks/>
              </p:cNvGrpSpPr>
              <p:nvPr/>
            </p:nvGrpSpPr>
            <p:grpSpPr bwMode="auto">
              <a:xfrm>
                <a:off x="521" y="2976"/>
                <a:ext cx="318" cy="454"/>
                <a:chOff x="521" y="2296"/>
                <a:chExt cx="635" cy="1134"/>
              </a:xfrm>
            </p:grpSpPr>
            <p:sp>
              <p:nvSpPr>
                <p:cNvPr id="8258" name="Rectangle 49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59" name="Rectangle 50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55" name="Group 52"/>
              <p:cNvGrpSpPr>
                <a:grpSpLocks/>
              </p:cNvGrpSpPr>
              <p:nvPr/>
            </p:nvGrpSpPr>
            <p:grpSpPr bwMode="auto">
              <a:xfrm>
                <a:off x="521" y="2523"/>
                <a:ext cx="318" cy="454"/>
                <a:chOff x="521" y="2296"/>
                <a:chExt cx="635" cy="1134"/>
              </a:xfrm>
            </p:grpSpPr>
            <p:sp>
              <p:nvSpPr>
                <p:cNvPr id="8256" name="Rectangle 53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57" name="Rectangle 54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sp>
          <p:nvSpPr>
            <p:cNvPr id="8252" name="Line 193"/>
            <p:cNvSpPr>
              <a:spLocks noChangeShapeType="1"/>
            </p:cNvSpPr>
            <p:nvPr/>
          </p:nvSpPr>
          <p:spPr bwMode="auto">
            <a:xfrm>
              <a:off x="657" y="343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53" name="Line 194"/>
            <p:cNvSpPr>
              <a:spLocks noChangeShapeType="1"/>
            </p:cNvSpPr>
            <p:nvPr/>
          </p:nvSpPr>
          <p:spPr bwMode="auto">
            <a:xfrm>
              <a:off x="70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370" name="Group 202"/>
          <p:cNvGrpSpPr>
            <a:grpSpLocks/>
          </p:cNvGrpSpPr>
          <p:nvPr/>
        </p:nvGrpSpPr>
        <p:grpSpPr bwMode="auto">
          <a:xfrm>
            <a:off x="2484438" y="2276475"/>
            <a:ext cx="504825" cy="2376488"/>
            <a:chOff x="1519" y="2432"/>
            <a:chExt cx="318" cy="1497"/>
          </a:xfrm>
        </p:grpSpPr>
        <p:grpSp>
          <p:nvGrpSpPr>
            <p:cNvPr id="8239" name="Group 83"/>
            <p:cNvGrpSpPr>
              <a:grpSpLocks/>
            </p:cNvGrpSpPr>
            <p:nvPr/>
          </p:nvGrpSpPr>
          <p:grpSpPr bwMode="auto">
            <a:xfrm>
              <a:off x="1519" y="2478"/>
              <a:ext cx="318" cy="1361"/>
              <a:chOff x="1519" y="2478"/>
              <a:chExt cx="318" cy="1361"/>
            </a:xfrm>
          </p:grpSpPr>
          <p:grpSp>
            <p:nvGrpSpPr>
              <p:cNvPr id="8242" name="Group 55"/>
              <p:cNvGrpSpPr>
                <a:grpSpLocks/>
              </p:cNvGrpSpPr>
              <p:nvPr/>
            </p:nvGrpSpPr>
            <p:grpSpPr bwMode="auto">
              <a:xfrm>
                <a:off x="1519" y="2478"/>
                <a:ext cx="318" cy="454"/>
                <a:chOff x="521" y="2296"/>
                <a:chExt cx="635" cy="1134"/>
              </a:xfrm>
            </p:grpSpPr>
            <p:sp>
              <p:nvSpPr>
                <p:cNvPr id="8249" name="Rectangle 56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50" name="Rectangle 57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43" name="Group 58"/>
              <p:cNvGrpSpPr>
                <a:grpSpLocks/>
              </p:cNvGrpSpPr>
              <p:nvPr/>
            </p:nvGrpSpPr>
            <p:grpSpPr bwMode="auto">
              <a:xfrm>
                <a:off x="1519" y="2931"/>
                <a:ext cx="318" cy="454"/>
                <a:chOff x="521" y="2296"/>
                <a:chExt cx="635" cy="1134"/>
              </a:xfrm>
            </p:grpSpPr>
            <p:sp>
              <p:nvSpPr>
                <p:cNvPr id="8247" name="Rectangle 59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48" name="Rectangle 60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44" name="Group 61"/>
              <p:cNvGrpSpPr>
                <a:grpSpLocks/>
              </p:cNvGrpSpPr>
              <p:nvPr/>
            </p:nvGrpSpPr>
            <p:grpSpPr bwMode="auto">
              <a:xfrm>
                <a:off x="1519" y="3385"/>
                <a:ext cx="318" cy="454"/>
                <a:chOff x="521" y="2296"/>
                <a:chExt cx="635" cy="1134"/>
              </a:xfrm>
            </p:grpSpPr>
            <p:sp>
              <p:nvSpPr>
                <p:cNvPr id="8245" name="Rectangle 62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46" name="Rectangle 63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sp>
          <p:nvSpPr>
            <p:cNvPr id="8240" name="Line 199"/>
            <p:cNvSpPr>
              <a:spLocks noChangeShapeType="1"/>
            </p:cNvSpPr>
            <p:nvPr/>
          </p:nvSpPr>
          <p:spPr bwMode="auto">
            <a:xfrm flipH="1">
              <a:off x="1700" y="2432"/>
              <a:ext cx="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41" name="Line 201"/>
            <p:cNvSpPr>
              <a:spLocks noChangeShapeType="1"/>
            </p:cNvSpPr>
            <p:nvPr/>
          </p:nvSpPr>
          <p:spPr bwMode="auto">
            <a:xfrm>
              <a:off x="1655" y="3838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405" name="Group 237"/>
          <p:cNvGrpSpPr>
            <a:grpSpLocks/>
          </p:cNvGrpSpPr>
          <p:nvPr/>
        </p:nvGrpSpPr>
        <p:grpSpPr bwMode="auto">
          <a:xfrm>
            <a:off x="4643438" y="4221163"/>
            <a:ext cx="1657350" cy="1441450"/>
            <a:chOff x="4241" y="2341"/>
            <a:chExt cx="1044" cy="908"/>
          </a:xfrm>
        </p:grpSpPr>
        <p:grpSp>
          <p:nvGrpSpPr>
            <p:cNvPr id="8223" name="Group 85"/>
            <p:cNvGrpSpPr>
              <a:grpSpLocks/>
            </p:cNvGrpSpPr>
            <p:nvPr/>
          </p:nvGrpSpPr>
          <p:grpSpPr bwMode="auto">
            <a:xfrm>
              <a:off x="4241" y="2568"/>
              <a:ext cx="1044" cy="454"/>
              <a:chOff x="4241" y="2568"/>
              <a:chExt cx="1044" cy="454"/>
            </a:xfrm>
          </p:grpSpPr>
          <p:grpSp>
            <p:nvGrpSpPr>
              <p:cNvPr id="8230" name="Group 73"/>
              <p:cNvGrpSpPr>
                <a:grpSpLocks/>
              </p:cNvGrpSpPr>
              <p:nvPr/>
            </p:nvGrpSpPr>
            <p:grpSpPr bwMode="auto">
              <a:xfrm>
                <a:off x="4241" y="2568"/>
                <a:ext cx="318" cy="454"/>
                <a:chOff x="521" y="2296"/>
                <a:chExt cx="635" cy="1134"/>
              </a:xfrm>
            </p:grpSpPr>
            <p:sp>
              <p:nvSpPr>
                <p:cNvPr id="8237" name="Rectangle 74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38" name="Rectangle 75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31" name="Group 76"/>
              <p:cNvGrpSpPr>
                <a:grpSpLocks/>
              </p:cNvGrpSpPr>
              <p:nvPr/>
            </p:nvGrpSpPr>
            <p:grpSpPr bwMode="auto">
              <a:xfrm>
                <a:off x="4604" y="2568"/>
                <a:ext cx="318" cy="454"/>
                <a:chOff x="521" y="2296"/>
                <a:chExt cx="635" cy="1134"/>
              </a:xfrm>
            </p:grpSpPr>
            <p:sp>
              <p:nvSpPr>
                <p:cNvPr id="8235" name="Rectangle 77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36" name="Rectangle 78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8232" name="Group 79"/>
              <p:cNvGrpSpPr>
                <a:grpSpLocks/>
              </p:cNvGrpSpPr>
              <p:nvPr/>
            </p:nvGrpSpPr>
            <p:grpSpPr bwMode="auto">
              <a:xfrm>
                <a:off x="4967" y="2568"/>
                <a:ext cx="318" cy="454"/>
                <a:chOff x="521" y="2296"/>
                <a:chExt cx="635" cy="1134"/>
              </a:xfrm>
            </p:grpSpPr>
            <p:sp>
              <p:nvSpPr>
                <p:cNvPr id="8233" name="Rectangle 80"/>
                <p:cNvSpPr>
                  <a:spLocks noChangeArrowheads="1"/>
                </p:cNvSpPr>
                <p:nvPr/>
              </p:nvSpPr>
              <p:spPr bwMode="auto">
                <a:xfrm>
                  <a:off x="521" y="2296"/>
                  <a:ext cx="635" cy="1044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8234" name="Rectangle 81"/>
                <p:cNvSpPr>
                  <a:spLocks noChangeArrowheads="1"/>
                </p:cNvSpPr>
                <p:nvPr/>
              </p:nvSpPr>
              <p:spPr bwMode="auto">
                <a:xfrm>
                  <a:off x="703" y="3339"/>
                  <a:ext cx="227" cy="91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sp>
          <p:nvSpPr>
            <p:cNvPr id="8224" name="Line 225"/>
            <p:cNvSpPr>
              <a:spLocks noChangeShapeType="1"/>
            </p:cNvSpPr>
            <p:nvPr/>
          </p:nvSpPr>
          <p:spPr bwMode="auto">
            <a:xfrm>
              <a:off x="4740" y="2341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25" name="Line 226"/>
            <p:cNvSpPr>
              <a:spLocks noChangeShapeType="1"/>
            </p:cNvSpPr>
            <p:nvPr/>
          </p:nvSpPr>
          <p:spPr bwMode="auto">
            <a:xfrm flipV="1">
              <a:off x="4422" y="2432"/>
              <a:ext cx="318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26" name="Line 227"/>
            <p:cNvSpPr>
              <a:spLocks noChangeShapeType="1"/>
            </p:cNvSpPr>
            <p:nvPr/>
          </p:nvSpPr>
          <p:spPr bwMode="auto">
            <a:xfrm>
              <a:off x="4740" y="2432"/>
              <a:ext cx="408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27" name="Line 234"/>
            <p:cNvSpPr>
              <a:spLocks noChangeShapeType="1"/>
            </p:cNvSpPr>
            <p:nvPr/>
          </p:nvSpPr>
          <p:spPr bwMode="auto">
            <a:xfrm>
              <a:off x="4377" y="3022"/>
              <a:ext cx="36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28" name="Line 235"/>
            <p:cNvSpPr>
              <a:spLocks noChangeShapeType="1"/>
            </p:cNvSpPr>
            <p:nvPr/>
          </p:nvSpPr>
          <p:spPr bwMode="auto">
            <a:xfrm>
              <a:off x="4740" y="302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29" name="Line 236"/>
            <p:cNvSpPr>
              <a:spLocks noChangeShapeType="1"/>
            </p:cNvSpPr>
            <p:nvPr/>
          </p:nvSpPr>
          <p:spPr bwMode="auto">
            <a:xfrm flipV="1">
              <a:off x="4740" y="3022"/>
              <a:ext cx="36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415" name="Group 247"/>
          <p:cNvGrpSpPr>
            <a:grpSpLocks/>
          </p:cNvGrpSpPr>
          <p:nvPr/>
        </p:nvGrpSpPr>
        <p:grpSpPr bwMode="auto">
          <a:xfrm>
            <a:off x="468313" y="4292600"/>
            <a:ext cx="1241425" cy="660400"/>
            <a:chOff x="295" y="2568"/>
            <a:chExt cx="782" cy="416"/>
          </a:xfrm>
        </p:grpSpPr>
        <p:sp>
          <p:nvSpPr>
            <p:cNvPr id="8221" name="Rectangle 239"/>
            <p:cNvSpPr>
              <a:spLocks noChangeArrowheads="1"/>
            </p:cNvSpPr>
            <p:nvPr/>
          </p:nvSpPr>
          <p:spPr bwMode="auto">
            <a:xfrm>
              <a:off x="295" y="2568"/>
              <a:ext cx="544" cy="4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2" name="WordArt 243"/>
            <p:cNvSpPr>
              <a:spLocks noChangeArrowheads="1" noChangeShapeType="1" noTextEdit="1"/>
            </p:cNvSpPr>
            <p:nvPr/>
          </p:nvSpPr>
          <p:spPr bwMode="auto">
            <a:xfrm>
              <a:off x="884" y="2795"/>
              <a:ext cx="193" cy="18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66FF"/>
                  </a:solidFill>
                  <a:latin typeface="ＭＳ Ｐゴシック" panose="020B0600070205080204" pitchFamily="50" charset="-128"/>
                </a:rPr>
                <a:t>Ｖ</a:t>
              </a:r>
            </a:p>
          </p:txBody>
        </p:sp>
      </p:grpSp>
      <p:grpSp>
        <p:nvGrpSpPr>
          <p:cNvPr id="7416" name="Group 248"/>
          <p:cNvGrpSpPr>
            <a:grpSpLocks/>
          </p:cNvGrpSpPr>
          <p:nvPr/>
        </p:nvGrpSpPr>
        <p:grpSpPr bwMode="auto">
          <a:xfrm>
            <a:off x="2339975" y="4797425"/>
            <a:ext cx="1243013" cy="660400"/>
            <a:chOff x="1474" y="2886"/>
            <a:chExt cx="783" cy="416"/>
          </a:xfrm>
        </p:grpSpPr>
        <p:sp>
          <p:nvSpPr>
            <p:cNvPr id="8219" name="Rectangle 240"/>
            <p:cNvSpPr>
              <a:spLocks noChangeArrowheads="1"/>
            </p:cNvSpPr>
            <p:nvPr/>
          </p:nvSpPr>
          <p:spPr bwMode="auto">
            <a:xfrm>
              <a:off x="1474" y="2886"/>
              <a:ext cx="544" cy="4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0" name="WordArt 244"/>
            <p:cNvSpPr>
              <a:spLocks noChangeArrowheads="1" noChangeShapeType="1" noTextEdit="1"/>
            </p:cNvSpPr>
            <p:nvPr/>
          </p:nvSpPr>
          <p:spPr bwMode="auto">
            <a:xfrm>
              <a:off x="2064" y="3113"/>
              <a:ext cx="193" cy="18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66FF"/>
                  </a:solidFill>
                  <a:latin typeface="ＭＳ Ｐゴシック" panose="020B0600070205080204" pitchFamily="50" charset="-128"/>
                </a:rPr>
                <a:t>Ｖ</a:t>
              </a:r>
            </a:p>
          </p:txBody>
        </p:sp>
      </p:grpSp>
      <p:grpSp>
        <p:nvGrpSpPr>
          <p:cNvPr id="7418" name="Group 250"/>
          <p:cNvGrpSpPr>
            <a:grpSpLocks/>
          </p:cNvGrpSpPr>
          <p:nvPr/>
        </p:nvGrpSpPr>
        <p:grpSpPr bwMode="auto">
          <a:xfrm>
            <a:off x="6732588" y="2924175"/>
            <a:ext cx="1241425" cy="660400"/>
            <a:chOff x="3833" y="2205"/>
            <a:chExt cx="782" cy="416"/>
          </a:xfrm>
        </p:grpSpPr>
        <p:sp>
          <p:nvSpPr>
            <p:cNvPr id="8217" name="Rectangle 241"/>
            <p:cNvSpPr>
              <a:spLocks noChangeArrowheads="1"/>
            </p:cNvSpPr>
            <p:nvPr/>
          </p:nvSpPr>
          <p:spPr bwMode="auto">
            <a:xfrm>
              <a:off x="3833" y="2205"/>
              <a:ext cx="544" cy="4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18" name="WordArt 245"/>
            <p:cNvSpPr>
              <a:spLocks noChangeArrowheads="1" noChangeShapeType="1" noTextEdit="1"/>
            </p:cNvSpPr>
            <p:nvPr/>
          </p:nvSpPr>
          <p:spPr bwMode="auto">
            <a:xfrm>
              <a:off x="4422" y="2432"/>
              <a:ext cx="193" cy="18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66FF"/>
                  </a:solidFill>
                  <a:latin typeface="ＭＳ Ｐゴシック" panose="020B0600070205080204" pitchFamily="50" charset="-128"/>
                </a:rPr>
                <a:t>Ｖ</a:t>
              </a:r>
            </a:p>
          </p:txBody>
        </p:sp>
      </p:grpSp>
      <p:grpSp>
        <p:nvGrpSpPr>
          <p:cNvPr id="7417" name="Group 249"/>
          <p:cNvGrpSpPr>
            <a:grpSpLocks/>
          </p:cNvGrpSpPr>
          <p:nvPr/>
        </p:nvGrpSpPr>
        <p:grpSpPr bwMode="auto">
          <a:xfrm>
            <a:off x="6659563" y="4652963"/>
            <a:ext cx="1314450" cy="660400"/>
            <a:chOff x="3833" y="3702"/>
            <a:chExt cx="828" cy="416"/>
          </a:xfrm>
        </p:grpSpPr>
        <p:sp>
          <p:nvSpPr>
            <p:cNvPr id="8215" name="Rectangle 242"/>
            <p:cNvSpPr>
              <a:spLocks noChangeArrowheads="1"/>
            </p:cNvSpPr>
            <p:nvPr/>
          </p:nvSpPr>
          <p:spPr bwMode="auto">
            <a:xfrm>
              <a:off x="3833" y="3702"/>
              <a:ext cx="544" cy="4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16" name="WordArt 246"/>
            <p:cNvSpPr>
              <a:spLocks noChangeArrowheads="1" noChangeShapeType="1" noTextEdit="1"/>
            </p:cNvSpPr>
            <p:nvPr/>
          </p:nvSpPr>
          <p:spPr bwMode="auto">
            <a:xfrm>
              <a:off x="4468" y="3929"/>
              <a:ext cx="193" cy="18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66FF"/>
                  </a:solidFill>
                  <a:latin typeface="ＭＳ Ｐゴシック" panose="020B0600070205080204" pitchFamily="50" charset="-128"/>
                </a:rPr>
                <a:t>Ｖ</a:t>
              </a:r>
            </a:p>
          </p:txBody>
        </p:sp>
      </p:grpSp>
      <p:grpSp>
        <p:nvGrpSpPr>
          <p:cNvPr id="7425" name="Group 257"/>
          <p:cNvGrpSpPr>
            <a:grpSpLocks/>
          </p:cNvGrpSpPr>
          <p:nvPr/>
        </p:nvGrpSpPr>
        <p:grpSpPr bwMode="auto">
          <a:xfrm>
            <a:off x="5940425" y="620713"/>
            <a:ext cx="1801813" cy="504825"/>
            <a:chOff x="3923" y="391"/>
            <a:chExt cx="1135" cy="318"/>
          </a:xfrm>
        </p:grpSpPr>
        <p:sp>
          <p:nvSpPr>
            <p:cNvPr id="8213" name="Rectangle 251"/>
            <p:cNvSpPr>
              <a:spLocks noChangeArrowheads="1"/>
            </p:cNvSpPr>
            <p:nvPr/>
          </p:nvSpPr>
          <p:spPr bwMode="auto">
            <a:xfrm>
              <a:off x="3923" y="391"/>
              <a:ext cx="363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14" name="WordArt 252"/>
            <p:cNvSpPr>
              <a:spLocks noChangeArrowheads="1" noChangeShapeType="1" noTextEdit="1"/>
            </p:cNvSpPr>
            <p:nvPr/>
          </p:nvSpPr>
          <p:spPr bwMode="auto">
            <a:xfrm>
              <a:off x="4377" y="436"/>
              <a:ext cx="681" cy="27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は？Ｖ</a:t>
              </a:r>
            </a:p>
          </p:txBody>
        </p:sp>
      </p:grpSp>
      <p:sp>
        <p:nvSpPr>
          <p:cNvPr id="7421" name="WordArt 253"/>
          <p:cNvSpPr>
            <a:spLocks noChangeArrowheads="1" noChangeShapeType="1" noTextEdit="1"/>
          </p:cNvSpPr>
          <p:nvPr/>
        </p:nvSpPr>
        <p:spPr bwMode="auto">
          <a:xfrm>
            <a:off x="611188" y="4437063"/>
            <a:ext cx="552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3.0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 panose="020B0600070205080204" pitchFamily="50" charset="-128"/>
            </a:endParaRPr>
          </a:p>
        </p:txBody>
      </p:sp>
      <p:sp>
        <p:nvSpPr>
          <p:cNvPr id="7422" name="WordArt 254"/>
          <p:cNvSpPr>
            <a:spLocks noChangeArrowheads="1" noChangeShapeType="1" noTextEdit="1"/>
          </p:cNvSpPr>
          <p:nvPr/>
        </p:nvSpPr>
        <p:spPr bwMode="auto">
          <a:xfrm>
            <a:off x="2484438" y="4941888"/>
            <a:ext cx="552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4.5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 panose="020B0600070205080204" pitchFamily="50" charset="-128"/>
            </a:endParaRPr>
          </a:p>
        </p:txBody>
      </p:sp>
      <p:sp>
        <p:nvSpPr>
          <p:cNvPr id="7423" name="WordArt 255"/>
          <p:cNvSpPr>
            <a:spLocks noChangeArrowheads="1" noChangeShapeType="1" noTextEdit="1"/>
          </p:cNvSpPr>
          <p:nvPr/>
        </p:nvSpPr>
        <p:spPr bwMode="auto">
          <a:xfrm>
            <a:off x="6877050" y="3068638"/>
            <a:ext cx="552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1.5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7424" name="WordArt 256"/>
          <p:cNvSpPr>
            <a:spLocks noChangeArrowheads="1" noChangeShapeType="1" noTextEdit="1"/>
          </p:cNvSpPr>
          <p:nvPr/>
        </p:nvSpPr>
        <p:spPr bwMode="auto">
          <a:xfrm>
            <a:off x="6804025" y="4797425"/>
            <a:ext cx="552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1.5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7426" name="WordArt 258"/>
          <p:cNvSpPr>
            <a:spLocks noChangeArrowheads="1" noChangeShapeType="1" noTextEdit="1"/>
          </p:cNvSpPr>
          <p:nvPr/>
        </p:nvSpPr>
        <p:spPr bwMode="auto">
          <a:xfrm>
            <a:off x="468313" y="5949950"/>
            <a:ext cx="3168650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80"/>
                </a:solidFill>
                <a:latin typeface="ＭＳ Ｐゴシック" panose="020B0600070205080204" pitchFamily="50" charset="-128"/>
              </a:rPr>
              <a:t>直列・各電圧を加える</a:t>
            </a:r>
          </a:p>
        </p:txBody>
      </p:sp>
      <p:sp>
        <p:nvSpPr>
          <p:cNvPr id="7427" name="WordArt 259"/>
          <p:cNvSpPr>
            <a:spLocks noChangeArrowheads="1" noChangeShapeType="1" noTextEdit="1"/>
          </p:cNvSpPr>
          <p:nvPr/>
        </p:nvSpPr>
        <p:spPr bwMode="auto">
          <a:xfrm>
            <a:off x="4572000" y="5949950"/>
            <a:ext cx="4032250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6600"/>
                </a:solidFill>
                <a:latin typeface="ＭＳ Ｐゴシック" panose="020B0600070205080204" pitchFamily="50" charset="-128"/>
              </a:rPr>
              <a:t>並列・同じ電圧、寿命が長い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3000" fill="hold"/>
                                        <p:tgtEl>
                                          <p:spTgt spid="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3000" fill="hold"/>
                                        <p:tgtEl>
                                          <p:spTgt spid="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3000" fill="hold"/>
                                        <p:tgtEl>
                                          <p:spTgt spid="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0"/>
                                        <p:tgtEl>
                                          <p:spTgt spid="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0"/>
                                        <p:tgtEl>
                                          <p:spTgt spid="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3000"/>
                                        <p:tgtEl>
                                          <p:spTgt spid="7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3000"/>
                                        <p:tgtEl>
                                          <p:spTgt spid="7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9"/>
          <p:cNvSpPr>
            <a:spLocks noChangeArrowheads="1" noChangeShapeType="1" noTextEdit="1"/>
          </p:cNvSpPr>
          <p:nvPr/>
        </p:nvSpPr>
        <p:spPr bwMode="auto">
          <a:xfrm>
            <a:off x="467544" y="476672"/>
            <a:ext cx="8317051" cy="504056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電池を直列につなぎ、電圧を</a:t>
            </a:r>
            <a:r>
              <a:rPr lang="en-US" altLang="ja-JP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2</a:t>
            </a:r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倍、</a:t>
            </a:r>
            <a:r>
              <a:rPr lang="en-US" altLang="ja-JP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3</a:t>
            </a:r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倍にしたとき電流がどうなるかを調べる</a:t>
            </a:r>
          </a:p>
        </p:txBody>
      </p:sp>
      <p:grpSp>
        <p:nvGrpSpPr>
          <p:cNvPr id="44" name="グループ化 43"/>
          <p:cNvGrpSpPr>
            <a:grpSpLocks/>
          </p:cNvGrpSpPr>
          <p:nvPr/>
        </p:nvGrpSpPr>
        <p:grpSpPr bwMode="auto">
          <a:xfrm>
            <a:off x="744538" y="3865563"/>
            <a:ext cx="2406650" cy="2232025"/>
            <a:chOff x="5544507" y="4231262"/>
            <a:chExt cx="2406359" cy="2232025"/>
          </a:xfrm>
        </p:grpSpPr>
        <p:sp>
          <p:nvSpPr>
            <p:cNvPr id="9242" name="Line 177"/>
            <p:cNvSpPr>
              <a:spLocks noChangeShapeType="1"/>
            </p:cNvSpPr>
            <p:nvPr/>
          </p:nvSpPr>
          <p:spPr bwMode="auto">
            <a:xfrm>
              <a:off x="5760407" y="6463286"/>
              <a:ext cx="197802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43" name="Line 183"/>
            <p:cNvSpPr>
              <a:spLocks noChangeShapeType="1"/>
            </p:cNvSpPr>
            <p:nvPr/>
          </p:nvSpPr>
          <p:spPr bwMode="auto">
            <a:xfrm>
              <a:off x="7738433" y="5573494"/>
              <a:ext cx="0" cy="8643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9244" name="Group 41"/>
            <p:cNvGrpSpPr>
              <a:grpSpLocks/>
            </p:cNvGrpSpPr>
            <p:nvPr/>
          </p:nvGrpSpPr>
          <p:grpSpPr bwMode="auto">
            <a:xfrm>
              <a:off x="7485728" y="5116357"/>
              <a:ext cx="465138" cy="477838"/>
              <a:chOff x="3651" y="1570"/>
              <a:chExt cx="908" cy="862"/>
            </a:xfrm>
          </p:grpSpPr>
          <p:sp>
            <p:nvSpPr>
              <p:cNvPr id="9252" name="Line 42"/>
              <p:cNvSpPr>
                <a:spLocks noChangeShapeType="1"/>
              </p:cNvSpPr>
              <p:nvPr/>
            </p:nvSpPr>
            <p:spPr bwMode="auto">
              <a:xfrm flipH="1">
                <a:off x="3787" y="1706"/>
                <a:ext cx="635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53" name="Line 43"/>
              <p:cNvSpPr>
                <a:spLocks noChangeShapeType="1"/>
              </p:cNvSpPr>
              <p:nvPr/>
            </p:nvSpPr>
            <p:spPr bwMode="auto">
              <a:xfrm>
                <a:off x="3742" y="1706"/>
                <a:ext cx="680" cy="5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54" name="Oval 44"/>
              <p:cNvSpPr>
                <a:spLocks noChangeArrowheads="1"/>
              </p:cNvSpPr>
              <p:nvPr/>
            </p:nvSpPr>
            <p:spPr bwMode="auto">
              <a:xfrm>
                <a:off x="3651" y="1570"/>
                <a:ext cx="908" cy="86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9245" name="Line 189"/>
            <p:cNvSpPr>
              <a:spLocks noChangeShapeType="1"/>
            </p:cNvSpPr>
            <p:nvPr/>
          </p:nvSpPr>
          <p:spPr bwMode="auto">
            <a:xfrm>
              <a:off x="7701413" y="4231262"/>
              <a:ext cx="5101" cy="8850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46" name="Line 190"/>
            <p:cNvSpPr>
              <a:spLocks noChangeShapeType="1"/>
            </p:cNvSpPr>
            <p:nvPr/>
          </p:nvSpPr>
          <p:spPr bwMode="auto">
            <a:xfrm>
              <a:off x="5760407" y="5310762"/>
              <a:ext cx="0" cy="1152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47" name="Line 196"/>
            <p:cNvSpPr>
              <a:spLocks noChangeShapeType="1"/>
            </p:cNvSpPr>
            <p:nvPr/>
          </p:nvSpPr>
          <p:spPr bwMode="auto">
            <a:xfrm>
              <a:off x="5760407" y="4231262"/>
              <a:ext cx="19410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9248" name="Group 15"/>
            <p:cNvGrpSpPr>
              <a:grpSpLocks/>
            </p:cNvGrpSpPr>
            <p:nvPr/>
          </p:nvGrpSpPr>
          <p:grpSpPr bwMode="auto">
            <a:xfrm rot="10800000">
              <a:off x="5544507" y="5094862"/>
              <a:ext cx="431800" cy="215900"/>
              <a:chOff x="1338" y="1888"/>
              <a:chExt cx="454" cy="226"/>
            </a:xfrm>
          </p:grpSpPr>
          <p:sp>
            <p:nvSpPr>
              <p:cNvPr id="9250" name="WordArt 1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429" y="2069"/>
                <a:ext cx="243" cy="45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  <p:sp>
            <p:nvSpPr>
              <p:cNvPr id="9251" name="WordArt 1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338" y="1888"/>
                <a:ext cx="454" cy="4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</p:grpSp>
        <p:sp>
          <p:nvSpPr>
            <p:cNvPr id="9249" name="Line 200"/>
            <p:cNvSpPr>
              <a:spLocks noChangeShapeType="1"/>
            </p:cNvSpPr>
            <p:nvPr/>
          </p:nvSpPr>
          <p:spPr bwMode="auto">
            <a:xfrm flipV="1">
              <a:off x="5760407" y="4231262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0" name="Group 178"/>
          <p:cNvGrpSpPr>
            <a:grpSpLocks/>
          </p:cNvGrpSpPr>
          <p:nvPr/>
        </p:nvGrpSpPr>
        <p:grpSpPr bwMode="auto">
          <a:xfrm>
            <a:off x="2257425" y="1404938"/>
            <a:ext cx="576263" cy="503237"/>
            <a:chOff x="4241" y="2387"/>
            <a:chExt cx="725" cy="680"/>
          </a:xfrm>
        </p:grpSpPr>
        <p:sp>
          <p:nvSpPr>
            <p:cNvPr id="9239" name="Oval 179"/>
            <p:cNvSpPr>
              <a:spLocks noChangeArrowheads="1"/>
            </p:cNvSpPr>
            <p:nvPr/>
          </p:nvSpPr>
          <p:spPr bwMode="auto">
            <a:xfrm>
              <a:off x="4241" y="2387"/>
              <a:ext cx="725" cy="68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40" name="WordArt 17"/>
            <p:cNvSpPr>
              <a:spLocks noChangeArrowheads="1" noChangeShapeType="1" noTextEdit="1"/>
            </p:cNvSpPr>
            <p:nvPr/>
          </p:nvSpPr>
          <p:spPr bwMode="auto">
            <a:xfrm rot="10800000">
              <a:off x="4467" y="2931"/>
              <a:ext cx="272" cy="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  <p:sp>
          <p:nvSpPr>
            <p:cNvPr id="9241" name="WordArt 181"/>
            <p:cNvSpPr>
              <a:spLocks noChangeArrowheads="1" noChangeShapeType="1" noTextEdit="1"/>
            </p:cNvSpPr>
            <p:nvPr/>
          </p:nvSpPr>
          <p:spPr bwMode="auto">
            <a:xfrm>
              <a:off x="4377" y="2523"/>
              <a:ext cx="454" cy="37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Ｖ</a:t>
              </a:r>
            </a:p>
          </p:txBody>
        </p:sp>
      </p:grpSp>
      <p:grpSp>
        <p:nvGrpSpPr>
          <p:cNvPr id="34" name="Group 191"/>
          <p:cNvGrpSpPr>
            <a:grpSpLocks/>
          </p:cNvGrpSpPr>
          <p:nvPr/>
        </p:nvGrpSpPr>
        <p:grpSpPr bwMode="auto">
          <a:xfrm>
            <a:off x="2268538" y="2338388"/>
            <a:ext cx="574675" cy="574675"/>
            <a:chOff x="4332" y="1162"/>
            <a:chExt cx="725" cy="680"/>
          </a:xfrm>
        </p:grpSpPr>
        <p:sp>
          <p:nvSpPr>
            <p:cNvPr id="9236" name="Oval 192"/>
            <p:cNvSpPr>
              <a:spLocks noChangeArrowheads="1"/>
            </p:cNvSpPr>
            <p:nvPr/>
          </p:nvSpPr>
          <p:spPr bwMode="auto">
            <a:xfrm>
              <a:off x="4332" y="1162"/>
              <a:ext cx="725" cy="68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7" name="WordArt 193"/>
            <p:cNvSpPr>
              <a:spLocks noChangeArrowheads="1" noChangeShapeType="1" noTextEdit="1"/>
            </p:cNvSpPr>
            <p:nvPr/>
          </p:nvSpPr>
          <p:spPr bwMode="auto">
            <a:xfrm>
              <a:off x="4468" y="1253"/>
              <a:ext cx="454" cy="3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Ａ</a:t>
              </a:r>
            </a:p>
          </p:txBody>
        </p:sp>
        <p:sp>
          <p:nvSpPr>
            <p:cNvPr id="9238" name="WordArt 17"/>
            <p:cNvSpPr>
              <a:spLocks noChangeArrowheads="1" noChangeShapeType="1" noTextEdit="1"/>
            </p:cNvSpPr>
            <p:nvPr/>
          </p:nvSpPr>
          <p:spPr bwMode="auto">
            <a:xfrm rot="10800000">
              <a:off x="4558" y="1706"/>
              <a:ext cx="272" cy="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－</a:t>
              </a:r>
            </a:p>
          </p:txBody>
        </p:sp>
      </p:grpSp>
      <p:sp>
        <p:nvSpPr>
          <p:cNvPr id="39" name="正方形/長方形 38"/>
          <p:cNvSpPr/>
          <p:nvPr/>
        </p:nvSpPr>
        <p:spPr>
          <a:xfrm>
            <a:off x="679077" y="1404804"/>
            <a:ext cx="158866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ea typeface="ＭＳ Ｐゴシック" charset="-128"/>
              </a:rPr>
              <a:t>電圧計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679077" y="2338669"/>
            <a:ext cx="152039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ea typeface="ＭＳ Ｐゴシック" charset="-128"/>
              </a:rPr>
              <a:t>電流計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884488" y="1308100"/>
            <a:ext cx="5900737" cy="955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800" kern="10" dirty="0">
                <a:solidFill>
                  <a:srgbClr val="008000"/>
                </a:solidFill>
                <a:latin typeface="ＭＳ Ｐゴシック"/>
                <a:ea typeface="ＭＳ Ｐゴシック"/>
              </a:rPr>
              <a:t>電圧は模式図の斜面の高さを測る</a:t>
            </a:r>
            <a:endParaRPr lang="en-US" altLang="ja-JP" sz="2800" kern="10" dirty="0">
              <a:solidFill>
                <a:srgbClr val="008000"/>
              </a:solidFill>
              <a:latin typeface="ＭＳ Ｐゴシック"/>
              <a:ea typeface="ＭＳ Ｐゴシック"/>
            </a:endParaRPr>
          </a:p>
          <a:p>
            <a:pPr algn="ctr">
              <a:defRPr/>
            </a:pPr>
            <a:r>
              <a:rPr lang="ja-JP" altLang="en-US" sz="2800" kern="10" dirty="0">
                <a:solidFill>
                  <a:srgbClr val="008000"/>
                </a:solidFill>
                <a:latin typeface="ＭＳ Ｐゴシック"/>
                <a:ea typeface="ＭＳ Ｐゴシック"/>
              </a:rPr>
              <a:t>ため電球をはさんでつなぐ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081338" y="2338388"/>
            <a:ext cx="494665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800" kern="10" dirty="0">
                <a:solidFill>
                  <a:srgbClr val="0066FF"/>
                </a:solidFill>
                <a:latin typeface="ＭＳ Ｐゴシック"/>
                <a:ea typeface="ＭＳ Ｐゴシック"/>
              </a:rPr>
              <a:t>電流は電子の流れを測るため</a:t>
            </a:r>
            <a:endParaRPr lang="en-US" altLang="ja-JP" sz="2800" kern="10" dirty="0">
              <a:solidFill>
                <a:srgbClr val="0066FF"/>
              </a:solidFill>
              <a:latin typeface="ＭＳ Ｐゴシック"/>
              <a:ea typeface="ＭＳ Ｐゴシック"/>
            </a:endParaRPr>
          </a:p>
          <a:p>
            <a:pPr algn="ctr">
              <a:defRPr/>
            </a:pPr>
            <a:r>
              <a:rPr lang="ja-JP" altLang="en-US" sz="2800" kern="10" dirty="0">
                <a:solidFill>
                  <a:srgbClr val="0066FF"/>
                </a:solidFill>
                <a:latin typeface="ＭＳ Ｐゴシック"/>
                <a:ea typeface="ＭＳ Ｐゴシック"/>
              </a:rPr>
              <a:t>導線の途中につなぐ</a:t>
            </a:r>
          </a:p>
        </p:txBody>
      </p:sp>
      <p:grpSp>
        <p:nvGrpSpPr>
          <p:cNvPr id="59" name="グループ化 58"/>
          <p:cNvGrpSpPr>
            <a:grpSpLocks/>
          </p:cNvGrpSpPr>
          <p:nvPr/>
        </p:nvGrpSpPr>
        <p:grpSpPr bwMode="auto">
          <a:xfrm>
            <a:off x="3602038" y="4038600"/>
            <a:ext cx="855662" cy="1096963"/>
            <a:chOff x="4109332" y="4424936"/>
            <a:chExt cx="856669" cy="1097136"/>
          </a:xfrm>
        </p:grpSpPr>
        <p:grpSp>
          <p:nvGrpSpPr>
            <p:cNvPr id="9228" name="Group 178"/>
            <p:cNvGrpSpPr>
              <a:grpSpLocks/>
            </p:cNvGrpSpPr>
            <p:nvPr/>
          </p:nvGrpSpPr>
          <p:grpSpPr bwMode="auto">
            <a:xfrm>
              <a:off x="4389738" y="4763580"/>
              <a:ext cx="576263" cy="503238"/>
              <a:chOff x="4241" y="2387"/>
              <a:chExt cx="725" cy="680"/>
            </a:xfrm>
          </p:grpSpPr>
          <p:sp>
            <p:nvSpPr>
              <p:cNvPr id="9233" name="Oval 179"/>
              <p:cNvSpPr>
                <a:spLocks noChangeArrowheads="1"/>
              </p:cNvSpPr>
              <p:nvPr/>
            </p:nvSpPr>
            <p:spPr bwMode="auto">
              <a:xfrm>
                <a:off x="4241" y="2387"/>
                <a:ext cx="725" cy="68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9234" name="WordArt 17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4467" y="2931"/>
                <a:ext cx="272" cy="2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－</a:t>
                </a:r>
              </a:p>
            </p:txBody>
          </p:sp>
          <p:sp>
            <p:nvSpPr>
              <p:cNvPr id="9235" name="WordArt 181"/>
              <p:cNvSpPr>
                <a:spLocks noChangeArrowheads="1" noChangeShapeType="1" noTextEdit="1"/>
              </p:cNvSpPr>
              <p:nvPr/>
            </p:nvSpPr>
            <p:spPr bwMode="auto">
              <a:xfrm>
                <a:off x="4377" y="2523"/>
                <a:ext cx="454" cy="37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Ｖ</a:t>
                </a:r>
              </a:p>
            </p:txBody>
          </p:sp>
        </p:grpSp>
        <p:cxnSp>
          <p:nvCxnSpPr>
            <p:cNvPr id="49" name="直線コネクタ 48"/>
            <p:cNvCxnSpPr/>
            <p:nvPr/>
          </p:nvCxnSpPr>
          <p:spPr>
            <a:xfrm>
              <a:off x="4678326" y="5266444"/>
              <a:ext cx="0" cy="255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 flipV="1">
              <a:off x="4697398" y="4424936"/>
              <a:ext cx="6357" cy="3270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 flipH="1">
              <a:off x="4109332" y="4424936"/>
              <a:ext cx="58806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 flipH="1">
              <a:off x="4109332" y="5522072"/>
              <a:ext cx="57535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テキスト ボックス 59"/>
          <p:cNvSpPr txBox="1">
            <a:spLocks noChangeArrowheads="1"/>
          </p:cNvSpPr>
          <p:nvPr/>
        </p:nvSpPr>
        <p:spPr bwMode="auto">
          <a:xfrm>
            <a:off x="4043363" y="5132388"/>
            <a:ext cx="4827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/>
              <a:t>　　　　　　　　</a:t>
            </a:r>
            <a:r>
              <a:rPr lang="ja-JP" altLang="en-US" sz="2400" b="1"/>
              <a:t>実験結果</a:t>
            </a:r>
            <a:endParaRPr lang="en-US" altLang="ja-JP" sz="2400" b="1"/>
          </a:p>
          <a:p>
            <a:pPr eaLnBrk="1" hangingPunct="1"/>
            <a:r>
              <a:rPr lang="ja-JP" altLang="en-US" sz="2400" b="1">
                <a:solidFill>
                  <a:srgbClr val="006600"/>
                </a:solidFill>
              </a:rPr>
              <a:t>電圧</a:t>
            </a:r>
            <a:r>
              <a:rPr lang="ja-JP" altLang="en-US" sz="2400"/>
              <a:t>　ボルト　</a:t>
            </a:r>
            <a:r>
              <a:rPr lang="en-US" altLang="ja-JP" sz="2400"/>
              <a:t>1.5</a:t>
            </a:r>
            <a:r>
              <a:rPr lang="ja-JP" altLang="en-US" sz="2400"/>
              <a:t>　　</a:t>
            </a:r>
            <a:r>
              <a:rPr lang="en-US" altLang="ja-JP" sz="2400"/>
              <a:t>3.0</a:t>
            </a:r>
            <a:r>
              <a:rPr lang="ja-JP" altLang="en-US" sz="2400"/>
              <a:t>　　</a:t>
            </a:r>
            <a:r>
              <a:rPr lang="en-US" altLang="ja-JP" sz="2400"/>
              <a:t>4.5V</a:t>
            </a:r>
          </a:p>
          <a:p>
            <a:pPr eaLnBrk="1" hangingPunct="1"/>
            <a:r>
              <a:rPr lang="ja-JP" altLang="en-US" sz="2400" b="1">
                <a:solidFill>
                  <a:srgbClr val="0066FF"/>
                </a:solidFill>
              </a:rPr>
              <a:t>電流</a:t>
            </a:r>
            <a:r>
              <a:rPr lang="ja-JP" altLang="en-US" sz="2400"/>
              <a:t>　ｱﾝﾍﾟｱ　</a:t>
            </a:r>
            <a:r>
              <a:rPr lang="en-US" altLang="ja-JP" sz="2400"/>
              <a:t>0.5</a:t>
            </a:r>
            <a:r>
              <a:rPr lang="ja-JP" altLang="en-US" sz="2400"/>
              <a:t>　　</a:t>
            </a:r>
            <a:r>
              <a:rPr lang="en-US" altLang="ja-JP" sz="2400"/>
              <a:t>1.0</a:t>
            </a:r>
            <a:r>
              <a:rPr lang="ja-JP" altLang="en-US" sz="2400"/>
              <a:t>　　</a:t>
            </a:r>
            <a:r>
              <a:rPr lang="en-US" altLang="ja-JP" sz="2400"/>
              <a:t>1.5A</a:t>
            </a:r>
            <a:endParaRPr lang="ja-JP" altLang="en-US" sz="240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1.3876E-6 C -0.00694 0.00578 -0.01388 0.00532 -0.02153 0.0081 C -0.03733 0.01388 -0.03958 0.01642 -0.05694 0.01827 C -0.0611 0.01758 -0.06718 0.02128 -0.06926 0.01642 C -0.07292 0.00787 -0.06962 -0.03931 -0.06926 -0.04718 C -0.07031 0.00925 -0.07222 0.04001 -0.07396 0.09205 C -0.07344 0.11934 -0.07344 0.14686 -0.0724 0.17415 C -0.07222 0.17623 -0.07101 0.16998 -0.07083 0.1679 C -0.06997 0.1605 -0.06979 0.15287 -0.06926 0.14547 C -0.06509 0.0784 -0.07014 0.15079 -0.06614 0.09413 C -0.06684 0.08511 -0.06614 0.0636 -0.0724 0.05528 " pathEditMode="relative" ptsTypes="ffffffffffA">
                                      <p:cBhvr>
                                        <p:cTn id="5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6.61425E-6 C 0.00938 0.03607 0.00643 0.08348 -0.00294 0.12095 C -0.00242 0.13459 -0.00225 0.14824 -0.00138 0.16188 C -0.00103 0.16882 0.00504 0.17483 -0.00138 0.18246 C -0.00485 0.18663 -0.01527 0.18639 -0.01527 0.18639 C -0.06596 0.18339 -0.11718 0.18801 -0.1677 0.18038 C -0.16978 0.18108 -0.17343 0.17969 -0.17378 0.18246 C -0.17742 0.21392 -0.17499 0.25254 -0.17378 0.28491 C -0.16527 0.25069 -0.17378 0.21322 -0.1677 0.1783 C -0.15364 0.18061 -0.13801 0.18246 -0.12447 0.18848 C -0.08714 0.18778 -0.04964 0.18639 -0.01232 0.18639 C 0.02865 0.18639 0.02049 0.17391 0.03091 0.19472 C 0.03195 0.22478 0.03317 0.23635 0.03543 0.26225 C 0.0349 0.27451 0.03942 0.28931 0.03386 0.29925 C 0.02987 0.30642 0.02049 0.29995 0.0139 0.3011 C 0.01025 0.3018 0.00765 0.3048 0.0047 0.30735 C 0.00296 0.31405 0.00018 0.31891 -0.00138 0.32585 C -0.00086 0.33811 -0.00103 0.35036 5.27778E-6 0.36262 C 0.00227 0.38713 0.02084 0.3943 0.03386 0.40564 C 0.04862 0.43501 0.05209 0.4394 0.03543 0.50416 C 0.03317 0.51318 0.02102 0.50277 0.0139 0.50207 C 0.00088 0.49606 -0.00902 0.49861 -0.02308 0.49999 C -0.04357 0.50392 -0.04096 0.50392 -0.06909 0.50207 C -0.11128 0.49074 -0.07933 0.49768 -0.16614 0.49999 C -0.17065 0.4993 -0.17881 0.50392 -0.17985 0.49791 C -0.18003 0.49699 -0.1769 0.3721 -0.1769 0.37095 C -0.17673 0.36609 -0.17273 0.36008 -0.17534 0.35661 C -0.1776 0.3536 -0.17846 0.36886 -0.17846 0.36886 C -0.18315 0.41049 -0.18124 0.44426 -0.17985 0.48982 C -0.17968 0.49282 -0.17707 0.50046 -0.17534 0.50207 C -0.16822 0.50809 -0.15572 0.51225 -0.14756 0.51433 C -0.12326 0.51109 -0.10034 0.50809 -0.07534 0.50809 " pathEditMode="relative" ptsTypes="fffffffffffffffffffffffffffffffA">
                                      <p:cBhvr>
                                        <p:cTn id="60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60" grpId="0"/>
      <p:bldP spid="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914400" y="5300663"/>
            <a:ext cx="3709988" cy="344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オームの法則を式でかくと</a:t>
            </a:r>
          </a:p>
        </p:txBody>
      </p:sp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827584" y="2708920"/>
            <a:ext cx="510282" cy="64864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TW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00"/>
                </a:solidFill>
                <a:latin typeface="ＭＳ Ｐゴシック"/>
                <a:ea typeface="ＭＳ Ｐゴシック"/>
              </a:rPr>
              <a:t>電圧</a:t>
            </a:r>
          </a:p>
          <a:p>
            <a:pPr algn="ctr">
              <a:defRPr/>
            </a:pPr>
            <a:r>
              <a:rPr lang="zh-TW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Ｖ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  <p:sp>
        <p:nvSpPr>
          <p:cNvPr id="20488" name="WordArt 8"/>
          <p:cNvSpPr>
            <a:spLocks noChangeArrowheads="1" noChangeShapeType="1" noTextEdit="1"/>
          </p:cNvSpPr>
          <p:nvPr/>
        </p:nvSpPr>
        <p:spPr bwMode="auto">
          <a:xfrm>
            <a:off x="2735659" y="4797425"/>
            <a:ext cx="935831" cy="2516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TW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ＭＳ Ｐゴシック"/>
                <a:ea typeface="ＭＳ Ｐゴシック"/>
              </a:rPr>
              <a:t>電流</a:t>
            </a:r>
            <a:r>
              <a:rPr lang="zh-TW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 Ａ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/>
              <a:ea typeface="ＭＳ Ｐゴシック"/>
            </a:endParaRPr>
          </a:p>
        </p:txBody>
      </p:sp>
      <p:sp>
        <p:nvSpPr>
          <p:cNvPr id="20536" name="Text Box 56"/>
          <p:cNvSpPr txBox="1">
            <a:spLocks noChangeArrowheads="1"/>
          </p:cNvSpPr>
          <p:nvPr/>
        </p:nvSpPr>
        <p:spPr bwMode="auto">
          <a:xfrm>
            <a:off x="1547813" y="5805488"/>
            <a:ext cx="71294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 b="1">
                <a:solidFill>
                  <a:srgbClr val="0066FF"/>
                </a:solidFill>
              </a:rPr>
              <a:t>Ｖ（ボルト）＝</a:t>
            </a:r>
            <a:r>
              <a:rPr lang="en-US" altLang="ja-JP" sz="3200" b="1">
                <a:solidFill>
                  <a:srgbClr val="0066FF"/>
                </a:solidFill>
              </a:rPr>
              <a:t>Ω</a:t>
            </a:r>
            <a:r>
              <a:rPr lang="ja-JP" altLang="en-US" sz="3200" b="1">
                <a:solidFill>
                  <a:srgbClr val="0066FF"/>
                </a:solidFill>
              </a:rPr>
              <a:t>（オーム）</a:t>
            </a:r>
            <a:r>
              <a:rPr lang="en-US" altLang="ja-JP" sz="3200" b="1">
                <a:solidFill>
                  <a:srgbClr val="0066FF"/>
                </a:solidFill>
              </a:rPr>
              <a:t>×</a:t>
            </a:r>
            <a:r>
              <a:rPr lang="ja-JP" altLang="en-US" sz="3200" b="1">
                <a:solidFill>
                  <a:srgbClr val="0066FF"/>
                </a:solidFill>
              </a:rPr>
              <a:t>Ａ（アンペア）</a:t>
            </a:r>
          </a:p>
        </p:txBody>
      </p: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1844675" y="1725613"/>
            <a:ext cx="2554288" cy="2520950"/>
            <a:chOff x="1844210" y="1725151"/>
            <a:chExt cx="2554965" cy="2520951"/>
          </a:xfrm>
        </p:grpSpPr>
        <p:sp>
          <p:nvSpPr>
            <p:cNvPr id="10265" name="Line 61"/>
            <p:cNvSpPr>
              <a:spLocks noChangeShapeType="1"/>
            </p:cNvSpPr>
            <p:nvPr/>
          </p:nvSpPr>
          <p:spPr bwMode="auto">
            <a:xfrm flipV="1">
              <a:off x="1844210" y="1725151"/>
              <a:ext cx="0" cy="25209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66" name="Line 62"/>
            <p:cNvSpPr>
              <a:spLocks noChangeShapeType="1"/>
            </p:cNvSpPr>
            <p:nvPr/>
          </p:nvSpPr>
          <p:spPr bwMode="auto">
            <a:xfrm>
              <a:off x="1844211" y="4246102"/>
              <a:ext cx="25549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247" name="WordArt 202"/>
          <p:cNvSpPr>
            <a:spLocks noChangeArrowheads="1" noChangeShapeType="1" noTextEdit="1"/>
          </p:cNvSpPr>
          <p:nvPr/>
        </p:nvSpPr>
        <p:spPr bwMode="auto">
          <a:xfrm>
            <a:off x="5508625" y="4797425"/>
            <a:ext cx="3271838" cy="3000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ja-JP" altLang="en-US" sz="3600" kern="10">
              <a:solidFill>
                <a:srgbClr val="008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67" name="テキスト ボックス 66"/>
          <p:cNvSpPr txBox="1">
            <a:spLocks noChangeArrowheads="1"/>
          </p:cNvSpPr>
          <p:nvPr/>
        </p:nvSpPr>
        <p:spPr bwMode="auto">
          <a:xfrm>
            <a:off x="458788" y="341313"/>
            <a:ext cx="43291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/>
              <a:t>　　　　　　　　</a:t>
            </a:r>
            <a:r>
              <a:rPr lang="ja-JP" altLang="en-US" sz="2400" b="1"/>
              <a:t>実験結果</a:t>
            </a:r>
            <a:endParaRPr lang="en-US" altLang="ja-JP" sz="2400" b="1"/>
          </a:p>
          <a:p>
            <a:pPr eaLnBrk="1" hangingPunct="1"/>
            <a:r>
              <a:rPr lang="ja-JP" altLang="en-US" sz="2400" b="1">
                <a:solidFill>
                  <a:srgbClr val="006600"/>
                </a:solidFill>
              </a:rPr>
              <a:t>電圧</a:t>
            </a:r>
            <a:r>
              <a:rPr lang="ja-JP" altLang="en-US" sz="2400"/>
              <a:t>　ボルト　</a:t>
            </a:r>
            <a:r>
              <a:rPr lang="en-US" altLang="ja-JP" sz="2400"/>
              <a:t>1.5</a:t>
            </a:r>
            <a:r>
              <a:rPr lang="ja-JP" altLang="en-US" sz="2400"/>
              <a:t>　　</a:t>
            </a:r>
            <a:r>
              <a:rPr lang="en-US" altLang="ja-JP" sz="2400"/>
              <a:t>3.0</a:t>
            </a:r>
            <a:r>
              <a:rPr lang="ja-JP" altLang="en-US" sz="2400"/>
              <a:t>　　</a:t>
            </a:r>
            <a:r>
              <a:rPr lang="en-US" altLang="ja-JP" sz="2400"/>
              <a:t>4.5V</a:t>
            </a:r>
          </a:p>
          <a:p>
            <a:pPr eaLnBrk="1" hangingPunct="1"/>
            <a:r>
              <a:rPr lang="ja-JP" altLang="en-US" sz="2400" b="1">
                <a:solidFill>
                  <a:srgbClr val="0066FF"/>
                </a:solidFill>
              </a:rPr>
              <a:t>電流</a:t>
            </a:r>
            <a:r>
              <a:rPr lang="ja-JP" altLang="en-US" sz="2400"/>
              <a:t>　ｱﾝﾍﾟｱ　</a:t>
            </a:r>
            <a:r>
              <a:rPr lang="en-US" altLang="ja-JP" sz="2400"/>
              <a:t>0.5</a:t>
            </a:r>
            <a:r>
              <a:rPr lang="ja-JP" altLang="en-US" sz="2400"/>
              <a:t>　　</a:t>
            </a:r>
            <a:r>
              <a:rPr lang="en-US" altLang="ja-JP" sz="2400"/>
              <a:t>1.0</a:t>
            </a:r>
            <a:r>
              <a:rPr lang="ja-JP" altLang="en-US" sz="2400"/>
              <a:t>　　</a:t>
            </a:r>
            <a:r>
              <a:rPr lang="en-US" altLang="ja-JP" sz="2400"/>
              <a:t>1.5A</a:t>
            </a:r>
            <a:endParaRPr lang="ja-JP" altLang="en-US" sz="2400"/>
          </a:p>
        </p:txBody>
      </p:sp>
      <p:sp>
        <p:nvSpPr>
          <p:cNvPr id="2" name="正方形/長方形 1"/>
          <p:cNvSpPr/>
          <p:nvPr/>
        </p:nvSpPr>
        <p:spPr>
          <a:xfrm>
            <a:off x="5341505" y="769753"/>
            <a:ext cx="294824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ea typeface="ＭＳ Ｐゴシック" charset="-128"/>
              </a:rPr>
              <a:t>結果をｸﾞﾗﾌに表す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1316038" y="1670050"/>
            <a:ext cx="665162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4.5 </a:t>
            </a:r>
          </a:p>
          <a:p>
            <a:pPr eaLnBrk="1" hangingPunct="1"/>
            <a:endParaRPr lang="en-US" altLang="ja-JP"/>
          </a:p>
          <a:p>
            <a:pPr eaLnBrk="1" hangingPunct="1"/>
            <a:endParaRPr lang="en-US" altLang="ja-JP"/>
          </a:p>
          <a:p>
            <a:pPr eaLnBrk="1" hangingPunct="1"/>
            <a:r>
              <a:rPr lang="en-US" altLang="ja-JP"/>
              <a:t>3.0 </a:t>
            </a:r>
          </a:p>
          <a:p>
            <a:pPr eaLnBrk="1" hangingPunct="1"/>
            <a:endParaRPr lang="en-US" altLang="ja-JP"/>
          </a:p>
          <a:p>
            <a:pPr eaLnBrk="1" hangingPunct="1"/>
            <a:endParaRPr lang="en-US" altLang="ja-JP"/>
          </a:p>
          <a:p>
            <a:pPr eaLnBrk="1" hangingPunct="1"/>
            <a:r>
              <a:rPr lang="en-US" altLang="ja-JP"/>
              <a:t>1.5 </a:t>
            </a:r>
          </a:p>
          <a:p>
            <a:pPr eaLnBrk="1" hangingPunct="1"/>
            <a:endParaRPr lang="en-US" altLang="ja-JP"/>
          </a:p>
          <a:p>
            <a:pPr eaLnBrk="1" hangingPunct="1"/>
            <a:endParaRPr lang="en-US" altLang="ja-JP"/>
          </a:p>
          <a:p>
            <a:pPr eaLnBrk="1" hangingPunct="1"/>
            <a:r>
              <a:rPr lang="en-US" altLang="ja-JP"/>
              <a:t>  0</a:t>
            </a:r>
            <a:endParaRPr lang="ja-JP" altLang="en-US"/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1981200" y="4346575"/>
            <a:ext cx="216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    0.5      1.0      1.5</a:t>
            </a:r>
            <a:endParaRPr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2466975" y="3382963"/>
            <a:ext cx="104775" cy="936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円/楕円 74"/>
          <p:cNvSpPr/>
          <p:nvPr/>
        </p:nvSpPr>
        <p:spPr>
          <a:xfrm>
            <a:off x="3151188" y="2570163"/>
            <a:ext cx="1047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円/楕円 75"/>
          <p:cNvSpPr/>
          <p:nvPr/>
        </p:nvSpPr>
        <p:spPr>
          <a:xfrm>
            <a:off x="3840163" y="1736725"/>
            <a:ext cx="1047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0649" name="グループ化 20648"/>
          <p:cNvGrpSpPr>
            <a:grpSpLocks/>
          </p:cNvGrpSpPr>
          <p:nvPr/>
        </p:nvGrpSpPr>
        <p:grpSpPr bwMode="auto">
          <a:xfrm>
            <a:off x="1844675" y="1725613"/>
            <a:ext cx="2554288" cy="2532062"/>
            <a:chOff x="1844211" y="1725151"/>
            <a:chExt cx="2554966" cy="2532212"/>
          </a:xfrm>
        </p:grpSpPr>
        <p:cxnSp>
          <p:nvCxnSpPr>
            <p:cNvPr id="25" name="直線コネクタ 24"/>
            <p:cNvCxnSpPr/>
            <p:nvPr/>
          </p:nvCxnSpPr>
          <p:spPr>
            <a:xfrm>
              <a:off x="1844211" y="1785480"/>
              <a:ext cx="255496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1844211" y="2615791"/>
              <a:ext cx="255496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1844211" y="3430227"/>
              <a:ext cx="255496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519078" y="1725151"/>
              <a:ext cx="0" cy="25210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46" name="直線コネクタ 20645"/>
            <p:cNvCxnSpPr/>
            <p:nvPr/>
          </p:nvCxnSpPr>
          <p:spPr>
            <a:xfrm flipV="1">
              <a:off x="3203472" y="1725151"/>
              <a:ext cx="0" cy="25210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48" name="直線コネクタ 20647"/>
            <p:cNvCxnSpPr/>
            <p:nvPr/>
          </p:nvCxnSpPr>
          <p:spPr>
            <a:xfrm flipV="1">
              <a:off x="3892630" y="1736264"/>
              <a:ext cx="0" cy="25210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651" name="直線コネクタ 20650"/>
          <p:cNvCxnSpPr>
            <a:cxnSpLocks noChangeShapeType="1"/>
          </p:cNvCxnSpPr>
          <p:nvPr/>
        </p:nvCxnSpPr>
        <p:spPr bwMode="auto">
          <a:xfrm flipV="1">
            <a:off x="1835150" y="1700213"/>
            <a:ext cx="2160588" cy="2520950"/>
          </a:xfrm>
          <a:prstGeom prst="line">
            <a:avLst/>
          </a:prstGeom>
          <a:noFill/>
          <a:ln w="254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52" name="テキスト ボックス 20651"/>
          <p:cNvSpPr txBox="1">
            <a:spLocks noChangeArrowheads="1"/>
          </p:cNvSpPr>
          <p:nvPr/>
        </p:nvSpPr>
        <p:spPr bwMode="auto">
          <a:xfrm>
            <a:off x="4572000" y="2205038"/>
            <a:ext cx="438150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電圧Ｖと電流Ａは比例する。</a:t>
            </a:r>
            <a:endParaRPr lang="en-US" altLang="ja-JP" sz="2800"/>
          </a:p>
          <a:p>
            <a:pPr eaLnBrk="1" hangingPunct="1"/>
            <a:r>
              <a:rPr lang="ja-JP" altLang="en-US" sz="2800"/>
              <a:t>　　　　　（</a:t>
            </a:r>
            <a:r>
              <a:rPr lang="ja-JP" altLang="en-US" sz="2800">
                <a:solidFill>
                  <a:srgbClr val="FF0000"/>
                </a:solidFill>
              </a:rPr>
              <a:t>オームの法則</a:t>
            </a:r>
            <a:r>
              <a:rPr lang="ja-JP" altLang="en-US" sz="2800"/>
              <a:t>）</a:t>
            </a:r>
            <a:endParaRPr lang="en-US" altLang="ja-JP" sz="2800"/>
          </a:p>
          <a:p>
            <a:pPr eaLnBrk="1" hangingPunct="1"/>
            <a:r>
              <a:rPr lang="ja-JP" altLang="en-US" sz="2800"/>
              <a:t>この電球では電流に</a:t>
            </a:r>
            <a:r>
              <a:rPr lang="en-US" altLang="ja-JP" sz="2800"/>
              <a:t>3.0</a:t>
            </a:r>
            <a:r>
              <a:rPr lang="ja-JP" altLang="en-US" sz="2800"/>
              <a:t>をかけると電圧になる。</a:t>
            </a:r>
            <a:endParaRPr lang="en-US" altLang="ja-JP" sz="2800"/>
          </a:p>
          <a:p>
            <a:pPr eaLnBrk="1" hangingPunct="1"/>
            <a:r>
              <a:rPr lang="ja-JP" altLang="en-US" sz="2800"/>
              <a:t>　　Ｖ＝</a:t>
            </a:r>
            <a:r>
              <a:rPr lang="en-US" altLang="ja-JP" sz="2800">
                <a:solidFill>
                  <a:srgbClr val="FF0000"/>
                </a:solidFill>
              </a:rPr>
              <a:t>3.0</a:t>
            </a:r>
            <a:r>
              <a:rPr lang="en-US" altLang="ja-JP" sz="2800"/>
              <a:t>×</a:t>
            </a:r>
            <a:r>
              <a:rPr lang="ja-JP" altLang="en-US" sz="2800"/>
              <a:t>Ａ</a:t>
            </a:r>
            <a:endParaRPr lang="en-US" altLang="ja-JP" sz="2800"/>
          </a:p>
          <a:p>
            <a:pPr eaLnBrk="1" hangingPunct="1"/>
            <a:r>
              <a:rPr lang="en-US" altLang="ja-JP" sz="2800"/>
              <a:t>3.0</a:t>
            </a:r>
            <a:r>
              <a:rPr lang="ja-JP" altLang="en-US" sz="2800"/>
              <a:t>を電気抵抗といい</a:t>
            </a:r>
            <a:r>
              <a:rPr lang="en-US" altLang="ja-JP" sz="2800"/>
              <a:t>3.0Ω</a:t>
            </a:r>
            <a:r>
              <a:rPr lang="ja-JP" altLang="en-US" sz="2800"/>
              <a:t>（オーム）で表す。</a:t>
            </a:r>
            <a:endParaRPr lang="en-US" altLang="ja-JP" sz="2800"/>
          </a:p>
          <a:p>
            <a:pPr eaLnBrk="1" hangingPunct="1"/>
            <a:endParaRPr lang="ja-JP" altLang="en-US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932363" y="1412875"/>
            <a:ext cx="3384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000">
                <a:solidFill>
                  <a:schemeClr val="bg2"/>
                </a:solidFill>
              </a:rPr>
              <a:t>途中の電圧でも実験すると０を通る直線で結べる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0"/>
                                        <p:tgtEl>
                                          <p:spTgt spid="2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4000" fill="hold"/>
                                        <p:tgtEl>
                                          <p:spTgt spid="20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4000" fill="hold"/>
                                        <p:tgtEl>
                                          <p:spTgt spid="20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20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 fill="hold"/>
                                        <p:tgtEl>
                                          <p:spTgt spid="20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9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3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6" grpId="0"/>
      <p:bldP spid="20536" grpId="1"/>
      <p:bldP spid="67" grpId="0"/>
      <p:bldP spid="5" grpId="0"/>
      <p:bldP spid="7" grpId="0"/>
      <p:bldP spid="8" grpId="0" animBg="1"/>
      <p:bldP spid="75" grpId="0" animBg="1"/>
      <p:bldP spid="76" grpId="0" animBg="1"/>
      <p:bldP spid="20652" grpId="0"/>
      <p:bldP spid="10267" grpId="0"/>
      <p:bldP spid="1026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22db21966e515e38c3c32842eb2a3488cfcba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615</Words>
  <Application>Microsoft Office PowerPoint</Application>
  <PresentationFormat>画面に合わせる (4:3)</PresentationFormat>
  <Paragraphs>186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Arial</vt:lpstr>
      <vt:lpstr>ＭＳ Ｐゴシック</vt:lpstr>
      <vt:lpstr>Calibri</vt:lpstr>
      <vt:lpstr>HG創英角ﾎﾟｯﾌﾟ体</vt:lpstr>
      <vt:lpstr>標準デザイン</vt:lpstr>
      <vt:lpstr>かぶ２</vt:lpstr>
      <vt:lpstr>オームの法則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o-mu</dc:title>
  <dc:creator>柏市教育研究所</dc:creator>
  <cp:lastModifiedBy>柏市立教育研究所</cp:lastModifiedBy>
  <cp:revision>118</cp:revision>
  <dcterms:created xsi:type="dcterms:W3CDTF">2012-03-01T03:54:02Z</dcterms:created>
  <dcterms:modified xsi:type="dcterms:W3CDTF">2020-12-07T06:50:27Z</dcterms:modified>
</cp:coreProperties>
</file>