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0"/>
  </p:notesMasterIdLst>
  <p:sldIdLst>
    <p:sldId id="256" r:id="rId3"/>
    <p:sldId id="266" r:id="rId4"/>
    <p:sldId id="267" r:id="rId5"/>
    <p:sldId id="265" r:id="rId6"/>
    <p:sldId id="268" r:id="rId7"/>
    <p:sldId id="269" r:id="rId8"/>
    <p:sldId id="270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A0A0A"/>
    <a:srgbClr val="000000"/>
    <a:srgbClr val="493CF0"/>
    <a:srgbClr val="010B02"/>
    <a:srgbClr val="BE0613"/>
    <a:srgbClr val="18BA27"/>
    <a:srgbClr val="50E85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6" autoAdjust="0"/>
    <p:restoredTop sz="93287" autoAdjust="0"/>
  </p:normalViewPr>
  <p:slideViewPr>
    <p:cSldViewPr>
      <p:cViewPr varScale="1">
        <p:scale>
          <a:sx n="100" d="100"/>
          <a:sy n="100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13ED19C-0AB0-476B-951F-678AA22898C5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42C9866-1B93-426D-8CA9-768389A5719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BE06C-3490-49DB-9026-ED6804D297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702573"/>
      </p:ext>
    </p:extLst>
  </p:cSld>
  <p:clrMapOvr>
    <a:masterClrMapping/>
  </p:clrMapOvr>
  <p:transition spd="slow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6FA8D-AC56-4FC5-AE6D-887EEEF3913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8797444"/>
      </p:ext>
    </p:extLst>
  </p:cSld>
  <p:clrMapOvr>
    <a:masterClrMapping/>
  </p:clrMapOvr>
  <p:transition spd="slow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405033-BAB1-4095-B956-E6C6FE9BE03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8697597"/>
      </p:ext>
    </p:extLst>
  </p:cSld>
  <p:clrMapOvr>
    <a:masterClrMapping/>
  </p:clrMapOvr>
  <p:transition spd="slow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336A40-2836-4CCC-9A77-C92EBB3AD46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861DF-CDF8-4152-8BE6-46F41141489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2554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55172-7B80-4BD4-820E-10A9140EF52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FCE73-9668-452A-B4AE-E3F41DE2798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2116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40FEE0-F9EF-4B55-B610-5AB61B1A778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452DE-79C8-42FE-AB29-C8DFACBF25F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8113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8F071-5E1C-454F-B204-BDBD4A12B5D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8D090-3B13-4BEC-97E0-D6EDE1CA275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0294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707E7-B934-461A-A650-0163FE5C110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D7011-9FC8-45A2-81A2-D42DF50EA7C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982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F88FC9-7730-44A6-9F90-E2F5D46B5C5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EFD62-75BB-4A39-AF98-83DD12D13C7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7065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37FC10-373B-4EA0-98F7-AB038BF684C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1C143-1AB3-4440-B8D9-966FB1E377C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648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D25E48-5068-4181-AE50-B11EED5ED3F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D7301-55CE-4539-A439-CFDD84A29B7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175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EB5BD3-7972-488E-8D08-7652F664675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1259566"/>
      </p:ext>
    </p:extLst>
  </p:cSld>
  <p:clrMapOvr>
    <a:masterClrMapping/>
  </p:clrMapOvr>
  <p:transition spd="slow" advTm="3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66B1C8-8563-4EAE-A9F2-E59601514A6E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29407-C480-4795-83DE-882CD6593D2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289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5B9B8B-372B-4088-A2B3-B10A38D2DE9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0CE28-9CC8-48EB-9E82-16668D83AE9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0983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754125-D567-409B-A1FA-14023687AD2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1E33B-62ED-4DDC-A3FA-5C4666E360A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143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02464-F877-4AA0-A600-ACAC799502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9934077"/>
      </p:ext>
    </p:extLst>
  </p:cSld>
  <p:clrMapOvr>
    <a:masterClrMapping/>
  </p:clrMapOvr>
  <p:transition spd="slow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3D0CC8-EDC0-4999-AB63-1723CEDEB7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8357386"/>
      </p:ext>
    </p:extLst>
  </p:cSld>
  <p:clrMapOvr>
    <a:masterClrMapping/>
  </p:clrMapOvr>
  <p:transition spd="slow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9635B-BDF6-411D-AE52-7C25250134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051716"/>
      </p:ext>
    </p:extLst>
  </p:cSld>
  <p:clrMapOvr>
    <a:masterClrMapping/>
  </p:clrMapOvr>
  <p:transition spd="slow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A1090C-1251-4762-BDE8-314B87BBC4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0322271"/>
      </p:ext>
    </p:extLst>
  </p:cSld>
  <p:clrMapOvr>
    <a:masterClrMapping/>
  </p:clrMapOvr>
  <p:transition spd="slow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747AA-2E1D-46E2-BCD1-A9AEF2D4D5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304827"/>
      </p:ext>
    </p:extLst>
  </p:cSld>
  <p:clrMapOvr>
    <a:masterClrMapping/>
  </p:clrMapOvr>
  <p:transition spd="slow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6A6298-D294-4BD6-8825-747B4B5EBE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2979430"/>
      </p:ext>
    </p:extLst>
  </p:cSld>
  <p:clrMapOvr>
    <a:masterClrMapping/>
  </p:clrMapOvr>
  <p:transition spd="slow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B4F73-9E68-4E00-8931-92E8349C620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6351312"/>
      </p:ext>
    </p:extLst>
  </p:cSld>
  <p:clrMapOvr>
    <a:masterClrMapping/>
  </p:clrMapOvr>
  <p:transition spd="slow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B8E3AD-AB38-42BB-9B42-1823379D62C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slow" advTm="3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CB883AE-23BC-40C6-812A-E2D45E8F57A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02A2F0-7BDD-464B-A328-C3DAC92763FA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151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088" y="0"/>
            <a:ext cx="7745412" cy="1511300"/>
          </a:xfrm>
        </p:spPr>
        <p:txBody>
          <a:bodyPr/>
          <a:lstStyle/>
          <a:p>
            <a:r>
              <a:rPr lang="ja-JP" altLang="en-US" sz="72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ﾓｰﾀｰが回るしくみ</a:t>
            </a:r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7666038" y="4370388"/>
            <a:ext cx="647700" cy="1079500"/>
            <a:chOff x="4377" y="1752"/>
            <a:chExt cx="1043" cy="1950"/>
          </a:xfrm>
        </p:grpSpPr>
        <p:sp>
          <p:nvSpPr>
            <p:cNvPr id="2085" name="AutoShape 12"/>
            <p:cNvSpPr>
              <a:spLocks noChangeArrowheads="1"/>
            </p:cNvSpPr>
            <p:nvPr/>
          </p:nvSpPr>
          <p:spPr bwMode="auto">
            <a:xfrm>
              <a:off x="4377" y="1830"/>
              <a:ext cx="1043" cy="1872"/>
            </a:xfrm>
            <a:prstGeom prst="can">
              <a:avLst>
                <a:gd name="adj" fmla="val 27205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86" name="AutoShape 13"/>
            <p:cNvSpPr>
              <a:spLocks noChangeArrowheads="1"/>
            </p:cNvSpPr>
            <p:nvPr/>
          </p:nvSpPr>
          <p:spPr bwMode="auto">
            <a:xfrm>
              <a:off x="4740" y="1752"/>
              <a:ext cx="347" cy="250"/>
            </a:xfrm>
            <a:prstGeom prst="can">
              <a:avLst>
                <a:gd name="adj" fmla="val 32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" name="グループ化 11"/>
          <p:cNvGrpSpPr>
            <a:grpSpLocks/>
          </p:cNvGrpSpPr>
          <p:nvPr/>
        </p:nvGrpSpPr>
        <p:grpSpPr bwMode="auto">
          <a:xfrm rot="-5400000">
            <a:off x="816769" y="2215356"/>
            <a:ext cx="4922838" cy="3749675"/>
            <a:chOff x="1765610" y="476672"/>
            <a:chExt cx="5633728" cy="4328530"/>
          </a:xfrm>
        </p:grpSpPr>
        <p:sp>
          <p:nvSpPr>
            <p:cNvPr id="2076" name="Arc 38"/>
            <p:cNvSpPr>
              <a:spLocks/>
            </p:cNvSpPr>
            <p:nvPr/>
          </p:nvSpPr>
          <p:spPr bwMode="auto">
            <a:xfrm rot="12481503" flipV="1">
              <a:off x="1868959" y="2057275"/>
              <a:ext cx="2539483" cy="1639361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2077" name="Group 39"/>
            <p:cNvGrpSpPr>
              <a:grpSpLocks/>
            </p:cNvGrpSpPr>
            <p:nvPr/>
          </p:nvGrpSpPr>
          <p:grpSpPr bwMode="auto">
            <a:xfrm>
              <a:off x="5654945" y="2642476"/>
              <a:ext cx="1736382" cy="1768663"/>
              <a:chOff x="4377" y="2704"/>
              <a:chExt cx="635" cy="797"/>
            </a:xfrm>
          </p:grpSpPr>
          <p:sp>
            <p:nvSpPr>
              <p:cNvPr id="2083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084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2078" name="Arc 42"/>
            <p:cNvSpPr>
              <a:spLocks/>
            </p:cNvSpPr>
            <p:nvPr/>
          </p:nvSpPr>
          <p:spPr bwMode="auto">
            <a:xfrm rot="11656742" flipV="1">
              <a:off x="3582102" y="2222246"/>
              <a:ext cx="2223049" cy="705002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2079" name="Group 43"/>
            <p:cNvGrpSpPr>
              <a:grpSpLocks/>
            </p:cNvGrpSpPr>
            <p:nvPr/>
          </p:nvGrpSpPr>
          <p:grpSpPr bwMode="auto">
            <a:xfrm>
              <a:off x="1765610" y="2640937"/>
              <a:ext cx="1763887" cy="1768663"/>
              <a:chOff x="2835" y="2704"/>
              <a:chExt cx="635" cy="797"/>
            </a:xfrm>
          </p:grpSpPr>
          <p:sp>
            <p:nvSpPr>
              <p:cNvPr id="2081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082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2080" name="AutoShape 46"/>
            <p:cNvSpPr>
              <a:spLocks noChangeArrowheads="1"/>
            </p:cNvSpPr>
            <p:nvPr/>
          </p:nvSpPr>
          <p:spPr bwMode="auto">
            <a:xfrm>
              <a:off x="2190193" y="476672"/>
              <a:ext cx="5209145" cy="4328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48" name="グループ化 2047"/>
          <p:cNvGrpSpPr>
            <a:grpSpLocks/>
          </p:cNvGrpSpPr>
          <p:nvPr/>
        </p:nvGrpSpPr>
        <p:grpSpPr bwMode="auto">
          <a:xfrm rot="-1141208">
            <a:off x="3492500" y="3500438"/>
            <a:ext cx="1555750" cy="1077912"/>
            <a:chOff x="4347442" y="3368634"/>
            <a:chExt cx="1997476" cy="1526401"/>
          </a:xfrm>
        </p:grpSpPr>
        <p:grpSp>
          <p:nvGrpSpPr>
            <p:cNvPr id="2055" name="グループ化 4"/>
            <p:cNvGrpSpPr>
              <a:grpSpLocks/>
            </p:cNvGrpSpPr>
            <p:nvPr/>
          </p:nvGrpSpPr>
          <p:grpSpPr bwMode="auto">
            <a:xfrm rot="-1444321">
              <a:off x="4805099" y="3906865"/>
              <a:ext cx="1048703" cy="584770"/>
              <a:chOff x="4170017" y="3320892"/>
              <a:chExt cx="1406525" cy="824829"/>
            </a:xfrm>
          </p:grpSpPr>
          <p:grpSp>
            <p:nvGrpSpPr>
              <p:cNvPr id="2060" name="グループ化 55"/>
              <p:cNvGrpSpPr>
                <a:grpSpLocks/>
              </p:cNvGrpSpPr>
              <p:nvPr/>
            </p:nvGrpSpPr>
            <p:grpSpPr bwMode="auto">
              <a:xfrm rot="297751">
                <a:off x="4170017" y="3320892"/>
                <a:ext cx="1406525" cy="726888"/>
                <a:chOff x="6293984" y="2630593"/>
                <a:chExt cx="2311472" cy="2636526"/>
              </a:xfrm>
            </p:grpSpPr>
            <p:sp>
              <p:nvSpPr>
                <p:cNvPr id="24" name="正方形/長方形 23"/>
                <p:cNvSpPr/>
                <p:nvPr/>
              </p:nvSpPr>
              <p:spPr>
                <a:xfrm>
                  <a:off x="6324138" y="2674911"/>
                  <a:ext cx="2304669" cy="586564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5" name="円弧 24"/>
                <p:cNvSpPr/>
                <p:nvPr/>
              </p:nvSpPr>
              <p:spPr>
                <a:xfrm>
                  <a:off x="6424473" y="2423958"/>
                  <a:ext cx="417807" cy="1633167"/>
                </a:xfrm>
                <a:prstGeom prst="arc">
                  <a:avLst>
                    <a:gd name="adj1" fmla="val 8791597"/>
                    <a:gd name="adj2" fmla="val 16667555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6" name="円弧 25"/>
                <p:cNvSpPr/>
                <p:nvPr/>
              </p:nvSpPr>
              <p:spPr>
                <a:xfrm rot="11271664" flipV="1">
                  <a:off x="6667458" y="2403245"/>
                  <a:ext cx="220133" cy="1069606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7" name="円弧 26"/>
                <p:cNvSpPr/>
                <p:nvPr/>
              </p:nvSpPr>
              <p:spPr>
                <a:xfrm rot="11271664" flipV="1">
                  <a:off x="6934583" y="2478230"/>
                  <a:ext cx="224627" cy="1081111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8" name="円弧 27"/>
                <p:cNvSpPr/>
                <p:nvPr/>
              </p:nvSpPr>
              <p:spPr>
                <a:xfrm rot="11271664" flipV="1">
                  <a:off x="7220088" y="2465544"/>
                  <a:ext cx="224627" cy="1069606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9" name="円弧 28"/>
                <p:cNvSpPr/>
                <p:nvPr/>
              </p:nvSpPr>
              <p:spPr>
                <a:xfrm rot="11271664" flipV="1">
                  <a:off x="7452075" y="2446264"/>
                  <a:ext cx="220133" cy="1081111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30" name="円弧 29"/>
                <p:cNvSpPr/>
                <p:nvPr/>
              </p:nvSpPr>
              <p:spPr>
                <a:xfrm rot="11271664" flipV="1">
                  <a:off x="7746527" y="2391513"/>
                  <a:ext cx="220133" cy="1058108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31" name="円弧 30"/>
                <p:cNvSpPr/>
                <p:nvPr/>
              </p:nvSpPr>
              <p:spPr>
                <a:xfrm rot="11271664" flipV="1">
                  <a:off x="7973031" y="2475718"/>
                  <a:ext cx="224627" cy="1092615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32" name="円弧 31"/>
                <p:cNvSpPr/>
                <p:nvPr/>
              </p:nvSpPr>
              <p:spPr>
                <a:xfrm rot="11271664" flipV="1">
                  <a:off x="8236704" y="2446844"/>
                  <a:ext cx="224627" cy="1069613"/>
                </a:xfrm>
                <a:prstGeom prst="arc">
                  <a:avLst>
                    <a:gd name="adj1" fmla="val 15097888"/>
                    <a:gd name="adj2" fmla="val 6860038"/>
                  </a:avLst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cxnSp>
              <p:nvCxnSpPr>
                <p:cNvPr id="33" name="直線コネクタ 32"/>
                <p:cNvCxnSpPr/>
                <p:nvPr/>
              </p:nvCxnSpPr>
              <p:spPr>
                <a:xfrm flipH="1">
                  <a:off x="6438534" y="3378138"/>
                  <a:ext cx="4494" cy="31052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線コネクタ 33"/>
                <p:cNvCxnSpPr/>
                <p:nvPr/>
              </p:nvCxnSpPr>
              <p:spPr>
                <a:xfrm>
                  <a:off x="8519556" y="3254227"/>
                  <a:ext cx="22461" cy="448549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線コネクタ 34"/>
                <p:cNvCxnSpPr/>
                <p:nvPr/>
              </p:nvCxnSpPr>
              <p:spPr>
                <a:xfrm>
                  <a:off x="6426472" y="3747942"/>
                  <a:ext cx="947923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直線コネクタ 35"/>
                <p:cNvCxnSpPr/>
                <p:nvPr/>
              </p:nvCxnSpPr>
              <p:spPr>
                <a:xfrm flipH="1">
                  <a:off x="7654011" y="3708671"/>
                  <a:ext cx="898507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線コネクタ 36"/>
                <p:cNvCxnSpPr/>
                <p:nvPr/>
              </p:nvCxnSpPr>
              <p:spPr>
                <a:xfrm rot="21189989" flipH="1">
                  <a:off x="7482348" y="3742072"/>
                  <a:ext cx="215642" cy="138014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直線コネクタ 22"/>
              <p:cNvCxnSpPr/>
              <p:nvPr/>
            </p:nvCxnSpPr>
            <p:spPr bwMode="auto">
              <a:xfrm flipV="1">
                <a:off x="4607806" y="3628068"/>
                <a:ext cx="196826" cy="49465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" name="正方形/長方形 5"/>
            <p:cNvSpPr/>
            <p:nvPr/>
          </p:nvSpPr>
          <p:spPr>
            <a:xfrm>
              <a:off x="5903475" y="3832174"/>
              <a:ext cx="432107" cy="5620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sz="2000" b="1" dirty="0">
                  <a:ln w="12700">
                    <a:noFill/>
                    <a:prstDash val="solid"/>
                  </a:ln>
                  <a:solidFill>
                    <a:srgbClr val="EF0314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Ｎ</a:t>
              </a:r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4360692" y="3794889"/>
              <a:ext cx="432107" cy="5620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sz="2000" b="1" dirty="0">
                  <a:ln w="12700">
                    <a:noFill/>
                    <a:prstDash val="solid"/>
                  </a:ln>
                  <a:solidFill>
                    <a:srgbClr val="EF0314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Ｎ</a:t>
              </a: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5901973" y="3367926"/>
              <a:ext cx="432107" cy="5620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sz="2000" b="1" dirty="0">
                  <a:ln w="12700">
                    <a:noFill/>
                    <a:prstDash val="solid"/>
                  </a:ln>
                  <a:solidFill>
                    <a:srgbClr val="2B13DF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Ｓ</a:t>
              </a: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4339741" y="4317180"/>
              <a:ext cx="432107" cy="5620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sz="2000" b="1" dirty="0">
                  <a:ln w="12700">
                    <a:noFill/>
                    <a:prstDash val="solid"/>
                  </a:ln>
                  <a:solidFill>
                    <a:srgbClr val="2B13DF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Ｓ</a:t>
              </a:r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3" dur="3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" dur="3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>
            <a:grpSpLocks/>
          </p:cNvGrpSpPr>
          <p:nvPr/>
        </p:nvGrpSpPr>
        <p:grpSpPr bwMode="auto">
          <a:xfrm rot="-1444321">
            <a:off x="3422650" y="2873375"/>
            <a:ext cx="1644650" cy="763588"/>
            <a:chOff x="4170017" y="3320892"/>
            <a:chExt cx="1406525" cy="824829"/>
          </a:xfrm>
        </p:grpSpPr>
        <p:grpSp>
          <p:nvGrpSpPr>
            <p:cNvPr id="3100" name="グループ化 55"/>
            <p:cNvGrpSpPr>
              <a:grpSpLocks/>
            </p:cNvGrpSpPr>
            <p:nvPr/>
          </p:nvGrpSpPr>
          <p:grpSpPr bwMode="auto">
            <a:xfrm rot="297751">
              <a:off x="4170017" y="3320892"/>
              <a:ext cx="1406525" cy="726888"/>
              <a:chOff x="6293984" y="2630593"/>
              <a:chExt cx="2311472" cy="2636526"/>
            </a:xfrm>
          </p:grpSpPr>
          <p:sp>
            <p:nvSpPr>
              <p:cNvPr id="12" name="正方形/長方形 11"/>
              <p:cNvSpPr/>
              <p:nvPr/>
            </p:nvSpPr>
            <p:spPr>
              <a:xfrm>
                <a:off x="6286867" y="2811025"/>
                <a:ext cx="2311472" cy="590892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" name="円弧 12"/>
              <p:cNvSpPr/>
              <p:nvPr/>
            </p:nvSpPr>
            <p:spPr>
              <a:xfrm>
                <a:off x="6386808" y="2587717"/>
                <a:ext cx="414994" cy="1617173"/>
              </a:xfrm>
              <a:prstGeom prst="arc">
                <a:avLst>
                  <a:gd name="adj1" fmla="val 8791597"/>
                  <a:gd name="adj2" fmla="val 16667555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" name="円弧 13"/>
              <p:cNvSpPr/>
              <p:nvPr/>
            </p:nvSpPr>
            <p:spPr>
              <a:xfrm rot="11271664" flipV="1">
                <a:off x="6624301" y="2584125"/>
                <a:ext cx="225347" cy="105738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" name="円弧 14"/>
              <p:cNvSpPr/>
              <p:nvPr/>
            </p:nvSpPr>
            <p:spPr>
              <a:xfrm rot="11271664" flipV="1">
                <a:off x="6902204" y="2602763"/>
                <a:ext cx="225346" cy="106982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6" name="円弧 15"/>
              <p:cNvSpPr/>
              <p:nvPr/>
            </p:nvSpPr>
            <p:spPr>
              <a:xfrm rot="11271664" flipV="1">
                <a:off x="7196207" y="2577164"/>
                <a:ext cx="225347" cy="1063604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7" name="円弧 16"/>
              <p:cNvSpPr/>
              <p:nvPr/>
            </p:nvSpPr>
            <p:spPr>
              <a:xfrm rot="11271664" flipV="1">
                <a:off x="7431193" y="2585825"/>
                <a:ext cx="223115" cy="1063600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8" name="円弧 17"/>
              <p:cNvSpPr/>
              <p:nvPr/>
            </p:nvSpPr>
            <p:spPr>
              <a:xfrm rot="11271664" flipV="1">
                <a:off x="7704983" y="2568291"/>
                <a:ext cx="225346" cy="1063604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9" name="円弧 18"/>
              <p:cNvSpPr/>
              <p:nvPr/>
            </p:nvSpPr>
            <p:spPr>
              <a:xfrm rot="11271664" flipV="1">
                <a:off x="7957116" y="2606862"/>
                <a:ext cx="223115" cy="106982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0" name="円弧 19"/>
              <p:cNvSpPr/>
              <p:nvPr/>
            </p:nvSpPr>
            <p:spPr>
              <a:xfrm rot="11271664" flipV="1">
                <a:off x="8224885" y="2584408"/>
                <a:ext cx="227577" cy="1063604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cxnSp>
            <p:nvCxnSpPr>
              <p:cNvPr id="21" name="直線コネクタ 20"/>
              <p:cNvCxnSpPr/>
              <p:nvPr/>
            </p:nvCxnSpPr>
            <p:spPr>
              <a:xfrm flipH="1">
                <a:off x="6400122" y="3514933"/>
                <a:ext cx="2230" cy="30477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8497236" y="3401080"/>
                <a:ext cx="22312" cy="42295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6401407" y="3860978"/>
                <a:ext cx="95270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 flipH="1">
                <a:off x="7643537" y="3827056"/>
                <a:ext cx="905847" cy="621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 rot="21189989" flipH="1">
                <a:off x="7450594" y="3857386"/>
                <a:ext cx="223115" cy="136215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直線コネクタ 10"/>
            <p:cNvCxnSpPr/>
            <p:nvPr/>
          </p:nvCxnSpPr>
          <p:spPr bwMode="auto">
            <a:xfrm flipV="1">
              <a:off x="4589460" y="3657755"/>
              <a:ext cx="195502" cy="4801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正方形/長方形 5"/>
          <p:cNvSpPr/>
          <p:nvPr/>
        </p:nvSpPr>
        <p:spPr>
          <a:xfrm>
            <a:off x="5013325" y="2443163"/>
            <a:ext cx="4857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EF03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Ｎ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892425" y="3236913"/>
            <a:ext cx="4397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2B13D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Ｓ</a:t>
            </a:r>
          </a:p>
        </p:txBody>
      </p:sp>
      <p:grpSp>
        <p:nvGrpSpPr>
          <p:cNvPr id="26" name="Group 15"/>
          <p:cNvGrpSpPr>
            <a:grpSpLocks/>
          </p:cNvGrpSpPr>
          <p:nvPr/>
        </p:nvGrpSpPr>
        <p:grpSpPr bwMode="auto">
          <a:xfrm>
            <a:off x="7740650" y="3213100"/>
            <a:ext cx="647700" cy="1079500"/>
            <a:chOff x="4377" y="1752"/>
            <a:chExt cx="1043" cy="1950"/>
          </a:xfrm>
        </p:grpSpPr>
        <p:sp>
          <p:nvSpPr>
            <p:cNvPr id="3098" name="AutoShape 12"/>
            <p:cNvSpPr>
              <a:spLocks noChangeArrowheads="1"/>
            </p:cNvSpPr>
            <p:nvPr/>
          </p:nvSpPr>
          <p:spPr bwMode="auto">
            <a:xfrm>
              <a:off x="4377" y="1830"/>
              <a:ext cx="1043" cy="1872"/>
            </a:xfrm>
            <a:prstGeom prst="can">
              <a:avLst>
                <a:gd name="adj" fmla="val 27205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9" name="AutoShape 13"/>
            <p:cNvSpPr>
              <a:spLocks noChangeArrowheads="1"/>
            </p:cNvSpPr>
            <p:nvPr/>
          </p:nvSpPr>
          <p:spPr bwMode="auto">
            <a:xfrm>
              <a:off x="4740" y="1752"/>
              <a:ext cx="347" cy="250"/>
            </a:xfrm>
            <a:prstGeom prst="can">
              <a:avLst>
                <a:gd name="adj" fmla="val 32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9" name="フリーフォーム 28"/>
          <p:cNvSpPr/>
          <p:nvPr/>
        </p:nvSpPr>
        <p:spPr>
          <a:xfrm>
            <a:off x="4378325" y="2647950"/>
            <a:ext cx="3714750" cy="969963"/>
          </a:xfrm>
          <a:custGeom>
            <a:avLst/>
            <a:gdLst>
              <a:gd name="connsiteX0" fmla="*/ 0 w 3714024"/>
              <a:gd name="connsiteY0" fmla="*/ 858130 h 970671"/>
              <a:gd name="connsiteX1" fmla="*/ 70339 w 3714024"/>
              <a:gd name="connsiteY1" fmla="*/ 956603 h 970671"/>
              <a:gd name="connsiteX2" fmla="*/ 140677 w 3714024"/>
              <a:gd name="connsiteY2" fmla="*/ 970671 h 970671"/>
              <a:gd name="connsiteX3" fmla="*/ 295422 w 3714024"/>
              <a:gd name="connsiteY3" fmla="*/ 956603 h 970671"/>
              <a:gd name="connsiteX4" fmla="*/ 379828 w 3714024"/>
              <a:gd name="connsiteY4" fmla="*/ 928468 h 970671"/>
              <a:gd name="connsiteX5" fmla="*/ 422031 w 3714024"/>
              <a:gd name="connsiteY5" fmla="*/ 914400 h 970671"/>
              <a:gd name="connsiteX6" fmla="*/ 464234 w 3714024"/>
              <a:gd name="connsiteY6" fmla="*/ 886265 h 970671"/>
              <a:gd name="connsiteX7" fmla="*/ 548640 w 3714024"/>
              <a:gd name="connsiteY7" fmla="*/ 858130 h 970671"/>
              <a:gd name="connsiteX8" fmla="*/ 590843 w 3714024"/>
              <a:gd name="connsiteY8" fmla="*/ 844062 h 970671"/>
              <a:gd name="connsiteX9" fmla="*/ 618979 w 3714024"/>
              <a:gd name="connsiteY9" fmla="*/ 815927 h 970671"/>
              <a:gd name="connsiteX10" fmla="*/ 703385 w 3714024"/>
              <a:gd name="connsiteY10" fmla="*/ 787791 h 970671"/>
              <a:gd name="connsiteX11" fmla="*/ 745588 w 3714024"/>
              <a:gd name="connsiteY11" fmla="*/ 759656 h 970671"/>
              <a:gd name="connsiteX12" fmla="*/ 773723 w 3714024"/>
              <a:gd name="connsiteY12" fmla="*/ 731520 h 970671"/>
              <a:gd name="connsiteX13" fmla="*/ 815926 w 3714024"/>
              <a:gd name="connsiteY13" fmla="*/ 717453 h 970671"/>
              <a:gd name="connsiteX14" fmla="*/ 858129 w 3714024"/>
              <a:gd name="connsiteY14" fmla="*/ 689317 h 970671"/>
              <a:gd name="connsiteX15" fmla="*/ 942536 w 3714024"/>
              <a:gd name="connsiteY15" fmla="*/ 661182 h 970671"/>
              <a:gd name="connsiteX16" fmla="*/ 984739 w 3714024"/>
              <a:gd name="connsiteY16" fmla="*/ 633047 h 970671"/>
              <a:gd name="connsiteX17" fmla="*/ 1012874 w 3714024"/>
              <a:gd name="connsiteY17" fmla="*/ 604911 h 970671"/>
              <a:gd name="connsiteX18" fmla="*/ 1097280 w 3714024"/>
              <a:gd name="connsiteY18" fmla="*/ 548640 h 970671"/>
              <a:gd name="connsiteX19" fmla="*/ 1125416 w 3714024"/>
              <a:gd name="connsiteY19" fmla="*/ 520505 h 970671"/>
              <a:gd name="connsiteX20" fmla="*/ 1167619 w 3714024"/>
              <a:gd name="connsiteY20" fmla="*/ 506437 h 970671"/>
              <a:gd name="connsiteX21" fmla="*/ 1266092 w 3714024"/>
              <a:gd name="connsiteY21" fmla="*/ 450167 h 970671"/>
              <a:gd name="connsiteX22" fmla="*/ 1336431 w 3714024"/>
              <a:gd name="connsiteY22" fmla="*/ 393896 h 970671"/>
              <a:gd name="connsiteX23" fmla="*/ 1378634 w 3714024"/>
              <a:gd name="connsiteY23" fmla="*/ 351693 h 970671"/>
              <a:gd name="connsiteX24" fmla="*/ 1463040 w 3714024"/>
              <a:gd name="connsiteY24" fmla="*/ 295422 h 970671"/>
              <a:gd name="connsiteX25" fmla="*/ 1491176 w 3714024"/>
              <a:gd name="connsiteY25" fmla="*/ 267287 h 970671"/>
              <a:gd name="connsiteX26" fmla="*/ 1533379 w 3714024"/>
              <a:gd name="connsiteY26" fmla="*/ 253219 h 970671"/>
              <a:gd name="connsiteX27" fmla="*/ 1561514 w 3714024"/>
              <a:gd name="connsiteY27" fmla="*/ 225083 h 970671"/>
              <a:gd name="connsiteX28" fmla="*/ 1617785 w 3714024"/>
              <a:gd name="connsiteY28" fmla="*/ 211016 h 970671"/>
              <a:gd name="connsiteX29" fmla="*/ 1659988 w 3714024"/>
              <a:gd name="connsiteY29" fmla="*/ 196948 h 970671"/>
              <a:gd name="connsiteX30" fmla="*/ 1786597 w 3714024"/>
              <a:gd name="connsiteY30" fmla="*/ 154745 h 970671"/>
              <a:gd name="connsiteX31" fmla="*/ 1871003 w 3714024"/>
              <a:gd name="connsiteY31" fmla="*/ 126610 h 970671"/>
              <a:gd name="connsiteX32" fmla="*/ 1913206 w 3714024"/>
              <a:gd name="connsiteY32" fmla="*/ 112542 h 970671"/>
              <a:gd name="connsiteX33" fmla="*/ 1969477 w 3714024"/>
              <a:gd name="connsiteY33" fmla="*/ 98474 h 970671"/>
              <a:gd name="connsiteX34" fmla="*/ 2053883 w 3714024"/>
              <a:gd name="connsiteY34" fmla="*/ 70339 h 970671"/>
              <a:gd name="connsiteX35" fmla="*/ 2349305 w 3714024"/>
              <a:gd name="connsiteY35" fmla="*/ 42203 h 970671"/>
              <a:gd name="connsiteX36" fmla="*/ 2489982 w 3714024"/>
              <a:gd name="connsiteY36" fmla="*/ 28136 h 970671"/>
              <a:gd name="connsiteX37" fmla="*/ 2841674 w 3714024"/>
              <a:gd name="connsiteY37" fmla="*/ 14068 h 970671"/>
              <a:gd name="connsiteX38" fmla="*/ 3024554 w 3714024"/>
              <a:gd name="connsiteY38" fmla="*/ 0 h 970671"/>
              <a:gd name="connsiteX39" fmla="*/ 3516923 w 3714024"/>
              <a:gd name="connsiteY39" fmla="*/ 14068 h 970671"/>
              <a:gd name="connsiteX40" fmla="*/ 3559126 w 3714024"/>
              <a:gd name="connsiteY40" fmla="*/ 28136 h 970671"/>
              <a:gd name="connsiteX41" fmla="*/ 3573194 w 3714024"/>
              <a:gd name="connsiteY41" fmla="*/ 70339 h 970671"/>
              <a:gd name="connsiteX42" fmla="*/ 3629465 w 3714024"/>
              <a:gd name="connsiteY42" fmla="*/ 140677 h 970671"/>
              <a:gd name="connsiteX43" fmla="*/ 3671668 w 3714024"/>
              <a:gd name="connsiteY43" fmla="*/ 267287 h 970671"/>
              <a:gd name="connsiteX44" fmla="*/ 3685736 w 3714024"/>
              <a:gd name="connsiteY44" fmla="*/ 309490 h 970671"/>
              <a:gd name="connsiteX45" fmla="*/ 3699803 w 3714024"/>
              <a:gd name="connsiteY45" fmla="*/ 351693 h 970671"/>
              <a:gd name="connsiteX46" fmla="*/ 3713871 w 3714024"/>
              <a:gd name="connsiteY46" fmla="*/ 506437 h 970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14024" h="970671">
                <a:moveTo>
                  <a:pt x="0" y="858130"/>
                </a:moveTo>
                <a:cubicBezTo>
                  <a:pt x="3862" y="864567"/>
                  <a:pt x="44777" y="945648"/>
                  <a:pt x="70339" y="956603"/>
                </a:cubicBezTo>
                <a:cubicBezTo>
                  <a:pt x="92316" y="966022"/>
                  <a:pt x="117231" y="965982"/>
                  <a:pt x="140677" y="970671"/>
                </a:cubicBezTo>
                <a:cubicBezTo>
                  <a:pt x="192259" y="965982"/>
                  <a:pt x="244416" y="965604"/>
                  <a:pt x="295422" y="956603"/>
                </a:cubicBezTo>
                <a:cubicBezTo>
                  <a:pt x="324628" y="951449"/>
                  <a:pt x="351693" y="937846"/>
                  <a:pt x="379828" y="928468"/>
                </a:cubicBezTo>
                <a:cubicBezTo>
                  <a:pt x="393896" y="923779"/>
                  <a:pt x="409693" y="922625"/>
                  <a:pt x="422031" y="914400"/>
                </a:cubicBezTo>
                <a:cubicBezTo>
                  <a:pt x="436099" y="905022"/>
                  <a:pt x="448784" y="893132"/>
                  <a:pt x="464234" y="886265"/>
                </a:cubicBezTo>
                <a:cubicBezTo>
                  <a:pt x="491335" y="874220"/>
                  <a:pt x="520505" y="867508"/>
                  <a:pt x="548640" y="858130"/>
                </a:cubicBezTo>
                <a:lnTo>
                  <a:pt x="590843" y="844062"/>
                </a:lnTo>
                <a:cubicBezTo>
                  <a:pt x="600222" y="834684"/>
                  <a:pt x="607116" y="821858"/>
                  <a:pt x="618979" y="815927"/>
                </a:cubicBezTo>
                <a:cubicBezTo>
                  <a:pt x="645505" y="802664"/>
                  <a:pt x="678709" y="804242"/>
                  <a:pt x="703385" y="787791"/>
                </a:cubicBezTo>
                <a:cubicBezTo>
                  <a:pt x="717453" y="778413"/>
                  <a:pt x="732386" y="770218"/>
                  <a:pt x="745588" y="759656"/>
                </a:cubicBezTo>
                <a:cubicBezTo>
                  <a:pt x="755945" y="751370"/>
                  <a:pt x="762350" y="738344"/>
                  <a:pt x="773723" y="731520"/>
                </a:cubicBezTo>
                <a:cubicBezTo>
                  <a:pt x="786438" y="723891"/>
                  <a:pt x="801858" y="722142"/>
                  <a:pt x="815926" y="717453"/>
                </a:cubicBezTo>
                <a:cubicBezTo>
                  <a:pt x="829994" y="708074"/>
                  <a:pt x="842679" y="696184"/>
                  <a:pt x="858129" y="689317"/>
                </a:cubicBezTo>
                <a:cubicBezTo>
                  <a:pt x="885230" y="677272"/>
                  <a:pt x="917859" y="677633"/>
                  <a:pt x="942536" y="661182"/>
                </a:cubicBezTo>
                <a:cubicBezTo>
                  <a:pt x="956604" y="651804"/>
                  <a:pt x="971537" y="643609"/>
                  <a:pt x="984739" y="633047"/>
                </a:cubicBezTo>
                <a:cubicBezTo>
                  <a:pt x="995096" y="624761"/>
                  <a:pt x="1002263" y="612869"/>
                  <a:pt x="1012874" y="604911"/>
                </a:cubicBezTo>
                <a:cubicBezTo>
                  <a:pt x="1039925" y="584622"/>
                  <a:pt x="1073369" y="572550"/>
                  <a:pt x="1097280" y="548640"/>
                </a:cubicBezTo>
                <a:cubicBezTo>
                  <a:pt x="1106659" y="539262"/>
                  <a:pt x="1114043" y="527329"/>
                  <a:pt x="1125416" y="520505"/>
                </a:cubicBezTo>
                <a:cubicBezTo>
                  <a:pt x="1138132" y="512876"/>
                  <a:pt x="1153989" y="512278"/>
                  <a:pt x="1167619" y="506437"/>
                </a:cubicBezTo>
                <a:cubicBezTo>
                  <a:pt x="1217593" y="485019"/>
                  <a:pt x="1223708" y="478423"/>
                  <a:pt x="1266092" y="450167"/>
                </a:cubicBezTo>
                <a:cubicBezTo>
                  <a:pt x="1329017" y="355779"/>
                  <a:pt x="1254890" y="448256"/>
                  <a:pt x="1336431" y="393896"/>
                </a:cubicBezTo>
                <a:cubicBezTo>
                  <a:pt x="1352984" y="382861"/>
                  <a:pt x="1362930" y="363907"/>
                  <a:pt x="1378634" y="351693"/>
                </a:cubicBezTo>
                <a:cubicBezTo>
                  <a:pt x="1405326" y="330933"/>
                  <a:pt x="1439129" y="319332"/>
                  <a:pt x="1463040" y="295422"/>
                </a:cubicBezTo>
                <a:cubicBezTo>
                  <a:pt x="1472419" y="286044"/>
                  <a:pt x="1479803" y="274111"/>
                  <a:pt x="1491176" y="267287"/>
                </a:cubicBezTo>
                <a:cubicBezTo>
                  <a:pt x="1503892" y="259658"/>
                  <a:pt x="1519311" y="257908"/>
                  <a:pt x="1533379" y="253219"/>
                </a:cubicBezTo>
                <a:cubicBezTo>
                  <a:pt x="1542757" y="243840"/>
                  <a:pt x="1549651" y="231014"/>
                  <a:pt x="1561514" y="225083"/>
                </a:cubicBezTo>
                <a:cubicBezTo>
                  <a:pt x="1578807" y="216436"/>
                  <a:pt x="1599195" y="216327"/>
                  <a:pt x="1617785" y="211016"/>
                </a:cubicBezTo>
                <a:cubicBezTo>
                  <a:pt x="1632043" y="206942"/>
                  <a:pt x="1646358" y="202789"/>
                  <a:pt x="1659988" y="196948"/>
                </a:cubicBezTo>
                <a:cubicBezTo>
                  <a:pt x="1810438" y="132470"/>
                  <a:pt x="1612699" y="202172"/>
                  <a:pt x="1786597" y="154745"/>
                </a:cubicBezTo>
                <a:cubicBezTo>
                  <a:pt x="1815209" y="146942"/>
                  <a:pt x="1842868" y="135988"/>
                  <a:pt x="1871003" y="126610"/>
                </a:cubicBezTo>
                <a:cubicBezTo>
                  <a:pt x="1885071" y="121921"/>
                  <a:pt x="1898820" y="116139"/>
                  <a:pt x="1913206" y="112542"/>
                </a:cubicBezTo>
                <a:cubicBezTo>
                  <a:pt x="1931963" y="107853"/>
                  <a:pt x="1950958" y="104030"/>
                  <a:pt x="1969477" y="98474"/>
                </a:cubicBezTo>
                <a:cubicBezTo>
                  <a:pt x="1997883" y="89952"/>
                  <a:pt x="2024455" y="74018"/>
                  <a:pt x="2053883" y="70339"/>
                </a:cubicBezTo>
                <a:cubicBezTo>
                  <a:pt x="2263051" y="44193"/>
                  <a:pt x="2070579" y="66440"/>
                  <a:pt x="2349305" y="42203"/>
                </a:cubicBezTo>
                <a:cubicBezTo>
                  <a:pt x="2396254" y="38121"/>
                  <a:pt x="2442933" y="30825"/>
                  <a:pt x="2489982" y="28136"/>
                </a:cubicBezTo>
                <a:cubicBezTo>
                  <a:pt x="2607115" y="21443"/>
                  <a:pt x="2724512" y="20235"/>
                  <a:pt x="2841674" y="14068"/>
                </a:cubicBezTo>
                <a:cubicBezTo>
                  <a:pt x="2902730" y="10854"/>
                  <a:pt x="2963594" y="4689"/>
                  <a:pt x="3024554" y="0"/>
                </a:cubicBezTo>
                <a:cubicBezTo>
                  <a:pt x="3188677" y="4689"/>
                  <a:pt x="3352960" y="5438"/>
                  <a:pt x="3516923" y="14068"/>
                </a:cubicBezTo>
                <a:cubicBezTo>
                  <a:pt x="3531731" y="14847"/>
                  <a:pt x="3548641" y="17651"/>
                  <a:pt x="3559126" y="28136"/>
                </a:cubicBezTo>
                <a:cubicBezTo>
                  <a:pt x="3569611" y="38621"/>
                  <a:pt x="3566562" y="57076"/>
                  <a:pt x="3573194" y="70339"/>
                </a:cubicBezTo>
                <a:cubicBezTo>
                  <a:pt x="3590941" y="105834"/>
                  <a:pt x="3603294" y="114507"/>
                  <a:pt x="3629465" y="140677"/>
                </a:cubicBezTo>
                <a:lnTo>
                  <a:pt x="3671668" y="267287"/>
                </a:lnTo>
                <a:lnTo>
                  <a:pt x="3685736" y="309490"/>
                </a:lnTo>
                <a:lnTo>
                  <a:pt x="3699803" y="351693"/>
                </a:lnTo>
                <a:cubicBezTo>
                  <a:pt x="3716524" y="468735"/>
                  <a:pt x="3713871" y="417009"/>
                  <a:pt x="3713871" y="5064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4108450" y="3722688"/>
            <a:ext cx="4043363" cy="830262"/>
          </a:xfrm>
          <a:custGeom>
            <a:avLst/>
            <a:gdLst>
              <a:gd name="connsiteX0" fmla="*/ 0 w 4043863"/>
              <a:gd name="connsiteY0" fmla="*/ 0 h 829993"/>
              <a:gd name="connsiteX1" fmla="*/ 42203 w 4043863"/>
              <a:gd name="connsiteY1" fmla="*/ 182880 h 829993"/>
              <a:gd name="connsiteX2" fmla="*/ 70339 w 4043863"/>
              <a:gd name="connsiteY2" fmla="*/ 211015 h 829993"/>
              <a:gd name="connsiteX3" fmla="*/ 84406 w 4043863"/>
              <a:gd name="connsiteY3" fmla="*/ 295421 h 829993"/>
              <a:gd name="connsiteX4" fmla="*/ 112542 w 4043863"/>
              <a:gd name="connsiteY4" fmla="*/ 379827 h 829993"/>
              <a:gd name="connsiteX5" fmla="*/ 126609 w 4043863"/>
              <a:gd name="connsiteY5" fmla="*/ 478301 h 829993"/>
              <a:gd name="connsiteX6" fmla="*/ 140677 w 4043863"/>
              <a:gd name="connsiteY6" fmla="*/ 520504 h 829993"/>
              <a:gd name="connsiteX7" fmla="*/ 154745 w 4043863"/>
              <a:gd name="connsiteY7" fmla="*/ 576775 h 829993"/>
              <a:gd name="connsiteX8" fmla="*/ 168812 w 4043863"/>
              <a:gd name="connsiteY8" fmla="*/ 618978 h 829993"/>
              <a:gd name="connsiteX9" fmla="*/ 225083 w 4043863"/>
              <a:gd name="connsiteY9" fmla="*/ 675249 h 829993"/>
              <a:gd name="connsiteX10" fmla="*/ 365760 w 4043863"/>
              <a:gd name="connsiteY10" fmla="*/ 717452 h 829993"/>
              <a:gd name="connsiteX11" fmla="*/ 534572 w 4043863"/>
              <a:gd name="connsiteY11" fmla="*/ 731520 h 829993"/>
              <a:gd name="connsiteX12" fmla="*/ 815926 w 4043863"/>
              <a:gd name="connsiteY12" fmla="*/ 759655 h 829993"/>
              <a:gd name="connsiteX13" fmla="*/ 1280160 w 4043863"/>
              <a:gd name="connsiteY13" fmla="*/ 787790 h 829993"/>
              <a:gd name="connsiteX14" fmla="*/ 1350499 w 4043863"/>
              <a:gd name="connsiteY14" fmla="*/ 801858 h 829993"/>
              <a:gd name="connsiteX15" fmla="*/ 1744394 w 4043863"/>
              <a:gd name="connsiteY15" fmla="*/ 829993 h 829993"/>
              <a:gd name="connsiteX16" fmla="*/ 2293034 w 4043863"/>
              <a:gd name="connsiteY16" fmla="*/ 801858 h 829993"/>
              <a:gd name="connsiteX17" fmla="*/ 2335237 w 4043863"/>
              <a:gd name="connsiteY17" fmla="*/ 787790 h 829993"/>
              <a:gd name="connsiteX18" fmla="*/ 2433711 w 4043863"/>
              <a:gd name="connsiteY18" fmla="*/ 773723 h 829993"/>
              <a:gd name="connsiteX19" fmla="*/ 2785403 w 4043863"/>
              <a:gd name="connsiteY19" fmla="*/ 745587 h 829993"/>
              <a:gd name="connsiteX20" fmla="*/ 2940148 w 4043863"/>
              <a:gd name="connsiteY20" fmla="*/ 731520 h 829993"/>
              <a:gd name="connsiteX21" fmla="*/ 4009292 w 4043863"/>
              <a:gd name="connsiteY21" fmla="*/ 717452 h 829993"/>
              <a:gd name="connsiteX22" fmla="*/ 4037428 w 4043863"/>
              <a:gd name="connsiteY22" fmla="*/ 576775 h 829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043863" h="829993">
                <a:moveTo>
                  <a:pt x="0" y="0"/>
                </a:moveTo>
                <a:cubicBezTo>
                  <a:pt x="3868" y="27079"/>
                  <a:pt x="16457" y="157135"/>
                  <a:pt x="42203" y="182880"/>
                </a:cubicBezTo>
                <a:lnTo>
                  <a:pt x="70339" y="211015"/>
                </a:lnTo>
                <a:cubicBezTo>
                  <a:pt x="75028" y="239150"/>
                  <a:pt x="77488" y="267749"/>
                  <a:pt x="84406" y="295421"/>
                </a:cubicBezTo>
                <a:cubicBezTo>
                  <a:pt x="91599" y="324193"/>
                  <a:pt x="112542" y="379827"/>
                  <a:pt x="112542" y="379827"/>
                </a:cubicBezTo>
                <a:cubicBezTo>
                  <a:pt x="117231" y="412652"/>
                  <a:pt x="120106" y="445787"/>
                  <a:pt x="126609" y="478301"/>
                </a:cubicBezTo>
                <a:cubicBezTo>
                  <a:pt x="129517" y="492842"/>
                  <a:pt x="136603" y="506246"/>
                  <a:pt x="140677" y="520504"/>
                </a:cubicBezTo>
                <a:cubicBezTo>
                  <a:pt x="145989" y="539094"/>
                  <a:pt x="149434" y="558185"/>
                  <a:pt x="154745" y="576775"/>
                </a:cubicBezTo>
                <a:cubicBezTo>
                  <a:pt x="158819" y="591033"/>
                  <a:pt x="160193" y="606911"/>
                  <a:pt x="168812" y="618978"/>
                </a:cubicBezTo>
                <a:cubicBezTo>
                  <a:pt x="184230" y="640563"/>
                  <a:pt x="199918" y="666861"/>
                  <a:pt x="225083" y="675249"/>
                </a:cubicBezTo>
                <a:cubicBezTo>
                  <a:pt x="249558" y="683407"/>
                  <a:pt x="331745" y="713200"/>
                  <a:pt x="365760" y="717452"/>
                </a:cubicBezTo>
                <a:cubicBezTo>
                  <a:pt x="421790" y="724456"/>
                  <a:pt x="478301" y="726831"/>
                  <a:pt x="534572" y="731520"/>
                </a:cubicBezTo>
                <a:cubicBezTo>
                  <a:pt x="651271" y="770418"/>
                  <a:pt x="568763" y="746980"/>
                  <a:pt x="815926" y="759655"/>
                </a:cubicBezTo>
                <a:cubicBezTo>
                  <a:pt x="1230287" y="780905"/>
                  <a:pt x="995922" y="761952"/>
                  <a:pt x="1280160" y="787790"/>
                </a:cubicBezTo>
                <a:cubicBezTo>
                  <a:pt x="1303606" y="792479"/>
                  <a:pt x="1326752" y="799064"/>
                  <a:pt x="1350499" y="801858"/>
                </a:cubicBezTo>
                <a:cubicBezTo>
                  <a:pt x="1442586" y="812692"/>
                  <a:pt x="1664835" y="825021"/>
                  <a:pt x="1744394" y="829993"/>
                </a:cubicBezTo>
                <a:cubicBezTo>
                  <a:pt x="1821746" y="826770"/>
                  <a:pt x="2176599" y="814796"/>
                  <a:pt x="2293034" y="801858"/>
                </a:cubicBezTo>
                <a:cubicBezTo>
                  <a:pt x="2307772" y="800220"/>
                  <a:pt x="2320696" y="790698"/>
                  <a:pt x="2335237" y="787790"/>
                </a:cubicBezTo>
                <a:cubicBezTo>
                  <a:pt x="2367751" y="781287"/>
                  <a:pt x="2400844" y="778105"/>
                  <a:pt x="2433711" y="773723"/>
                </a:cubicBezTo>
                <a:cubicBezTo>
                  <a:pt x="2626376" y="748035"/>
                  <a:pt x="2506640" y="765498"/>
                  <a:pt x="2785403" y="745587"/>
                </a:cubicBezTo>
                <a:cubicBezTo>
                  <a:pt x="2837066" y="741897"/>
                  <a:pt x="2888367" y="732710"/>
                  <a:pt x="2940148" y="731520"/>
                </a:cubicBezTo>
                <a:lnTo>
                  <a:pt x="4009292" y="717452"/>
                </a:lnTo>
                <a:cubicBezTo>
                  <a:pt x="4063955" y="662791"/>
                  <a:pt x="4037428" y="702580"/>
                  <a:pt x="4037428" y="57677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WordArt 104"/>
          <p:cNvSpPr>
            <a:spLocks noChangeArrowheads="1" noChangeShapeType="1" noTextEdit="1"/>
          </p:cNvSpPr>
          <p:nvPr/>
        </p:nvSpPr>
        <p:spPr bwMode="auto">
          <a:xfrm>
            <a:off x="8016875" y="3744913"/>
            <a:ext cx="119063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grpSp>
        <p:nvGrpSpPr>
          <p:cNvPr id="32" name="Group 43"/>
          <p:cNvGrpSpPr>
            <a:grpSpLocks/>
          </p:cNvGrpSpPr>
          <p:nvPr/>
        </p:nvGrpSpPr>
        <p:grpSpPr bwMode="auto">
          <a:xfrm>
            <a:off x="5640388" y="2198688"/>
            <a:ext cx="431800" cy="455612"/>
            <a:chOff x="1927" y="2069"/>
            <a:chExt cx="499" cy="422"/>
          </a:xfrm>
        </p:grpSpPr>
        <p:sp>
          <p:nvSpPr>
            <p:cNvPr id="3096" name="Freeform 41"/>
            <p:cNvSpPr>
              <a:spLocks/>
            </p:cNvSpPr>
            <p:nvPr/>
          </p:nvSpPr>
          <p:spPr bwMode="auto">
            <a:xfrm rot="373890">
              <a:off x="1927" y="2069"/>
              <a:ext cx="432" cy="422"/>
            </a:xfrm>
            <a:custGeom>
              <a:avLst/>
              <a:gdLst>
                <a:gd name="T0" fmla="*/ 0 w 432"/>
                <a:gd name="T1" fmla="*/ 56 h 422"/>
                <a:gd name="T2" fmla="*/ 43 w 432"/>
                <a:gd name="T3" fmla="*/ 192 h 422"/>
                <a:gd name="T4" fmla="*/ 17 w 432"/>
                <a:gd name="T5" fmla="*/ 268 h 422"/>
                <a:gd name="T6" fmla="*/ 9 w 432"/>
                <a:gd name="T7" fmla="*/ 294 h 422"/>
                <a:gd name="T8" fmla="*/ 26 w 432"/>
                <a:gd name="T9" fmla="*/ 268 h 422"/>
                <a:gd name="T10" fmla="*/ 110 w 432"/>
                <a:gd name="T11" fmla="*/ 107 h 422"/>
                <a:gd name="T12" fmla="*/ 187 w 432"/>
                <a:gd name="T13" fmla="*/ 175 h 422"/>
                <a:gd name="T14" fmla="*/ 237 w 432"/>
                <a:gd name="T15" fmla="*/ 421 h 422"/>
                <a:gd name="T16" fmla="*/ 390 w 432"/>
                <a:gd name="T17" fmla="*/ 387 h 422"/>
                <a:gd name="T18" fmla="*/ 432 w 432"/>
                <a:gd name="T19" fmla="*/ 294 h 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2" h="422">
                  <a:moveTo>
                    <a:pt x="0" y="56"/>
                  </a:moveTo>
                  <a:cubicBezTo>
                    <a:pt x="90" y="0"/>
                    <a:pt x="51" y="117"/>
                    <a:pt x="43" y="192"/>
                  </a:cubicBezTo>
                  <a:cubicBezTo>
                    <a:pt x="41" y="216"/>
                    <a:pt x="25" y="245"/>
                    <a:pt x="17" y="268"/>
                  </a:cubicBezTo>
                  <a:cubicBezTo>
                    <a:pt x="14" y="277"/>
                    <a:pt x="0" y="294"/>
                    <a:pt x="9" y="294"/>
                  </a:cubicBezTo>
                  <a:cubicBezTo>
                    <a:pt x="19" y="294"/>
                    <a:pt x="20" y="277"/>
                    <a:pt x="26" y="268"/>
                  </a:cubicBezTo>
                  <a:cubicBezTo>
                    <a:pt x="35" y="192"/>
                    <a:pt x="32" y="135"/>
                    <a:pt x="110" y="107"/>
                  </a:cubicBezTo>
                  <a:cubicBezTo>
                    <a:pt x="179" y="121"/>
                    <a:pt x="174" y="102"/>
                    <a:pt x="187" y="175"/>
                  </a:cubicBezTo>
                  <a:cubicBezTo>
                    <a:pt x="192" y="299"/>
                    <a:pt x="151" y="363"/>
                    <a:pt x="237" y="421"/>
                  </a:cubicBezTo>
                  <a:cubicBezTo>
                    <a:pt x="311" y="414"/>
                    <a:pt x="337" y="422"/>
                    <a:pt x="390" y="387"/>
                  </a:cubicBezTo>
                  <a:cubicBezTo>
                    <a:pt x="401" y="352"/>
                    <a:pt x="417" y="326"/>
                    <a:pt x="432" y="29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7" name="Line 42"/>
            <p:cNvSpPr>
              <a:spLocks noChangeShapeType="1"/>
            </p:cNvSpPr>
            <p:nvPr/>
          </p:nvSpPr>
          <p:spPr bwMode="auto">
            <a:xfrm flipV="1">
              <a:off x="2336" y="2205"/>
              <a:ext cx="9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1" name="グループ化 11"/>
          <p:cNvGrpSpPr>
            <a:grpSpLocks/>
          </p:cNvGrpSpPr>
          <p:nvPr/>
        </p:nvGrpSpPr>
        <p:grpSpPr bwMode="auto">
          <a:xfrm rot="-5400000">
            <a:off x="-250031" y="1070769"/>
            <a:ext cx="6103937" cy="4238625"/>
            <a:chOff x="1765610" y="476672"/>
            <a:chExt cx="5633728" cy="4328530"/>
          </a:xfrm>
        </p:grpSpPr>
        <p:sp>
          <p:nvSpPr>
            <p:cNvPr id="3087" name="Arc 38"/>
            <p:cNvSpPr>
              <a:spLocks/>
            </p:cNvSpPr>
            <p:nvPr/>
          </p:nvSpPr>
          <p:spPr bwMode="auto">
            <a:xfrm rot="12481503" flipV="1">
              <a:off x="1868959" y="2057275"/>
              <a:ext cx="2539483" cy="1639361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3088" name="Group 39"/>
            <p:cNvGrpSpPr>
              <a:grpSpLocks/>
            </p:cNvGrpSpPr>
            <p:nvPr/>
          </p:nvGrpSpPr>
          <p:grpSpPr bwMode="auto">
            <a:xfrm>
              <a:off x="5654945" y="2642476"/>
              <a:ext cx="1736382" cy="1768663"/>
              <a:chOff x="4377" y="2704"/>
              <a:chExt cx="635" cy="797"/>
            </a:xfrm>
          </p:grpSpPr>
          <p:sp>
            <p:nvSpPr>
              <p:cNvPr id="3094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095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3089" name="Arc 42"/>
            <p:cNvSpPr>
              <a:spLocks/>
            </p:cNvSpPr>
            <p:nvPr/>
          </p:nvSpPr>
          <p:spPr bwMode="auto">
            <a:xfrm rot="11656742" flipV="1">
              <a:off x="3582102" y="2222246"/>
              <a:ext cx="2223049" cy="705002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3090" name="Group 43"/>
            <p:cNvGrpSpPr>
              <a:grpSpLocks/>
            </p:cNvGrpSpPr>
            <p:nvPr/>
          </p:nvGrpSpPr>
          <p:grpSpPr bwMode="auto">
            <a:xfrm>
              <a:off x="1765610" y="2640937"/>
              <a:ext cx="1763887" cy="1768663"/>
              <a:chOff x="2835" y="2704"/>
              <a:chExt cx="635" cy="797"/>
            </a:xfrm>
          </p:grpSpPr>
          <p:sp>
            <p:nvSpPr>
              <p:cNvPr id="3092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093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3091" name="AutoShape 46"/>
            <p:cNvSpPr>
              <a:spLocks noChangeArrowheads="1"/>
            </p:cNvSpPr>
            <p:nvPr/>
          </p:nvSpPr>
          <p:spPr bwMode="auto">
            <a:xfrm>
              <a:off x="2190193" y="476672"/>
              <a:ext cx="5209145" cy="4328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cxnSp>
        <p:nvCxnSpPr>
          <p:cNvPr id="53" name="直線コネクタ 52"/>
          <p:cNvCxnSpPr/>
          <p:nvPr/>
        </p:nvCxnSpPr>
        <p:spPr>
          <a:xfrm>
            <a:off x="4229100" y="3138488"/>
            <a:ext cx="427038" cy="3476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3590925" y="2643188"/>
            <a:ext cx="490538" cy="3873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正方形/長方形 69"/>
          <p:cNvSpPr/>
          <p:nvPr/>
        </p:nvSpPr>
        <p:spPr>
          <a:xfrm>
            <a:off x="4518025" y="5286375"/>
            <a:ext cx="468153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600" b="1" dirty="0">
                <a:ln w="12700">
                  <a:noFill/>
                  <a:prstDash val="solid"/>
                </a:ln>
                <a:solidFill>
                  <a:srgbClr val="010B0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止まらずに回るには？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4727575" y="1284693"/>
            <a:ext cx="401584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電磁石に磁界が働くと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624 C -0.0085 -0.05435 -0.00764 -0.09736 -0.01232 -0.14362 C -0.01319 -0.15217 -0.01527 -0.16374 -0.02014 -0.17021 C -0.02361 -0.17507 -0.03385 -0.17831 -0.03385 -0.17808 C -0.07621 -0.17114 -0.11909 -0.17229 -0.16163 -0.17021 C -0.17083 -0.16767 -0.18003 -0.16582 -0.18923 -0.16397 C -0.19843 -0.16027 -0.20781 -0.15957 -0.21701 -0.15587 C -0.2302 -0.15055 -0.22864 -0.14801 -0.24461 -0.1457 C -0.25347 -0.14177 -0.25121 -0.13321 -0.26007 -0.12928 C -0.26163 -0.12789 -0.26336 -0.12697 -0.26458 -0.12512 C -0.26597 -0.12326 -0.26614 -0.12049 -0.2677 -0.11887 C -0.27152 -0.11494 -0.27691 -0.11494 -0.28159 -0.11286 C -0.28958 -0.10939 -0.29687 -0.10407 -0.30468 -0.1006 C -0.30781 -0.09783 -0.31076 -0.09505 -0.31389 -0.09228 C -0.31545 -0.09089 -0.31857 -0.08834 -0.31857 -0.08811 C -0.31961 -0.08626 -0.31996 -0.08349 -0.32152 -0.0821 C -0.32222 -0.08164 -0.33819 -0.07285 -0.3401 -0.07192 C -0.34826 -0.06452 -0.35833 -0.06152 -0.3677 -0.05758 C -0.37187 -0.05573 -0.37274 -0.05527 -0.37691 -0.05342 C -0.37847 -0.05273 -0.38159 -0.05134 -0.38159 -0.05111 C -0.39288 -0.05203 -0.40468 -0.04926 -0.41545 -0.05342 C -0.41857 -0.05458 -0.41857 -0.06568 -0.41857 -0.06545 C -0.41927 -0.07724 -0.42343 -0.09089 -0.41857 -0.1006 C -0.41666 -0.1043 -0.4059 -0.10823 -0.40468 -0.1087 C -0.39392 -0.11355 -0.38524 -0.11725 -0.37395 -0.11887 C -0.36007 -0.1235 -0.36562 -0.12118 -0.35694 -0.12512 C -0.34809 -0.13321 -0.34843 -0.13598 -0.35086 -0.15171 C -0.35329 -0.16721 -0.35954 -0.1753 -0.37083 -0.18039 C -0.37795 -0.17715 -0.37586 -0.17437 -0.38003 -0.16605 C -0.37951 -0.15657 -0.38038 -0.14662 -0.37847 -0.13737 C -0.37812 -0.13529 -0.375 -0.13367 -0.37395 -0.13529 C -0.3717 -0.13853 -0.37083 -0.14778 -0.37083 -0.14755 C -0.37656 -0.15934 -0.37691 -0.16189 -0.38628 -0.16605 C -0.38993 -0.16536 -0.39375 -0.16605 -0.39704 -0.16397 C -0.39843 -0.16304 -0.39843 -0.16004 -0.39843 -0.15795 C -0.39843 -0.12882 -0.3993 -0.13437 -0.39548 -0.11887 C -0.3934 -0.11956 -0.39062 -0.11887 -0.38923 -0.12095 C -0.38715 -0.12419 -0.38628 -0.13321 -0.38628 -0.13298 C -0.38854 -0.15009 -0.39045 -0.15449 -0.40312 -0.16004 C -0.41441 -0.15795 -0.4151 -0.15888 -0.41857 -0.1457 C -0.41736 -0.13205 -0.41736 -0.11378 -0.40625 -0.1087 C -0.40798 -0.13968 -0.40347 -0.14269 -0.42309 -0.15171 C -0.43715 -0.14801 -0.43524 -0.14408 -0.43229 -0.12303 C -0.43177 -0.11887 -0.43038 -0.11494 -0.42934 -0.11078 C -0.42829 -0.10615 -0.42014 -0.10268 -0.42014 -0.10245 C -0.41493 -0.11263 -0.4177 -0.12072 -0.42465 -0.1272 C -0.42569 -0.12928 -0.42621 -0.13182 -0.42777 -0.13321 C -0.43055 -0.13552 -0.43698 -0.13737 -0.43698 -0.13714 C -0.44739 -0.1339 -0.45191 -0.12604 -0.45538 -0.11286 C -0.45486 -0.10893 -0.45347 -0.09366 -0.45086 -0.09019 C -0.44965 -0.08857 -0.44774 -0.08904 -0.44618 -0.08834 C -0.44132 -0.09783 -0.43923 -0.12003 -0.44774 -0.1272 C -0.45208 -0.1309 -0.45729 -0.13159 -0.46163 -0.13529 C -0.47552 -0.13321 -0.47621 -0.13598 -0.48003 -0.12095 C -0.47864 -0.10615 -0.47847 -0.08765 -0.46614 -0.0821 C -0.46406 -0.08279 -0.46163 -0.08256 -0.46007 -0.08418 C -0.45538 -0.08904 -0.45885 -0.11124 -0.46163 -0.11887 C -0.4625 -0.12118 -0.46302 -0.12373 -0.46458 -0.12512 C -0.46736 -0.12743 -0.47395 -0.12928 -0.47395 -0.12905 C -0.47708 -0.12835 -0.48402 -0.12789 -0.48628 -0.12303 C -0.48802 -0.11933 -0.48923 -0.11078 -0.48923 -0.11055 C -0.48854 -0.10384 -0.48993 -0.09505 -0.48628 -0.09019 C -0.48402 -0.08719 -0.48003 -0.08765 -0.47691 -0.08626 C -0.47326 -0.08696 -0.46927 -0.0858 -0.46614 -0.08834 C -0.46441 -0.08973 -0.46458 -0.09366 -0.46458 -0.09644 C -0.46458 -0.10338 -0.46493 -0.11031 -0.46614 -0.11702 C -0.46684 -0.12118 -0.47135 -0.12558 -0.47395 -0.1272 C -0.47691 -0.12905 -0.48316 -0.13136 -0.48316 -0.13113 C -0.48628 -0.12997 -0.48923 -0.12858 -0.49236 -0.1272 C -0.49583 -0.12558 -0.49531 -0.11771 -0.49843 -0.11494 C -0.50451 -0.10962 -0.50139 -0.11147 -0.50781 -0.1087 C -0.50885 -0.10661 -0.51059 -0.10499 -0.51076 -0.10268 C -0.51198 -0.07586 -0.50937 -0.0784 -0.49548 -0.07192 C -0.48576 -0.07262 -0.47586 -0.07285 -0.46614 -0.074 C -0.46041 -0.0747 -0.4493 -0.08002 -0.4493 -0.07979 C -0.4401 -0.07586 -0.44288 -0.06637 -0.44166 -0.05342 C -0.44079 -0.04394 -0.44027 -0.034 -0.43854 -0.02474 C -0.43663 -0.01503 -0.43368 -0.00578 -0.43229 0.00393 C -0.43038 0.01873 -0.42673 0.04001 -0.41701 0.04903 C -0.4118 0.06984 -0.42014 0.04209 -0.41076 0.05735 C -0.40729 0.06314 -0.41024 0.07285 -0.40468 0.07771 C -0.40295 0.07933 -0.40052 0.07886 -0.39843 0.07979 C -0.38038 0.08719 -0.37014 0.08858 -0.3493 0.08996 C -0.33437 0.09343 -0.31979 0.09667 -0.30468 0.09829 C -0.25954 0.09459 -0.21458 0.09181 -0.16927 0.08996 C -0.12413 0.08094 -0.06545 0.08441 -0.01701 0.08187 C -0.01284 0.08118 -0.0085 0.08187 -0.00468 0.07979 C -0.00295 0.07886 -3.61111E-6 0.06984 -3.61111E-6 0.06753 C 0.00052 0.0451 -3.61111E-6 0.02243 -3.61111E-6 -6.19796E-7 " pathEditMode="relative" rAng="0" ptsTypes="ffffffffffffffffffffffffffffffffffffffffffffffffffffffffffffffffffffffffffffffffffffffffA">
                                      <p:cBhvr>
                                        <p:cTn id="41" dur="1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92" y="-34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2951E-7 L -0.18507 -0.0638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3" y="-3191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80204E-6 L 0.16753 0.1246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68" y="6221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3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9" grpId="1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4711700" y="3990975"/>
            <a:ext cx="3397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EF03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Ｎ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105150" y="2165350"/>
            <a:ext cx="355600" cy="406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2B13D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Ｓ</a:t>
            </a:r>
          </a:p>
        </p:txBody>
      </p:sp>
      <p:grpSp>
        <p:nvGrpSpPr>
          <p:cNvPr id="5" name="グループ化 4"/>
          <p:cNvGrpSpPr>
            <a:grpSpLocks/>
          </p:cNvGrpSpPr>
          <p:nvPr/>
        </p:nvGrpSpPr>
        <p:grpSpPr bwMode="auto">
          <a:xfrm rot="-6536724">
            <a:off x="3422650" y="2873375"/>
            <a:ext cx="1646238" cy="763588"/>
            <a:chOff x="4170017" y="3320892"/>
            <a:chExt cx="1406525" cy="824829"/>
          </a:xfrm>
        </p:grpSpPr>
        <p:grpSp>
          <p:nvGrpSpPr>
            <p:cNvPr id="4120" name="グループ化 55"/>
            <p:cNvGrpSpPr>
              <a:grpSpLocks/>
            </p:cNvGrpSpPr>
            <p:nvPr/>
          </p:nvGrpSpPr>
          <p:grpSpPr bwMode="auto">
            <a:xfrm rot="297751">
              <a:off x="4170017" y="3320892"/>
              <a:ext cx="1406525" cy="726888"/>
              <a:chOff x="6293984" y="2630593"/>
              <a:chExt cx="2311472" cy="2636526"/>
            </a:xfrm>
          </p:grpSpPr>
          <p:sp>
            <p:nvSpPr>
              <p:cNvPr id="12" name="正方形/長方形 11"/>
              <p:cNvSpPr/>
              <p:nvPr/>
            </p:nvSpPr>
            <p:spPr>
              <a:xfrm>
                <a:off x="6310240" y="2831589"/>
                <a:ext cx="2311472" cy="597110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" name="円弧 12"/>
              <p:cNvSpPr/>
              <p:nvPr/>
            </p:nvSpPr>
            <p:spPr>
              <a:xfrm>
                <a:off x="6394333" y="2599113"/>
                <a:ext cx="414594" cy="1617173"/>
              </a:xfrm>
              <a:prstGeom prst="arc">
                <a:avLst>
                  <a:gd name="adj1" fmla="val 8791597"/>
                  <a:gd name="adj2" fmla="val 16667555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" name="円弧 13"/>
              <p:cNvSpPr/>
              <p:nvPr/>
            </p:nvSpPr>
            <p:spPr>
              <a:xfrm rot="11271664" flipV="1">
                <a:off x="6649539" y="2612338"/>
                <a:ext cx="225130" cy="105738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" name="円弧 14"/>
              <p:cNvSpPr/>
              <p:nvPr/>
            </p:nvSpPr>
            <p:spPr>
              <a:xfrm rot="11271664" flipV="1">
                <a:off x="6911784" y="2652956"/>
                <a:ext cx="222900" cy="106982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6" name="円弧 15"/>
              <p:cNvSpPr/>
              <p:nvPr/>
            </p:nvSpPr>
            <p:spPr>
              <a:xfrm rot="11271664" flipV="1">
                <a:off x="7202880" y="2585916"/>
                <a:ext cx="222900" cy="1063600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7" name="円弧 16"/>
              <p:cNvSpPr/>
              <p:nvPr/>
            </p:nvSpPr>
            <p:spPr>
              <a:xfrm rot="11271664" flipV="1">
                <a:off x="7454775" y="2595065"/>
                <a:ext cx="225130" cy="1063600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8" name="円弧 17"/>
              <p:cNvSpPr/>
              <p:nvPr/>
            </p:nvSpPr>
            <p:spPr>
              <a:xfrm rot="11271664" flipV="1">
                <a:off x="7712948" y="2587701"/>
                <a:ext cx="222900" cy="105738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9" name="円弧 18"/>
              <p:cNvSpPr/>
              <p:nvPr/>
            </p:nvSpPr>
            <p:spPr>
              <a:xfrm rot="11271664" flipV="1">
                <a:off x="7978367" y="2619252"/>
                <a:ext cx="225128" cy="1069822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0" name="円弧 19"/>
              <p:cNvSpPr/>
              <p:nvPr/>
            </p:nvSpPr>
            <p:spPr>
              <a:xfrm rot="11271664" flipV="1">
                <a:off x="8233763" y="2592281"/>
                <a:ext cx="227358" cy="1063604"/>
              </a:xfrm>
              <a:prstGeom prst="arc">
                <a:avLst>
                  <a:gd name="adj1" fmla="val 15097888"/>
                  <a:gd name="adj2" fmla="val 6860038"/>
                </a:avLst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cxnSp>
            <p:nvCxnSpPr>
              <p:cNvPr id="21" name="直線コネクタ 20"/>
              <p:cNvCxnSpPr/>
              <p:nvPr/>
            </p:nvCxnSpPr>
            <p:spPr>
              <a:xfrm flipH="1">
                <a:off x="6424642" y="3540129"/>
                <a:ext cx="2228" cy="30477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8504865" y="3417528"/>
                <a:ext cx="22290" cy="42295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6409143" y="3874612"/>
                <a:ext cx="954011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 flipH="1">
                <a:off x="7647593" y="3833651"/>
                <a:ext cx="904973" cy="621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 rot="21189989" flipH="1">
                <a:off x="7457998" y="3902284"/>
                <a:ext cx="222900" cy="136215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直線コネクタ 10"/>
            <p:cNvCxnSpPr/>
            <p:nvPr/>
          </p:nvCxnSpPr>
          <p:spPr bwMode="auto">
            <a:xfrm flipV="1">
              <a:off x="4596410" y="3659603"/>
              <a:ext cx="196669" cy="4801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正方形/長方形 5"/>
          <p:cNvSpPr/>
          <p:nvPr/>
        </p:nvSpPr>
        <p:spPr>
          <a:xfrm>
            <a:off x="3368675" y="2068513"/>
            <a:ext cx="48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EF03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Ｎ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387850" y="4011613"/>
            <a:ext cx="4397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2B13D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Ｓ</a:t>
            </a:r>
          </a:p>
        </p:txBody>
      </p:sp>
      <p:sp>
        <p:nvSpPr>
          <p:cNvPr id="31" name="WordArt 104"/>
          <p:cNvSpPr>
            <a:spLocks noChangeArrowheads="1" noChangeShapeType="1" noTextEdit="1"/>
          </p:cNvSpPr>
          <p:nvPr/>
        </p:nvSpPr>
        <p:spPr bwMode="auto">
          <a:xfrm>
            <a:off x="4608513" y="3355975"/>
            <a:ext cx="119062" cy="300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grpSp>
        <p:nvGrpSpPr>
          <p:cNvPr id="38" name="Group 38"/>
          <p:cNvGrpSpPr>
            <a:grpSpLocks/>
          </p:cNvGrpSpPr>
          <p:nvPr/>
        </p:nvGrpSpPr>
        <p:grpSpPr bwMode="auto">
          <a:xfrm>
            <a:off x="4257675" y="2127250"/>
            <a:ext cx="512763" cy="444500"/>
            <a:chOff x="748" y="2084"/>
            <a:chExt cx="426" cy="371"/>
          </a:xfrm>
        </p:grpSpPr>
        <p:sp>
          <p:nvSpPr>
            <p:cNvPr id="4118" name="Freeform 35"/>
            <p:cNvSpPr>
              <a:spLocks/>
            </p:cNvSpPr>
            <p:nvPr/>
          </p:nvSpPr>
          <p:spPr bwMode="auto">
            <a:xfrm>
              <a:off x="805" y="2084"/>
              <a:ext cx="369" cy="371"/>
            </a:xfrm>
            <a:custGeom>
              <a:avLst/>
              <a:gdLst>
                <a:gd name="T0" fmla="*/ 313 w 369"/>
                <a:gd name="T1" fmla="*/ 8 h 371"/>
                <a:gd name="T2" fmla="*/ 101 w 369"/>
                <a:gd name="T3" fmla="*/ 0 h 371"/>
                <a:gd name="T4" fmla="*/ 59 w 369"/>
                <a:gd name="T5" fmla="*/ 8 h 371"/>
                <a:gd name="T6" fmla="*/ 42 w 369"/>
                <a:gd name="T7" fmla="*/ 68 h 371"/>
                <a:gd name="T8" fmla="*/ 262 w 369"/>
                <a:gd name="T9" fmla="*/ 161 h 371"/>
                <a:gd name="T10" fmla="*/ 322 w 369"/>
                <a:gd name="T11" fmla="*/ 322 h 371"/>
                <a:gd name="T12" fmla="*/ 296 w 369"/>
                <a:gd name="T13" fmla="*/ 330 h 371"/>
                <a:gd name="T14" fmla="*/ 220 w 369"/>
                <a:gd name="T15" fmla="*/ 356 h 371"/>
                <a:gd name="T16" fmla="*/ 67 w 369"/>
                <a:gd name="T17" fmla="*/ 339 h 371"/>
                <a:gd name="T18" fmla="*/ 51 w 369"/>
                <a:gd name="T19" fmla="*/ 313 h 371"/>
                <a:gd name="T20" fmla="*/ 25 w 369"/>
                <a:gd name="T21" fmla="*/ 296 h 371"/>
                <a:gd name="T22" fmla="*/ 0 w 369"/>
                <a:gd name="T23" fmla="*/ 271 h 3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69" h="371">
                  <a:moveTo>
                    <a:pt x="313" y="8"/>
                  </a:moveTo>
                  <a:cubicBezTo>
                    <a:pt x="242" y="5"/>
                    <a:pt x="172" y="0"/>
                    <a:pt x="101" y="0"/>
                  </a:cubicBezTo>
                  <a:cubicBezTo>
                    <a:pt x="87" y="0"/>
                    <a:pt x="71" y="0"/>
                    <a:pt x="59" y="8"/>
                  </a:cubicBezTo>
                  <a:cubicBezTo>
                    <a:pt x="42" y="20"/>
                    <a:pt x="47" y="48"/>
                    <a:pt x="42" y="68"/>
                  </a:cubicBezTo>
                  <a:cubicBezTo>
                    <a:pt x="65" y="196"/>
                    <a:pt x="115" y="153"/>
                    <a:pt x="262" y="161"/>
                  </a:cubicBezTo>
                  <a:cubicBezTo>
                    <a:pt x="369" y="174"/>
                    <a:pt x="358" y="149"/>
                    <a:pt x="322" y="322"/>
                  </a:cubicBezTo>
                  <a:cubicBezTo>
                    <a:pt x="320" y="331"/>
                    <a:pt x="305" y="327"/>
                    <a:pt x="296" y="330"/>
                  </a:cubicBezTo>
                  <a:cubicBezTo>
                    <a:pt x="271" y="338"/>
                    <a:pt x="245" y="347"/>
                    <a:pt x="220" y="356"/>
                  </a:cubicBezTo>
                  <a:cubicBezTo>
                    <a:pt x="169" y="352"/>
                    <a:pt x="107" y="371"/>
                    <a:pt x="67" y="339"/>
                  </a:cubicBezTo>
                  <a:cubicBezTo>
                    <a:pt x="59" y="333"/>
                    <a:pt x="58" y="320"/>
                    <a:pt x="51" y="313"/>
                  </a:cubicBezTo>
                  <a:cubicBezTo>
                    <a:pt x="44" y="306"/>
                    <a:pt x="34" y="302"/>
                    <a:pt x="25" y="296"/>
                  </a:cubicBezTo>
                  <a:cubicBezTo>
                    <a:pt x="15" y="266"/>
                    <a:pt x="26" y="271"/>
                    <a:pt x="0" y="271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9" name="Line 37"/>
            <p:cNvSpPr>
              <a:spLocks noChangeShapeType="1"/>
            </p:cNvSpPr>
            <p:nvPr/>
          </p:nvSpPr>
          <p:spPr bwMode="auto">
            <a:xfrm flipH="1" flipV="1">
              <a:off x="748" y="2251"/>
              <a:ext cx="9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105" name="グループ化 11"/>
          <p:cNvGrpSpPr>
            <a:grpSpLocks/>
          </p:cNvGrpSpPr>
          <p:nvPr/>
        </p:nvGrpSpPr>
        <p:grpSpPr bwMode="auto">
          <a:xfrm rot="-5400000">
            <a:off x="-250031" y="1070769"/>
            <a:ext cx="6103937" cy="4238625"/>
            <a:chOff x="1765610" y="476672"/>
            <a:chExt cx="5633728" cy="4328530"/>
          </a:xfrm>
        </p:grpSpPr>
        <p:sp>
          <p:nvSpPr>
            <p:cNvPr id="4109" name="Arc 38"/>
            <p:cNvSpPr>
              <a:spLocks/>
            </p:cNvSpPr>
            <p:nvPr/>
          </p:nvSpPr>
          <p:spPr bwMode="auto">
            <a:xfrm rot="12481503" flipV="1">
              <a:off x="1868959" y="2057275"/>
              <a:ext cx="2539483" cy="1639361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4110" name="Group 39"/>
            <p:cNvGrpSpPr>
              <a:grpSpLocks/>
            </p:cNvGrpSpPr>
            <p:nvPr/>
          </p:nvGrpSpPr>
          <p:grpSpPr bwMode="auto">
            <a:xfrm>
              <a:off x="5654945" y="2642476"/>
              <a:ext cx="1736382" cy="1768663"/>
              <a:chOff x="4377" y="2704"/>
              <a:chExt cx="635" cy="797"/>
            </a:xfrm>
          </p:grpSpPr>
          <p:sp>
            <p:nvSpPr>
              <p:cNvPr id="4116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117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4111" name="Arc 42"/>
            <p:cNvSpPr>
              <a:spLocks/>
            </p:cNvSpPr>
            <p:nvPr/>
          </p:nvSpPr>
          <p:spPr bwMode="auto">
            <a:xfrm rot="11656742" flipV="1">
              <a:off x="3582102" y="2222246"/>
              <a:ext cx="2223049" cy="705002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4112" name="Group 43"/>
            <p:cNvGrpSpPr>
              <a:grpSpLocks/>
            </p:cNvGrpSpPr>
            <p:nvPr/>
          </p:nvGrpSpPr>
          <p:grpSpPr bwMode="auto">
            <a:xfrm>
              <a:off x="1765610" y="2640937"/>
              <a:ext cx="1763887" cy="1768663"/>
              <a:chOff x="2835" y="2704"/>
              <a:chExt cx="635" cy="797"/>
            </a:xfrm>
          </p:grpSpPr>
          <p:sp>
            <p:nvSpPr>
              <p:cNvPr id="4114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115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4113" name="AutoShape 46"/>
            <p:cNvSpPr>
              <a:spLocks noChangeArrowheads="1"/>
            </p:cNvSpPr>
            <p:nvPr/>
          </p:nvSpPr>
          <p:spPr bwMode="auto">
            <a:xfrm>
              <a:off x="2190193" y="476672"/>
              <a:ext cx="5209145" cy="4328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1" name="正方形/長方形 50"/>
          <p:cNvSpPr/>
          <p:nvPr/>
        </p:nvSpPr>
        <p:spPr>
          <a:xfrm>
            <a:off x="4387850" y="2427288"/>
            <a:ext cx="46831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noFill/>
                  <a:prstDash val="solid"/>
                </a:ln>
                <a:solidFill>
                  <a:srgbClr val="010B0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ＮとＳが逆になればいい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070475" y="3155950"/>
            <a:ext cx="33178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noFill/>
                  <a:prstDash val="solid"/>
                </a:ln>
                <a:solidFill>
                  <a:srgbClr val="493C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電流を逆に流す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40288" y="4889500"/>
            <a:ext cx="377825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800" b="1" dirty="0">
                <a:ln w="12700">
                  <a:noFill/>
                  <a:prstDash val="solid"/>
                </a:ln>
                <a:solidFill>
                  <a:srgbClr val="BE061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導線がからまずに電流を反転させるには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61 -0.01018 0 -0.00532 -0.01077 -0.01018 C -0.01233 -0.01087 -0.01389 -0.01157 -0.01545 -0.01226 C -0.01702 -0.01295 -0.01997 -0.01434 -0.01997 -0.01434 C -0.02101 -0.01434 -0.04584 -0.02082 -0.04775 -0.00602 C -0.04844 -0.00116 -0.04532 0.00347 -0.04462 0.00832 C -0.04289 0.01942 -0.04045 0.03006 -0.03855 0.04116 C -0.03733 0.04787 -0.03542 0.06151 -0.03542 0.06151 C -0.03594 0.06706 -0.03403 0.074 -0.03698 0.07793 C -0.04063 0.08279 -0.06216 0.07817 -0.06459 0.07793 C -0.06806 0.07632 -0.07813 0.07354 -0.0724 0.06568 C -0.07118 0.06406 -0.06927 0.06429 -0.06771 0.0636 C -0.06059 0.06429 -0.05313 0.06313 -0.04618 0.06568 C -0.04462 0.06614 -0.04306 0.07146 -0.04462 0.07192 C -0.04966 0.07354 -0.05486 0.07053 -0.06007 0.06984 C -0.07032 0.06059 -0.07136 0.05874 -0.07535 0.04301 C -0.07327 0.03492 -0.07066 0.03353 -0.06459 0.03076 C -0.0632 0.03122 -0.05417 0.03422 -0.05382 0.03492 C -0.05191 0.03839 -0.05087 0.04718 -0.05087 0.04718 C -0.0573 0.05018 -0.06476 0.04949 -0.07084 0.04509 C -0.07414 0.04278 -0.08004 0.037 -0.08004 0.037 C -0.08316 0.02451 -0.08559 0.02081 -0.0816 0.00624 C -0.08073 0.00323 -0.07431 0.00092 -0.0724 0 C -0.06771 0.00069 -0.0625 -0.00116 -0.05851 0.00208 C -0.05573 0.00439 -0.05539 0.01434 -0.05539 0.01434 C -0.0592 0.02983 -0.07223 0.02058 -0.0816 0.01642 C -0.08386 0.00763 -0.08698 0.00902 -0.08924 0 C -0.08872 -0.00417 -0.08907 -0.00856 -0.08768 -0.01226 C -0.08577 -0.01735 -0.07726 -0.01874 -0.07379 -0.02035 C -0.06927 -0.01966 -0.06441 -0.02059 -0.06007 -0.01827 C -0.05087 -0.01342 -0.0665 -0.00648 -0.06771 -0.00602 C -0.08177 -0.00763 -0.08542 -0.00486 -0.09236 -0.01827 C -0.09445 -0.02683 -0.09792 -0.034 -0.09393 -0.04302 C -0.09306 -0.04487 -0.0908 -0.04417 -0.08924 -0.0451 C -0.0875 -0.04626 -0.08611 -0.04764 -0.08455 -0.04903 C -0.079 -0.04834 -0.07327 -0.04788 -0.06771 -0.04695 C -0.06615 -0.04672 -0.06355 -0.04718 -0.06302 -0.0451 C -0.06216 -0.04186 -0.06268 -0.03724 -0.06459 -0.03469 C -0.06684 -0.03169 -0.07379 -0.03076 -0.07379 -0.03076 C -0.07691 -0.03146 -0.08004 -0.03169 -0.08316 -0.03261 C -0.08629 -0.03354 -0.09236 -0.03677 -0.09236 -0.03677 C -0.09601 -0.05134 -0.09375 -0.04533 -0.09844 -0.05528 C -0.09705 -0.06661 -0.09792 -0.0717 -0.0908 -0.07771 C -0.08316 -0.07655 -0.07448 -0.07886 -0.06771 -0.07378 C -0.06632 -0.07262 -0.06667 -0.06961 -0.06615 -0.06753 C -0.06962 -0.04996 -0.07795 -0.05805 -0.09236 -0.05944 C -0.0974 -0.06383 -0.09966 -0.06938 -0.10469 -0.07378 C -0.1033 -0.08603 -0.10434 -0.09205 -0.09549 -0.09621 C -0.08247 -0.09436 -0.07761 -0.09829 -0.0724 -0.08395 C -0.08559 -0.07794 -0.0783 -0.07933 -0.09393 -0.08187 C -0.10365 -0.08627 -0.10591 -0.0939 -0.1092 -0.10639 C -0.09514 -0.11286 -0.1033 -0.11101 -0.08455 -0.10847 C -0.07726 -0.10523 -0.07778 -0.10338 -0.08004 -0.09413 C -0.08785 -0.09505 -0.09757 -0.09089 -0.10313 -0.09829 C -0.10573 -0.10176 -0.1092 -0.11055 -0.1092 -0.11055 C -0.10868 -0.11402 -0.1092 -0.11795 -0.10764 -0.12072 C -0.10209 -0.13044 -0.09115 -0.13183 -0.08316 -0.13506 C -0.08056 -0.13437 -0.07778 -0.13437 -0.07535 -0.13321 C -0.06823 -0.12974 -0.06667 -0.11795 -0.06302 -0.11055 C -0.06007 -0.09829 -0.05816 -0.08603 -0.05539 -0.07378 C -0.05434 -0.06961 -0.0533 -0.06545 -0.05226 -0.06129 C -0.05174 -0.05921 -0.05243 -0.05597 -0.05087 -0.05528 C -0.03802 -0.04949 -0.02431 -0.05111 -0.01077 -0.05111 " pathEditMode="relative" ptsTypes="ffffffffffffffffffffffffffffffffffffffffffffffffffffffffffffffA">
                                      <p:cBhvr>
                                        <p:cTn id="31" dur="1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20907E-6 L 0.02136 -0.12142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" y="-6082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8.78816E-7 L -0.02448 0.1963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3" y="9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6" grpId="0"/>
      <p:bldP spid="9" grpId="0"/>
      <p:bldP spid="51" grpId="0"/>
      <p:bldP spid="52" grpId="0"/>
      <p:bldP spid="54" grpId="0"/>
      <p:bldP spid="5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50"/>
          <p:cNvSpPr>
            <a:spLocks noChangeShapeType="1"/>
          </p:cNvSpPr>
          <p:nvPr/>
        </p:nvSpPr>
        <p:spPr bwMode="auto">
          <a:xfrm>
            <a:off x="349250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7" name="WordArt 105"/>
          <p:cNvSpPr>
            <a:spLocks noChangeArrowheads="1" noChangeShapeType="1" noTextEdit="1"/>
          </p:cNvSpPr>
          <p:nvPr/>
        </p:nvSpPr>
        <p:spPr bwMode="auto">
          <a:xfrm>
            <a:off x="6804025" y="5949950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grpSp>
        <p:nvGrpSpPr>
          <p:cNvPr id="5796" name="Group 676"/>
          <p:cNvGrpSpPr>
            <a:grpSpLocks/>
          </p:cNvGrpSpPr>
          <p:nvPr/>
        </p:nvGrpSpPr>
        <p:grpSpPr bwMode="auto">
          <a:xfrm>
            <a:off x="5724525" y="1052513"/>
            <a:ext cx="792163" cy="1223962"/>
            <a:chOff x="3560" y="663"/>
            <a:chExt cx="772" cy="1225"/>
          </a:xfrm>
        </p:grpSpPr>
        <p:grpSp>
          <p:nvGrpSpPr>
            <p:cNvPr id="5276" name="Group 93"/>
            <p:cNvGrpSpPr>
              <a:grpSpLocks/>
            </p:cNvGrpSpPr>
            <p:nvPr/>
          </p:nvGrpSpPr>
          <p:grpSpPr bwMode="auto">
            <a:xfrm rot="5400000">
              <a:off x="3606" y="799"/>
              <a:ext cx="671" cy="639"/>
              <a:chOff x="2436" y="799"/>
              <a:chExt cx="1459" cy="1229"/>
            </a:xfrm>
          </p:grpSpPr>
          <p:grpSp>
            <p:nvGrpSpPr>
              <p:cNvPr id="5282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3" name="アーチ 221"/>
                <p:cNvSpPr/>
                <p:nvPr/>
              </p:nvSpPr>
              <p:spPr>
                <a:xfrm rot="6502404">
                  <a:off x="7332404" y="702660"/>
                  <a:ext cx="716910" cy="548947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" name="アーチ 222"/>
                <p:cNvSpPr/>
                <p:nvPr/>
              </p:nvSpPr>
              <p:spPr>
                <a:xfrm rot="17373753">
                  <a:off x="7196019" y="659293"/>
                  <a:ext cx="713156" cy="528020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" name="円/楕円 1"/>
              <p:cNvSpPr>
                <a:spLocks noChangeArrowheads="1"/>
              </p:cNvSpPr>
              <p:nvPr/>
            </p:nvSpPr>
            <p:spPr bwMode="auto">
              <a:xfrm>
                <a:off x="2700" y="981"/>
                <a:ext cx="905" cy="860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grpSp>
          <p:nvGrpSpPr>
            <p:cNvPr id="5277" name="Group 104"/>
            <p:cNvGrpSpPr>
              <a:grpSpLocks/>
            </p:cNvGrpSpPr>
            <p:nvPr/>
          </p:nvGrpSpPr>
          <p:grpSpPr bwMode="auto">
            <a:xfrm>
              <a:off x="3560" y="663"/>
              <a:ext cx="772" cy="1225"/>
              <a:chOff x="4558" y="663"/>
              <a:chExt cx="772" cy="1225"/>
            </a:xfrm>
          </p:grpSpPr>
          <p:sp>
            <p:nvSpPr>
              <p:cNvPr id="6" name="正方形/長方形 94"/>
              <p:cNvSpPr>
                <a:spLocks noChangeArrowheads="1"/>
              </p:cNvSpPr>
              <p:nvPr/>
            </p:nvSpPr>
            <p:spPr bwMode="auto">
              <a:xfrm rot="5400000">
                <a:off x="4854" y="1093"/>
                <a:ext cx="906" cy="46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7" name="正方形/長方形 254"/>
              <p:cNvSpPr>
                <a:spLocks noChangeArrowheads="1"/>
              </p:cNvSpPr>
              <p:nvPr/>
            </p:nvSpPr>
            <p:spPr bwMode="auto">
              <a:xfrm rot="5400000">
                <a:off x="4131" y="1090"/>
                <a:ext cx="907" cy="53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cxnSp>
            <p:nvCxnSpPr>
              <p:cNvPr id="8" name="直線コネクタ 98"/>
              <p:cNvCxnSpPr>
                <a:stCxn id="95" idx="3"/>
              </p:cNvCxnSpPr>
              <p:nvPr/>
            </p:nvCxnSpPr>
            <p:spPr>
              <a:xfrm flipV="1">
                <a:off x="5284" y="1570"/>
                <a:ext cx="0" cy="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101"/>
              <p:cNvCxnSpPr>
                <a:stCxn id="255" idx="3"/>
              </p:cNvCxnSpPr>
              <p:nvPr/>
            </p:nvCxnSpPr>
            <p:spPr>
              <a:xfrm flipV="1">
                <a:off x="4604" y="1570"/>
                <a:ext cx="0" cy="2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94" name="Group 674"/>
          <p:cNvGrpSpPr>
            <a:grpSpLocks/>
          </p:cNvGrpSpPr>
          <p:nvPr/>
        </p:nvGrpSpPr>
        <p:grpSpPr bwMode="auto">
          <a:xfrm>
            <a:off x="2484438" y="1052513"/>
            <a:ext cx="719137" cy="1081087"/>
            <a:chOff x="1474" y="663"/>
            <a:chExt cx="772" cy="1225"/>
          </a:xfrm>
        </p:grpSpPr>
        <p:grpSp>
          <p:nvGrpSpPr>
            <p:cNvPr id="5266" name="Group 83"/>
            <p:cNvGrpSpPr>
              <a:grpSpLocks/>
            </p:cNvGrpSpPr>
            <p:nvPr/>
          </p:nvGrpSpPr>
          <p:grpSpPr bwMode="auto">
            <a:xfrm rot="-5400000">
              <a:off x="1519" y="799"/>
              <a:ext cx="671" cy="639"/>
              <a:chOff x="2436" y="799"/>
              <a:chExt cx="1459" cy="1229"/>
            </a:xfrm>
          </p:grpSpPr>
          <p:grpSp>
            <p:nvGrpSpPr>
              <p:cNvPr id="5272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10" name="アーチ 221"/>
                <p:cNvSpPr/>
                <p:nvPr/>
              </p:nvSpPr>
              <p:spPr>
                <a:xfrm rot="6502404">
                  <a:off x="7333933" y="710346"/>
                  <a:ext cx="717353" cy="552237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アーチ 222"/>
                <p:cNvSpPr/>
                <p:nvPr/>
              </p:nvSpPr>
              <p:spPr>
                <a:xfrm rot="17373753">
                  <a:off x="7195672" y="660900"/>
                  <a:ext cx="713218" cy="528544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2" name="円/楕円 1"/>
              <p:cNvSpPr>
                <a:spLocks noChangeArrowheads="1"/>
              </p:cNvSpPr>
              <p:nvPr/>
            </p:nvSpPr>
            <p:spPr bwMode="auto">
              <a:xfrm>
                <a:off x="2677" y="983"/>
                <a:ext cx="904" cy="859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grpSp>
          <p:nvGrpSpPr>
            <p:cNvPr id="5267" name="Group 109"/>
            <p:cNvGrpSpPr>
              <a:grpSpLocks/>
            </p:cNvGrpSpPr>
            <p:nvPr/>
          </p:nvGrpSpPr>
          <p:grpSpPr bwMode="auto">
            <a:xfrm>
              <a:off x="1474" y="663"/>
              <a:ext cx="772" cy="1225"/>
              <a:chOff x="4558" y="663"/>
              <a:chExt cx="772" cy="1225"/>
            </a:xfrm>
          </p:grpSpPr>
          <p:sp>
            <p:nvSpPr>
              <p:cNvPr id="13" name="正方形/長方形 94"/>
              <p:cNvSpPr>
                <a:spLocks noChangeArrowheads="1"/>
              </p:cNvSpPr>
              <p:nvPr/>
            </p:nvSpPr>
            <p:spPr bwMode="auto">
              <a:xfrm rot="5400000">
                <a:off x="4854" y="1091"/>
                <a:ext cx="908" cy="46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4" name="正方形/長方形 254"/>
              <p:cNvSpPr>
                <a:spLocks noChangeArrowheads="1"/>
              </p:cNvSpPr>
              <p:nvPr/>
            </p:nvSpPr>
            <p:spPr bwMode="auto">
              <a:xfrm rot="5400000">
                <a:off x="4131" y="1090"/>
                <a:ext cx="907" cy="53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cxnSp>
            <p:nvCxnSpPr>
              <p:cNvPr id="15" name="直線コネクタ 98"/>
              <p:cNvCxnSpPr>
                <a:stCxn id="95" idx="3"/>
              </p:cNvCxnSpPr>
              <p:nvPr/>
            </p:nvCxnSpPr>
            <p:spPr>
              <a:xfrm flipV="1">
                <a:off x="5284" y="1570"/>
                <a:ext cx="0" cy="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01"/>
              <p:cNvCxnSpPr>
                <a:stCxn id="255" idx="3"/>
              </p:cNvCxnSpPr>
              <p:nvPr/>
            </p:nvCxnSpPr>
            <p:spPr>
              <a:xfrm flipV="1">
                <a:off x="4604" y="1570"/>
                <a:ext cx="0" cy="2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126" name="Line 129"/>
          <p:cNvSpPr>
            <a:spLocks noChangeShapeType="1"/>
          </p:cNvSpPr>
          <p:nvPr/>
        </p:nvSpPr>
        <p:spPr bwMode="auto">
          <a:xfrm>
            <a:off x="4716463" y="4941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5724525" y="5589588"/>
            <a:ext cx="503238" cy="862012"/>
            <a:chOff x="4377" y="1752"/>
            <a:chExt cx="1043" cy="1950"/>
          </a:xfrm>
        </p:grpSpPr>
        <p:sp>
          <p:nvSpPr>
            <p:cNvPr id="5264" name="AutoShape 12"/>
            <p:cNvSpPr>
              <a:spLocks noChangeArrowheads="1"/>
            </p:cNvSpPr>
            <p:nvPr/>
          </p:nvSpPr>
          <p:spPr bwMode="auto">
            <a:xfrm>
              <a:off x="4377" y="1830"/>
              <a:ext cx="1043" cy="1872"/>
            </a:xfrm>
            <a:prstGeom prst="can">
              <a:avLst>
                <a:gd name="adj" fmla="val 27205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65" name="AutoShape 13"/>
            <p:cNvSpPr>
              <a:spLocks noChangeArrowheads="1"/>
            </p:cNvSpPr>
            <p:nvPr/>
          </p:nvSpPr>
          <p:spPr bwMode="auto">
            <a:xfrm>
              <a:off x="4740" y="1752"/>
              <a:ext cx="347" cy="250"/>
            </a:xfrm>
            <a:prstGeom prst="can">
              <a:avLst>
                <a:gd name="adj" fmla="val 32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28" name="Group 608"/>
          <p:cNvGrpSpPr>
            <a:grpSpLocks/>
          </p:cNvGrpSpPr>
          <p:nvPr/>
        </p:nvGrpSpPr>
        <p:grpSpPr bwMode="auto">
          <a:xfrm>
            <a:off x="4432300" y="4106863"/>
            <a:ext cx="765175" cy="793750"/>
            <a:chOff x="2517" y="2750"/>
            <a:chExt cx="636" cy="690"/>
          </a:xfrm>
        </p:grpSpPr>
        <p:sp>
          <p:nvSpPr>
            <p:cNvPr id="5253" name="Line 609"/>
            <p:cNvSpPr>
              <a:spLocks noChangeShapeType="1"/>
            </p:cNvSpPr>
            <p:nvPr/>
          </p:nvSpPr>
          <p:spPr bwMode="auto">
            <a:xfrm flipV="1">
              <a:off x="2699" y="3339"/>
              <a:ext cx="90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54" name="Arc 610"/>
            <p:cNvSpPr>
              <a:spLocks/>
            </p:cNvSpPr>
            <p:nvPr/>
          </p:nvSpPr>
          <p:spPr bwMode="auto">
            <a:xfrm rot="5258242">
              <a:off x="2608" y="2839"/>
              <a:ext cx="590" cy="500"/>
            </a:xfrm>
            <a:custGeom>
              <a:avLst/>
              <a:gdLst>
                <a:gd name="T0" fmla="*/ 0 w 27928"/>
                <a:gd name="T1" fmla="*/ 0 h 21600"/>
                <a:gd name="T2" fmla="*/ 0 w 27928"/>
                <a:gd name="T3" fmla="*/ 0 h 21600"/>
                <a:gd name="T4" fmla="*/ 0 w 27928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928" h="21600" fill="none" extrusionOk="0">
                  <a:moveTo>
                    <a:pt x="0" y="4817"/>
                  </a:moveTo>
                  <a:cubicBezTo>
                    <a:pt x="3846" y="1700"/>
                    <a:pt x="8647" y="-1"/>
                    <a:pt x="13598" y="0"/>
                  </a:cubicBezTo>
                  <a:cubicBezTo>
                    <a:pt x="18878" y="0"/>
                    <a:pt x="23976" y="1934"/>
                    <a:pt x="27928" y="5437"/>
                  </a:cubicBezTo>
                </a:path>
                <a:path w="27928" h="21600" stroke="0" extrusionOk="0">
                  <a:moveTo>
                    <a:pt x="0" y="4817"/>
                  </a:moveTo>
                  <a:cubicBezTo>
                    <a:pt x="3846" y="1700"/>
                    <a:pt x="8647" y="-1"/>
                    <a:pt x="13598" y="0"/>
                  </a:cubicBezTo>
                  <a:cubicBezTo>
                    <a:pt x="18878" y="0"/>
                    <a:pt x="23976" y="1934"/>
                    <a:pt x="27928" y="5437"/>
                  </a:cubicBezTo>
                  <a:lnTo>
                    <a:pt x="13598" y="21600"/>
                  </a:lnTo>
                  <a:lnTo>
                    <a:pt x="0" y="481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55" name="Line 611"/>
            <p:cNvSpPr>
              <a:spLocks noChangeShapeType="1"/>
            </p:cNvSpPr>
            <p:nvPr/>
          </p:nvSpPr>
          <p:spPr bwMode="auto">
            <a:xfrm flipV="1">
              <a:off x="2699" y="2750"/>
              <a:ext cx="226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56" name="Line 612"/>
            <p:cNvSpPr>
              <a:spLocks noChangeShapeType="1"/>
            </p:cNvSpPr>
            <p:nvPr/>
          </p:nvSpPr>
          <p:spPr bwMode="auto">
            <a:xfrm>
              <a:off x="2925" y="2750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5257" name="Group 613"/>
            <p:cNvGrpSpPr>
              <a:grpSpLocks/>
            </p:cNvGrpSpPr>
            <p:nvPr/>
          </p:nvGrpSpPr>
          <p:grpSpPr bwMode="auto">
            <a:xfrm rot="290317">
              <a:off x="2517" y="2795"/>
              <a:ext cx="499" cy="639"/>
              <a:chOff x="2436" y="799"/>
              <a:chExt cx="1459" cy="1229"/>
            </a:xfrm>
          </p:grpSpPr>
          <p:grpSp>
            <p:nvGrpSpPr>
              <p:cNvPr id="5260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17" name="アーチ 221"/>
                <p:cNvSpPr/>
                <p:nvPr/>
              </p:nvSpPr>
              <p:spPr>
                <a:xfrm rot="6502404">
                  <a:off x="7326825" y="702852"/>
                  <a:ext cx="718158" cy="550108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アーチ 222"/>
                <p:cNvSpPr/>
                <p:nvPr/>
              </p:nvSpPr>
              <p:spPr>
                <a:xfrm rot="17373753">
                  <a:off x="7188217" y="652835"/>
                  <a:ext cx="713137" cy="526736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9" name="円/楕円 1"/>
              <p:cNvSpPr/>
              <p:nvPr/>
            </p:nvSpPr>
            <p:spPr>
              <a:xfrm>
                <a:off x="2697" y="971"/>
                <a:ext cx="907" cy="860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5258" name="Line 618"/>
            <p:cNvSpPr>
              <a:spLocks noChangeShapeType="1"/>
            </p:cNvSpPr>
            <p:nvPr/>
          </p:nvSpPr>
          <p:spPr bwMode="auto">
            <a:xfrm flipV="1">
              <a:off x="2836" y="2805"/>
              <a:ext cx="226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59" name="Line 619"/>
            <p:cNvSpPr>
              <a:spLocks noChangeShapeType="1"/>
            </p:cNvSpPr>
            <p:nvPr/>
          </p:nvSpPr>
          <p:spPr bwMode="auto">
            <a:xfrm flipV="1">
              <a:off x="2836" y="3349"/>
              <a:ext cx="22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129" name="Group 620"/>
          <p:cNvGrpSpPr>
            <a:grpSpLocks/>
          </p:cNvGrpSpPr>
          <p:nvPr/>
        </p:nvGrpSpPr>
        <p:grpSpPr bwMode="auto">
          <a:xfrm>
            <a:off x="4486275" y="3951288"/>
            <a:ext cx="817563" cy="1355725"/>
            <a:chOff x="2563" y="2624"/>
            <a:chExt cx="680" cy="1179"/>
          </a:xfrm>
        </p:grpSpPr>
        <p:sp>
          <p:nvSpPr>
            <p:cNvPr id="5248" name="Line 621"/>
            <p:cNvSpPr>
              <a:spLocks noChangeShapeType="1"/>
            </p:cNvSpPr>
            <p:nvPr/>
          </p:nvSpPr>
          <p:spPr bwMode="auto">
            <a:xfrm>
              <a:off x="3108" y="3622"/>
              <a:ext cx="0" cy="181"/>
            </a:xfrm>
            <a:prstGeom prst="line">
              <a:avLst/>
            </a:prstGeom>
            <a:noFill/>
            <a:ln w="25400">
              <a:solidFill>
                <a:srgbClr val="F5011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49" name="AutoShape 622"/>
            <p:cNvSpPr>
              <a:spLocks noChangeArrowheads="1"/>
            </p:cNvSpPr>
            <p:nvPr/>
          </p:nvSpPr>
          <p:spPr bwMode="auto">
            <a:xfrm rot="-1002524">
              <a:off x="2926" y="2714"/>
              <a:ext cx="317" cy="907"/>
            </a:xfrm>
            <a:prstGeom prst="parallelogram">
              <a:avLst>
                <a:gd name="adj" fmla="val 79968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50" name="AutoShape 623"/>
            <p:cNvSpPr>
              <a:spLocks noChangeArrowheads="1"/>
            </p:cNvSpPr>
            <p:nvPr/>
          </p:nvSpPr>
          <p:spPr bwMode="auto">
            <a:xfrm rot="-373980">
              <a:off x="2563" y="3395"/>
              <a:ext cx="86" cy="225"/>
            </a:xfrm>
            <a:prstGeom prst="parallelogram">
              <a:avLst>
                <a:gd name="adj" fmla="val 2500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51" name="AutoShape 624"/>
            <p:cNvSpPr>
              <a:spLocks noChangeArrowheads="1"/>
            </p:cNvSpPr>
            <p:nvPr/>
          </p:nvSpPr>
          <p:spPr bwMode="auto">
            <a:xfrm rot="-373980">
              <a:off x="2563" y="2624"/>
              <a:ext cx="86" cy="225"/>
            </a:xfrm>
            <a:prstGeom prst="parallelogram">
              <a:avLst>
                <a:gd name="adj" fmla="val 2500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52" name="Line 625"/>
            <p:cNvSpPr>
              <a:spLocks noChangeShapeType="1"/>
            </p:cNvSpPr>
            <p:nvPr/>
          </p:nvSpPr>
          <p:spPr bwMode="auto">
            <a:xfrm>
              <a:off x="2609" y="3622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130" name="Group 626"/>
          <p:cNvGrpSpPr>
            <a:grpSpLocks/>
          </p:cNvGrpSpPr>
          <p:nvPr/>
        </p:nvGrpSpPr>
        <p:grpSpPr bwMode="auto">
          <a:xfrm>
            <a:off x="4268788" y="3429000"/>
            <a:ext cx="2511425" cy="1890713"/>
            <a:chOff x="2361" y="2119"/>
            <a:chExt cx="2088" cy="1644"/>
          </a:xfrm>
        </p:grpSpPr>
        <p:sp>
          <p:nvSpPr>
            <p:cNvPr id="5236" name="Arc 627"/>
            <p:cNvSpPr>
              <a:spLocks/>
            </p:cNvSpPr>
            <p:nvPr/>
          </p:nvSpPr>
          <p:spPr bwMode="auto">
            <a:xfrm rot="1211727" flipH="1">
              <a:off x="2361" y="2119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37" name="Arc 628"/>
            <p:cNvSpPr>
              <a:spLocks/>
            </p:cNvSpPr>
            <p:nvPr/>
          </p:nvSpPr>
          <p:spPr bwMode="auto">
            <a:xfrm rot="1211727" flipH="1">
              <a:off x="2497" y="2164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38" name="Arc 629"/>
            <p:cNvSpPr>
              <a:spLocks/>
            </p:cNvSpPr>
            <p:nvPr/>
          </p:nvSpPr>
          <p:spPr bwMode="auto">
            <a:xfrm rot="1211727" flipH="1">
              <a:off x="3631" y="2708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39" name="Freeform 630"/>
            <p:cNvSpPr>
              <a:spLocks/>
            </p:cNvSpPr>
            <p:nvPr/>
          </p:nvSpPr>
          <p:spPr bwMode="auto">
            <a:xfrm>
              <a:off x="2381" y="2795"/>
              <a:ext cx="179" cy="125"/>
            </a:xfrm>
            <a:custGeom>
              <a:avLst/>
              <a:gdLst>
                <a:gd name="T0" fmla="*/ 0 w 179"/>
                <a:gd name="T1" fmla="*/ 0 h 125"/>
                <a:gd name="T2" fmla="*/ 17 w 179"/>
                <a:gd name="T3" fmla="*/ 48 h 125"/>
                <a:gd name="T4" fmla="*/ 146 w 179"/>
                <a:gd name="T5" fmla="*/ 97 h 125"/>
                <a:gd name="T6" fmla="*/ 179 w 179"/>
                <a:gd name="T7" fmla="*/ 121 h 1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9" h="125">
                  <a:moveTo>
                    <a:pt x="0" y="0"/>
                  </a:moveTo>
                  <a:cubicBezTo>
                    <a:pt x="1" y="3"/>
                    <a:pt x="15" y="45"/>
                    <a:pt x="17" y="48"/>
                  </a:cubicBezTo>
                  <a:cubicBezTo>
                    <a:pt x="43" y="80"/>
                    <a:pt x="106" y="87"/>
                    <a:pt x="146" y="97"/>
                  </a:cubicBezTo>
                  <a:cubicBezTo>
                    <a:pt x="166" y="125"/>
                    <a:pt x="153" y="121"/>
                    <a:pt x="179" y="121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40" name="Arc 631"/>
            <p:cNvSpPr>
              <a:spLocks/>
            </p:cNvSpPr>
            <p:nvPr/>
          </p:nvSpPr>
          <p:spPr bwMode="auto">
            <a:xfrm rot="1211727" flipH="1">
              <a:off x="2679" y="2255"/>
              <a:ext cx="227" cy="470"/>
            </a:xfrm>
            <a:custGeom>
              <a:avLst/>
              <a:gdLst>
                <a:gd name="T0" fmla="*/ 0 w 36782"/>
                <a:gd name="T1" fmla="*/ 0 h 29843"/>
                <a:gd name="T2" fmla="*/ 0 w 36782"/>
                <a:gd name="T3" fmla="*/ 0 h 29843"/>
                <a:gd name="T4" fmla="*/ 0 w 36782"/>
                <a:gd name="T5" fmla="*/ 0 h 2984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29843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4428"/>
                    <a:pt x="36226" y="27228"/>
                    <a:pt x="35147" y="29843"/>
                  </a:cubicBezTo>
                </a:path>
                <a:path w="36782" h="29843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4428"/>
                    <a:pt x="36226" y="27228"/>
                    <a:pt x="35147" y="29843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1" name="Arc 632"/>
            <p:cNvSpPr>
              <a:spLocks/>
            </p:cNvSpPr>
            <p:nvPr/>
          </p:nvSpPr>
          <p:spPr bwMode="auto">
            <a:xfrm rot="1211727" flipH="1">
              <a:off x="2815" y="2345"/>
              <a:ext cx="227" cy="494"/>
            </a:xfrm>
            <a:custGeom>
              <a:avLst/>
              <a:gdLst>
                <a:gd name="T0" fmla="*/ 0 w 36782"/>
                <a:gd name="T1" fmla="*/ 0 h 31371"/>
                <a:gd name="T2" fmla="*/ 0 w 36782"/>
                <a:gd name="T3" fmla="*/ 0 h 31371"/>
                <a:gd name="T4" fmla="*/ 0 w 36782"/>
                <a:gd name="T5" fmla="*/ 0 h 313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31371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4995"/>
                    <a:pt x="35981" y="28342"/>
                    <a:pt x="34445" y="31370"/>
                  </a:cubicBezTo>
                </a:path>
                <a:path w="36782" h="31371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4995"/>
                    <a:pt x="35981" y="28342"/>
                    <a:pt x="34445" y="31370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2" name="Arc 633"/>
            <p:cNvSpPr>
              <a:spLocks/>
            </p:cNvSpPr>
            <p:nvPr/>
          </p:nvSpPr>
          <p:spPr bwMode="auto">
            <a:xfrm rot="1211727" flipH="1">
              <a:off x="2951" y="2391"/>
              <a:ext cx="227" cy="419"/>
            </a:xfrm>
            <a:custGeom>
              <a:avLst/>
              <a:gdLst>
                <a:gd name="T0" fmla="*/ 0 w 36782"/>
                <a:gd name="T1" fmla="*/ 0 h 26637"/>
                <a:gd name="T2" fmla="*/ 0 w 36782"/>
                <a:gd name="T3" fmla="*/ 0 h 26637"/>
                <a:gd name="T4" fmla="*/ 0 w 36782"/>
                <a:gd name="T5" fmla="*/ 0 h 266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26637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3296"/>
                    <a:pt x="36582" y="24987"/>
                    <a:pt x="36186" y="26636"/>
                  </a:cubicBezTo>
                </a:path>
                <a:path w="36782" h="26637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23296"/>
                    <a:pt x="36582" y="24987"/>
                    <a:pt x="36186" y="26636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3" name="Freeform 634"/>
            <p:cNvSpPr>
              <a:spLocks/>
            </p:cNvSpPr>
            <p:nvPr/>
          </p:nvSpPr>
          <p:spPr bwMode="auto">
            <a:xfrm>
              <a:off x="3132" y="2980"/>
              <a:ext cx="1246" cy="783"/>
            </a:xfrm>
            <a:custGeom>
              <a:avLst/>
              <a:gdLst>
                <a:gd name="T0" fmla="*/ 1246 w 1246"/>
                <a:gd name="T1" fmla="*/ 685 h 783"/>
                <a:gd name="T2" fmla="*/ 1238 w 1246"/>
                <a:gd name="T3" fmla="*/ 758 h 783"/>
                <a:gd name="T4" fmla="*/ 1230 w 1246"/>
                <a:gd name="T5" fmla="*/ 782 h 783"/>
                <a:gd name="T6" fmla="*/ 1165 w 1246"/>
                <a:gd name="T7" fmla="*/ 741 h 783"/>
                <a:gd name="T8" fmla="*/ 1092 w 1246"/>
                <a:gd name="T9" fmla="*/ 717 h 783"/>
                <a:gd name="T10" fmla="*/ 1043 w 1246"/>
                <a:gd name="T11" fmla="*/ 701 h 783"/>
                <a:gd name="T12" fmla="*/ 1019 w 1246"/>
                <a:gd name="T13" fmla="*/ 685 h 783"/>
                <a:gd name="T14" fmla="*/ 995 w 1246"/>
                <a:gd name="T15" fmla="*/ 677 h 783"/>
                <a:gd name="T16" fmla="*/ 954 w 1246"/>
                <a:gd name="T17" fmla="*/ 652 h 783"/>
                <a:gd name="T18" fmla="*/ 897 w 1246"/>
                <a:gd name="T19" fmla="*/ 652 h 783"/>
                <a:gd name="T20" fmla="*/ 849 w 1246"/>
                <a:gd name="T21" fmla="*/ 636 h 783"/>
                <a:gd name="T22" fmla="*/ 743 w 1246"/>
                <a:gd name="T23" fmla="*/ 604 h 783"/>
                <a:gd name="T24" fmla="*/ 670 w 1246"/>
                <a:gd name="T25" fmla="*/ 579 h 783"/>
                <a:gd name="T26" fmla="*/ 646 w 1246"/>
                <a:gd name="T27" fmla="*/ 555 h 783"/>
                <a:gd name="T28" fmla="*/ 597 w 1246"/>
                <a:gd name="T29" fmla="*/ 539 h 783"/>
                <a:gd name="T30" fmla="*/ 508 w 1246"/>
                <a:gd name="T31" fmla="*/ 490 h 783"/>
                <a:gd name="T32" fmla="*/ 410 w 1246"/>
                <a:gd name="T33" fmla="*/ 433 h 783"/>
                <a:gd name="T34" fmla="*/ 362 w 1246"/>
                <a:gd name="T35" fmla="*/ 417 h 783"/>
                <a:gd name="T36" fmla="*/ 354 w 1246"/>
                <a:gd name="T37" fmla="*/ 141 h 783"/>
                <a:gd name="T38" fmla="*/ 386 w 1246"/>
                <a:gd name="T39" fmla="*/ 92 h 783"/>
                <a:gd name="T40" fmla="*/ 143 w 1246"/>
                <a:gd name="T41" fmla="*/ 84 h 783"/>
                <a:gd name="T42" fmla="*/ 78 w 1246"/>
                <a:gd name="T43" fmla="*/ 101 h 783"/>
                <a:gd name="T44" fmla="*/ 29 w 1246"/>
                <a:gd name="T45" fmla="*/ 117 h 783"/>
                <a:gd name="T46" fmla="*/ 5 w 1246"/>
                <a:gd name="T47" fmla="*/ 92 h 78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46" h="783">
                  <a:moveTo>
                    <a:pt x="1246" y="685"/>
                  </a:moveTo>
                  <a:cubicBezTo>
                    <a:pt x="1243" y="709"/>
                    <a:pt x="1242" y="734"/>
                    <a:pt x="1238" y="758"/>
                  </a:cubicBezTo>
                  <a:cubicBezTo>
                    <a:pt x="1237" y="766"/>
                    <a:pt x="1238" y="780"/>
                    <a:pt x="1230" y="782"/>
                  </a:cubicBezTo>
                  <a:cubicBezTo>
                    <a:pt x="1226" y="783"/>
                    <a:pt x="1184" y="747"/>
                    <a:pt x="1165" y="741"/>
                  </a:cubicBezTo>
                  <a:cubicBezTo>
                    <a:pt x="1141" y="733"/>
                    <a:pt x="1116" y="725"/>
                    <a:pt x="1092" y="717"/>
                  </a:cubicBezTo>
                  <a:cubicBezTo>
                    <a:pt x="1076" y="712"/>
                    <a:pt x="1043" y="701"/>
                    <a:pt x="1043" y="701"/>
                  </a:cubicBezTo>
                  <a:cubicBezTo>
                    <a:pt x="1035" y="696"/>
                    <a:pt x="1028" y="689"/>
                    <a:pt x="1019" y="685"/>
                  </a:cubicBezTo>
                  <a:cubicBezTo>
                    <a:pt x="1011" y="681"/>
                    <a:pt x="1002" y="681"/>
                    <a:pt x="995" y="677"/>
                  </a:cubicBezTo>
                  <a:cubicBezTo>
                    <a:pt x="940" y="643"/>
                    <a:pt x="1020" y="674"/>
                    <a:pt x="954" y="652"/>
                  </a:cubicBezTo>
                  <a:cubicBezTo>
                    <a:pt x="922" y="663"/>
                    <a:pt x="935" y="663"/>
                    <a:pt x="897" y="652"/>
                  </a:cubicBezTo>
                  <a:cubicBezTo>
                    <a:pt x="881" y="647"/>
                    <a:pt x="849" y="636"/>
                    <a:pt x="849" y="636"/>
                  </a:cubicBezTo>
                  <a:cubicBezTo>
                    <a:pt x="819" y="608"/>
                    <a:pt x="781" y="615"/>
                    <a:pt x="743" y="604"/>
                  </a:cubicBezTo>
                  <a:cubicBezTo>
                    <a:pt x="718" y="597"/>
                    <a:pt x="670" y="579"/>
                    <a:pt x="670" y="579"/>
                  </a:cubicBezTo>
                  <a:cubicBezTo>
                    <a:pt x="662" y="571"/>
                    <a:pt x="656" y="560"/>
                    <a:pt x="646" y="555"/>
                  </a:cubicBezTo>
                  <a:cubicBezTo>
                    <a:pt x="631" y="547"/>
                    <a:pt x="597" y="539"/>
                    <a:pt x="597" y="539"/>
                  </a:cubicBezTo>
                  <a:cubicBezTo>
                    <a:pt x="573" y="513"/>
                    <a:pt x="538" y="510"/>
                    <a:pt x="508" y="490"/>
                  </a:cubicBezTo>
                  <a:cubicBezTo>
                    <a:pt x="478" y="445"/>
                    <a:pt x="461" y="447"/>
                    <a:pt x="410" y="433"/>
                  </a:cubicBezTo>
                  <a:cubicBezTo>
                    <a:pt x="394" y="429"/>
                    <a:pt x="362" y="417"/>
                    <a:pt x="362" y="417"/>
                  </a:cubicBezTo>
                  <a:cubicBezTo>
                    <a:pt x="302" y="327"/>
                    <a:pt x="324" y="370"/>
                    <a:pt x="354" y="141"/>
                  </a:cubicBezTo>
                  <a:cubicBezTo>
                    <a:pt x="357" y="122"/>
                    <a:pt x="386" y="92"/>
                    <a:pt x="386" y="92"/>
                  </a:cubicBezTo>
                  <a:cubicBezTo>
                    <a:pt x="355" y="0"/>
                    <a:pt x="222" y="58"/>
                    <a:pt x="143" y="84"/>
                  </a:cubicBezTo>
                  <a:cubicBezTo>
                    <a:pt x="90" y="67"/>
                    <a:pt x="111" y="84"/>
                    <a:pt x="78" y="101"/>
                  </a:cubicBezTo>
                  <a:cubicBezTo>
                    <a:pt x="63" y="109"/>
                    <a:pt x="29" y="117"/>
                    <a:pt x="29" y="117"/>
                  </a:cubicBezTo>
                  <a:cubicBezTo>
                    <a:pt x="0" y="107"/>
                    <a:pt x="5" y="117"/>
                    <a:pt x="5" y="92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44" name="Arc 635"/>
            <p:cNvSpPr>
              <a:spLocks/>
            </p:cNvSpPr>
            <p:nvPr/>
          </p:nvSpPr>
          <p:spPr bwMode="auto">
            <a:xfrm rot="1211727" flipH="1">
              <a:off x="3767" y="2754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5" name="Arc 636"/>
            <p:cNvSpPr>
              <a:spLocks/>
            </p:cNvSpPr>
            <p:nvPr/>
          </p:nvSpPr>
          <p:spPr bwMode="auto">
            <a:xfrm rot="1211727" flipH="1">
              <a:off x="3903" y="2799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6" name="Arc 637"/>
            <p:cNvSpPr>
              <a:spLocks/>
            </p:cNvSpPr>
            <p:nvPr/>
          </p:nvSpPr>
          <p:spPr bwMode="auto">
            <a:xfrm rot="1211727" flipH="1">
              <a:off x="4039" y="2890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47" name="Arc 638"/>
            <p:cNvSpPr>
              <a:spLocks/>
            </p:cNvSpPr>
            <p:nvPr/>
          </p:nvSpPr>
          <p:spPr bwMode="auto">
            <a:xfrm rot="1211727" flipH="1">
              <a:off x="4222" y="2935"/>
              <a:ext cx="227" cy="680"/>
            </a:xfrm>
            <a:custGeom>
              <a:avLst/>
              <a:gdLst>
                <a:gd name="T0" fmla="*/ 0 w 36782"/>
                <a:gd name="T1" fmla="*/ 0 h 43200"/>
                <a:gd name="T2" fmla="*/ 0 w 36782"/>
                <a:gd name="T3" fmla="*/ 0 h 43200"/>
                <a:gd name="T4" fmla="*/ 0 w 3678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82" h="43200" fill="none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</a:path>
                <a:path w="36782" h="43200" stroke="0" extrusionOk="0">
                  <a:moveTo>
                    <a:pt x="-1" y="6235"/>
                  </a:moveTo>
                  <a:cubicBezTo>
                    <a:pt x="4042" y="2240"/>
                    <a:pt x="9497" y="-1"/>
                    <a:pt x="15182" y="0"/>
                  </a:cubicBezTo>
                  <a:cubicBezTo>
                    <a:pt x="27111" y="0"/>
                    <a:pt x="36782" y="9670"/>
                    <a:pt x="36782" y="21600"/>
                  </a:cubicBezTo>
                  <a:cubicBezTo>
                    <a:pt x="36782" y="33529"/>
                    <a:pt x="27111" y="43200"/>
                    <a:pt x="15182" y="43200"/>
                  </a:cubicBezTo>
                  <a:cubicBezTo>
                    <a:pt x="13661" y="43200"/>
                    <a:pt x="12146" y="43039"/>
                    <a:pt x="10659" y="42721"/>
                  </a:cubicBezTo>
                  <a:lnTo>
                    <a:pt x="15182" y="21600"/>
                  </a:lnTo>
                  <a:lnTo>
                    <a:pt x="-1" y="6235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131" name="Group 639"/>
          <p:cNvGrpSpPr>
            <a:grpSpLocks/>
          </p:cNvGrpSpPr>
          <p:nvPr/>
        </p:nvGrpSpPr>
        <p:grpSpPr bwMode="auto">
          <a:xfrm>
            <a:off x="3995738" y="3429000"/>
            <a:ext cx="3109912" cy="1825625"/>
            <a:chOff x="2200" y="2160"/>
            <a:chExt cx="2585" cy="1588"/>
          </a:xfrm>
        </p:grpSpPr>
        <p:sp>
          <p:nvSpPr>
            <p:cNvPr id="5231" name="Line 640"/>
            <p:cNvSpPr>
              <a:spLocks noChangeShapeType="1"/>
            </p:cNvSpPr>
            <p:nvPr/>
          </p:nvSpPr>
          <p:spPr bwMode="auto">
            <a:xfrm flipH="1" flipV="1">
              <a:off x="2336" y="2704"/>
              <a:ext cx="271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32" name="Arc 641"/>
            <p:cNvSpPr>
              <a:spLocks/>
            </p:cNvSpPr>
            <p:nvPr/>
          </p:nvSpPr>
          <p:spPr bwMode="auto">
            <a:xfrm rot="263923" flipH="1">
              <a:off x="2200" y="2160"/>
              <a:ext cx="182" cy="545"/>
            </a:xfrm>
            <a:custGeom>
              <a:avLst/>
              <a:gdLst>
                <a:gd name="T0" fmla="*/ 0 w 24537"/>
                <a:gd name="T1" fmla="*/ 0 h 42248"/>
                <a:gd name="T2" fmla="*/ 0 w 24537"/>
                <a:gd name="T3" fmla="*/ 0 h 42248"/>
                <a:gd name="T4" fmla="*/ 0 w 24537"/>
                <a:gd name="T5" fmla="*/ 0 h 422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537" h="42248" fill="none" extrusionOk="0">
                  <a:moveTo>
                    <a:pt x="9279" y="0"/>
                  </a:moveTo>
                  <a:cubicBezTo>
                    <a:pt x="18347" y="2785"/>
                    <a:pt x="24537" y="11161"/>
                    <a:pt x="24537" y="20648"/>
                  </a:cubicBezTo>
                  <a:cubicBezTo>
                    <a:pt x="24537" y="32577"/>
                    <a:pt x="14866" y="42248"/>
                    <a:pt x="2937" y="42248"/>
                  </a:cubicBezTo>
                  <a:cubicBezTo>
                    <a:pt x="1954" y="42248"/>
                    <a:pt x="973" y="42180"/>
                    <a:pt x="-1" y="42047"/>
                  </a:cubicBezTo>
                </a:path>
                <a:path w="24537" h="42248" stroke="0" extrusionOk="0">
                  <a:moveTo>
                    <a:pt x="9279" y="0"/>
                  </a:moveTo>
                  <a:cubicBezTo>
                    <a:pt x="18347" y="2785"/>
                    <a:pt x="24537" y="11161"/>
                    <a:pt x="24537" y="20648"/>
                  </a:cubicBezTo>
                  <a:cubicBezTo>
                    <a:pt x="24537" y="32577"/>
                    <a:pt x="14866" y="42248"/>
                    <a:pt x="2937" y="42248"/>
                  </a:cubicBezTo>
                  <a:cubicBezTo>
                    <a:pt x="1954" y="42248"/>
                    <a:pt x="973" y="42180"/>
                    <a:pt x="-1" y="42047"/>
                  </a:cubicBezTo>
                  <a:lnTo>
                    <a:pt x="2937" y="20648"/>
                  </a:lnTo>
                  <a:lnTo>
                    <a:pt x="9279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33" name="Oval 642"/>
            <p:cNvSpPr>
              <a:spLocks noChangeArrowheads="1"/>
            </p:cNvSpPr>
            <p:nvPr/>
          </p:nvSpPr>
          <p:spPr bwMode="auto">
            <a:xfrm>
              <a:off x="4468" y="3158"/>
              <a:ext cx="317" cy="59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34" name="Line 643"/>
            <p:cNvSpPr>
              <a:spLocks noChangeShapeType="1"/>
            </p:cNvSpPr>
            <p:nvPr/>
          </p:nvSpPr>
          <p:spPr bwMode="auto">
            <a:xfrm flipH="1" flipV="1">
              <a:off x="2336" y="2160"/>
              <a:ext cx="2313" cy="9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35" name="Line 644"/>
            <p:cNvSpPr>
              <a:spLocks noChangeShapeType="1"/>
            </p:cNvSpPr>
            <p:nvPr/>
          </p:nvSpPr>
          <p:spPr bwMode="auto">
            <a:xfrm flipH="1" flipV="1">
              <a:off x="3379" y="3203"/>
              <a:ext cx="127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132" name="Group 645"/>
          <p:cNvGrpSpPr>
            <a:grpSpLocks/>
          </p:cNvGrpSpPr>
          <p:nvPr/>
        </p:nvGrpSpPr>
        <p:grpSpPr bwMode="auto">
          <a:xfrm>
            <a:off x="5140325" y="3794125"/>
            <a:ext cx="2455863" cy="885825"/>
            <a:chOff x="3107" y="2478"/>
            <a:chExt cx="2041" cy="771"/>
          </a:xfrm>
        </p:grpSpPr>
        <p:grpSp>
          <p:nvGrpSpPr>
            <p:cNvPr id="5222" name="Group 646"/>
            <p:cNvGrpSpPr>
              <a:grpSpLocks/>
            </p:cNvGrpSpPr>
            <p:nvPr/>
          </p:nvGrpSpPr>
          <p:grpSpPr bwMode="auto">
            <a:xfrm>
              <a:off x="3107" y="2750"/>
              <a:ext cx="589" cy="499"/>
              <a:chOff x="3107" y="2750"/>
              <a:chExt cx="589" cy="499"/>
            </a:xfrm>
          </p:grpSpPr>
          <p:sp>
            <p:nvSpPr>
              <p:cNvPr id="5228" name="Arc 647"/>
              <p:cNvSpPr>
                <a:spLocks/>
              </p:cNvSpPr>
              <p:nvPr/>
            </p:nvSpPr>
            <p:spPr bwMode="auto">
              <a:xfrm>
                <a:off x="3515" y="2750"/>
                <a:ext cx="181" cy="408"/>
              </a:xfrm>
              <a:custGeom>
                <a:avLst/>
                <a:gdLst>
                  <a:gd name="T0" fmla="*/ 0 w 22990"/>
                  <a:gd name="T1" fmla="*/ 0 h 43200"/>
                  <a:gd name="T2" fmla="*/ 0 w 22990"/>
                  <a:gd name="T3" fmla="*/ 0 h 43200"/>
                  <a:gd name="T4" fmla="*/ 0 w 2299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990" h="43200" fill="none" extrusionOk="0">
                    <a:moveTo>
                      <a:pt x="1389" y="0"/>
                    </a:moveTo>
                    <a:cubicBezTo>
                      <a:pt x="13319" y="0"/>
                      <a:pt x="22990" y="9670"/>
                      <a:pt x="22990" y="21600"/>
                    </a:cubicBezTo>
                    <a:cubicBezTo>
                      <a:pt x="22990" y="33529"/>
                      <a:pt x="13319" y="43200"/>
                      <a:pt x="1390" y="43200"/>
                    </a:cubicBezTo>
                    <a:cubicBezTo>
                      <a:pt x="926" y="43200"/>
                      <a:pt x="462" y="43185"/>
                      <a:pt x="-1" y="43155"/>
                    </a:cubicBezTo>
                  </a:path>
                  <a:path w="22990" h="43200" stroke="0" extrusionOk="0">
                    <a:moveTo>
                      <a:pt x="1389" y="0"/>
                    </a:moveTo>
                    <a:cubicBezTo>
                      <a:pt x="13319" y="0"/>
                      <a:pt x="22990" y="9670"/>
                      <a:pt x="22990" y="21600"/>
                    </a:cubicBezTo>
                    <a:cubicBezTo>
                      <a:pt x="22990" y="33529"/>
                      <a:pt x="13319" y="43200"/>
                      <a:pt x="1390" y="43200"/>
                    </a:cubicBezTo>
                    <a:cubicBezTo>
                      <a:pt x="926" y="43200"/>
                      <a:pt x="462" y="43185"/>
                      <a:pt x="-1" y="43155"/>
                    </a:cubicBezTo>
                    <a:lnTo>
                      <a:pt x="1390" y="21600"/>
                    </a:lnTo>
                    <a:lnTo>
                      <a:pt x="1389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229" name="Line 648"/>
              <p:cNvSpPr>
                <a:spLocks noChangeShapeType="1"/>
              </p:cNvSpPr>
              <p:nvPr/>
            </p:nvSpPr>
            <p:spPr bwMode="auto">
              <a:xfrm flipV="1">
                <a:off x="3107" y="2750"/>
                <a:ext cx="408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30" name="Line 649"/>
              <p:cNvSpPr>
                <a:spLocks noChangeShapeType="1"/>
              </p:cNvSpPr>
              <p:nvPr/>
            </p:nvSpPr>
            <p:spPr bwMode="auto">
              <a:xfrm flipV="1">
                <a:off x="3107" y="3158"/>
                <a:ext cx="408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5223" name="Arc 650"/>
            <p:cNvSpPr>
              <a:spLocks/>
            </p:cNvSpPr>
            <p:nvPr/>
          </p:nvSpPr>
          <p:spPr bwMode="auto">
            <a:xfrm>
              <a:off x="4604" y="2478"/>
              <a:ext cx="181" cy="408"/>
            </a:xfrm>
            <a:custGeom>
              <a:avLst/>
              <a:gdLst>
                <a:gd name="T0" fmla="*/ 0 w 22990"/>
                <a:gd name="T1" fmla="*/ 0 h 43200"/>
                <a:gd name="T2" fmla="*/ 0 w 22990"/>
                <a:gd name="T3" fmla="*/ 0 h 43200"/>
                <a:gd name="T4" fmla="*/ 0 w 22990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990" h="43200" fill="none" extrusionOk="0">
                  <a:moveTo>
                    <a:pt x="1389" y="0"/>
                  </a:moveTo>
                  <a:cubicBezTo>
                    <a:pt x="13319" y="0"/>
                    <a:pt x="22990" y="9670"/>
                    <a:pt x="22990" y="21600"/>
                  </a:cubicBezTo>
                  <a:cubicBezTo>
                    <a:pt x="22990" y="33529"/>
                    <a:pt x="13319" y="43200"/>
                    <a:pt x="1390" y="43200"/>
                  </a:cubicBezTo>
                  <a:cubicBezTo>
                    <a:pt x="926" y="43200"/>
                    <a:pt x="462" y="43185"/>
                    <a:pt x="-1" y="43155"/>
                  </a:cubicBezTo>
                </a:path>
                <a:path w="22990" h="43200" stroke="0" extrusionOk="0">
                  <a:moveTo>
                    <a:pt x="1389" y="0"/>
                  </a:moveTo>
                  <a:cubicBezTo>
                    <a:pt x="13319" y="0"/>
                    <a:pt x="22990" y="9670"/>
                    <a:pt x="22990" y="21600"/>
                  </a:cubicBezTo>
                  <a:cubicBezTo>
                    <a:pt x="22990" y="33529"/>
                    <a:pt x="13319" y="43200"/>
                    <a:pt x="1390" y="43200"/>
                  </a:cubicBezTo>
                  <a:cubicBezTo>
                    <a:pt x="926" y="43200"/>
                    <a:pt x="462" y="43185"/>
                    <a:pt x="-1" y="43155"/>
                  </a:cubicBezTo>
                  <a:lnTo>
                    <a:pt x="1390" y="21600"/>
                  </a:lnTo>
                  <a:lnTo>
                    <a:pt x="1389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24" name="Line 651"/>
            <p:cNvSpPr>
              <a:spLocks noChangeShapeType="1"/>
            </p:cNvSpPr>
            <p:nvPr/>
          </p:nvSpPr>
          <p:spPr bwMode="auto">
            <a:xfrm>
              <a:off x="4649" y="2478"/>
              <a:ext cx="499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5" name="Line 652"/>
            <p:cNvSpPr>
              <a:spLocks noChangeShapeType="1"/>
            </p:cNvSpPr>
            <p:nvPr/>
          </p:nvSpPr>
          <p:spPr bwMode="auto">
            <a:xfrm flipH="1">
              <a:off x="4740" y="2523"/>
              <a:ext cx="408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6" name="Line 653"/>
            <p:cNvSpPr>
              <a:spLocks noChangeShapeType="1"/>
            </p:cNvSpPr>
            <p:nvPr/>
          </p:nvSpPr>
          <p:spPr bwMode="auto">
            <a:xfrm flipV="1">
              <a:off x="4195" y="2886"/>
              <a:ext cx="408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7" name="Line 654"/>
            <p:cNvSpPr>
              <a:spLocks noChangeShapeType="1"/>
            </p:cNvSpPr>
            <p:nvPr/>
          </p:nvSpPr>
          <p:spPr bwMode="auto">
            <a:xfrm flipV="1">
              <a:off x="3696" y="2478"/>
              <a:ext cx="907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777" name="Freeform 657"/>
          <p:cNvSpPr>
            <a:spLocks/>
          </p:cNvSpPr>
          <p:nvPr/>
        </p:nvSpPr>
        <p:spPr bwMode="auto">
          <a:xfrm>
            <a:off x="4530725" y="5229225"/>
            <a:ext cx="1612900" cy="1328738"/>
          </a:xfrm>
          <a:custGeom>
            <a:avLst/>
            <a:gdLst>
              <a:gd name="T0" fmla="*/ 0 w 1016"/>
              <a:gd name="T1" fmla="*/ 0 h 837"/>
              <a:gd name="T2" fmla="*/ 2147483647 w 1016"/>
              <a:gd name="T3" fmla="*/ 2147483647 h 837"/>
              <a:gd name="T4" fmla="*/ 2147483647 w 1016"/>
              <a:gd name="T5" fmla="*/ 2147483647 h 837"/>
              <a:gd name="T6" fmla="*/ 2147483647 w 1016"/>
              <a:gd name="T7" fmla="*/ 2147483647 h 837"/>
              <a:gd name="T8" fmla="*/ 2147483647 w 1016"/>
              <a:gd name="T9" fmla="*/ 2147483647 h 837"/>
              <a:gd name="T10" fmla="*/ 2147483647 w 1016"/>
              <a:gd name="T11" fmla="*/ 2147483647 h 837"/>
              <a:gd name="T12" fmla="*/ 2147483647 w 1016"/>
              <a:gd name="T13" fmla="*/ 2147483647 h 837"/>
              <a:gd name="T14" fmla="*/ 2147483647 w 1016"/>
              <a:gd name="T15" fmla="*/ 2147483647 h 837"/>
              <a:gd name="T16" fmla="*/ 2147483647 w 1016"/>
              <a:gd name="T17" fmla="*/ 2147483647 h 837"/>
              <a:gd name="T18" fmla="*/ 2147483647 w 1016"/>
              <a:gd name="T19" fmla="*/ 2147483647 h 8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016" h="837">
                <a:moveTo>
                  <a:pt x="0" y="0"/>
                </a:moveTo>
                <a:cubicBezTo>
                  <a:pt x="3" y="160"/>
                  <a:pt x="4" y="319"/>
                  <a:pt x="8" y="479"/>
                </a:cubicBezTo>
                <a:cubicBezTo>
                  <a:pt x="10" y="557"/>
                  <a:pt x="23" y="609"/>
                  <a:pt x="56" y="674"/>
                </a:cubicBezTo>
                <a:cubicBezTo>
                  <a:pt x="60" y="681"/>
                  <a:pt x="70" y="720"/>
                  <a:pt x="81" y="722"/>
                </a:cubicBezTo>
                <a:cubicBezTo>
                  <a:pt x="142" y="732"/>
                  <a:pt x="205" y="727"/>
                  <a:pt x="267" y="730"/>
                </a:cubicBezTo>
                <a:cubicBezTo>
                  <a:pt x="359" y="763"/>
                  <a:pt x="454" y="772"/>
                  <a:pt x="551" y="779"/>
                </a:cubicBezTo>
                <a:cubicBezTo>
                  <a:pt x="588" y="791"/>
                  <a:pt x="627" y="792"/>
                  <a:pt x="665" y="803"/>
                </a:cubicBezTo>
                <a:cubicBezTo>
                  <a:pt x="690" y="810"/>
                  <a:pt x="738" y="828"/>
                  <a:pt x="738" y="828"/>
                </a:cubicBezTo>
                <a:cubicBezTo>
                  <a:pt x="803" y="825"/>
                  <a:pt x="870" y="837"/>
                  <a:pt x="933" y="820"/>
                </a:cubicBezTo>
                <a:cubicBezTo>
                  <a:pt x="1016" y="798"/>
                  <a:pt x="942" y="767"/>
                  <a:pt x="933" y="763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78" name="Freeform 658"/>
          <p:cNvSpPr>
            <a:spLocks/>
          </p:cNvSpPr>
          <p:nvPr/>
        </p:nvSpPr>
        <p:spPr bwMode="auto">
          <a:xfrm>
            <a:off x="5126038" y="5280025"/>
            <a:ext cx="889000" cy="366713"/>
          </a:xfrm>
          <a:custGeom>
            <a:avLst/>
            <a:gdLst>
              <a:gd name="T0" fmla="*/ 0 w 560"/>
              <a:gd name="T1" fmla="*/ 0 h 231"/>
              <a:gd name="T2" fmla="*/ 2147483647 w 560"/>
              <a:gd name="T3" fmla="*/ 2147483647 h 231"/>
              <a:gd name="T4" fmla="*/ 2147483647 w 560"/>
              <a:gd name="T5" fmla="*/ 2147483647 h 231"/>
              <a:gd name="T6" fmla="*/ 2147483647 w 560"/>
              <a:gd name="T7" fmla="*/ 2147483647 h 231"/>
              <a:gd name="T8" fmla="*/ 2147483647 w 560"/>
              <a:gd name="T9" fmla="*/ 2147483647 h 231"/>
              <a:gd name="T10" fmla="*/ 2147483647 w 560"/>
              <a:gd name="T11" fmla="*/ 2147483647 h 231"/>
              <a:gd name="T12" fmla="*/ 2147483647 w 560"/>
              <a:gd name="T13" fmla="*/ 2147483647 h 231"/>
              <a:gd name="T14" fmla="*/ 2147483647 w 560"/>
              <a:gd name="T15" fmla="*/ 2147483647 h 23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0" h="231">
                <a:moveTo>
                  <a:pt x="0" y="0"/>
                </a:moveTo>
                <a:cubicBezTo>
                  <a:pt x="18" y="112"/>
                  <a:pt x="95" y="59"/>
                  <a:pt x="235" y="65"/>
                </a:cubicBezTo>
                <a:cubicBezTo>
                  <a:pt x="297" y="74"/>
                  <a:pt x="340" y="91"/>
                  <a:pt x="405" y="98"/>
                </a:cubicBezTo>
                <a:cubicBezTo>
                  <a:pt x="445" y="111"/>
                  <a:pt x="478" y="122"/>
                  <a:pt x="519" y="130"/>
                </a:cubicBezTo>
                <a:cubicBezTo>
                  <a:pt x="527" y="141"/>
                  <a:pt x="534" y="152"/>
                  <a:pt x="543" y="162"/>
                </a:cubicBezTo>
                <a:cubicBezTo>
                  <a:pt x="548" y="168"/>
                  <a:pt x="558" y="171"/>
                  <a:pt x="560" y="179"/>
                </a:cubicBezTo>
                <a:cubicBezTo>
                  <a:pt x="560" y="180"/>
                  <a:pt x="544" y="226"/>
                  <a:pt x="543" y="227"/>
                </a:cubicBezTo>
                <a:cubicBezTo>
                  <a:pt x="539" y="231"/>
                  <a:pt x="543" y="216"/>
                  <a:pt x="543" y="211"/>
                </a:cubicBezTo>
              </a:path>
            </a:pathLst>
          </a:custGeom>
          <a:noFill/>
          <a:ln w="25400">
            <a:solidFill>
              <a:srgbClr val="F5011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79" name="WordArt 104"/>
          <p:cNvSpPr>
            <a:spLocks noChangeArrowheads="1" noChangeShapeType="1" noTextEdit="1"/>
          </p:cNvSpPr>
          <p:nvPr/>
        </p:nvSpPr>
        <p:spPr bwMode="auto">
          <a:xfrm>
            <a:off x="5940425" y="6021388"/>
            <a:ext cx="119063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grpSp>
        <p:nvGrpSpPr>
          <p:cNvPr id="32" name="Group 43"/>
          <p:cNvGrpSpPr>
            <a:grpSpLocks/>
          </p:cNvGrpSpPr>
          <p:nvPr/>
        </p:nvGrpSpPr>
        <p:grpSpPr bwMode="auto">
          <a:xfrm>
            <a:off x="7567613" y="5011738"/>
            <a:ext cx="431800" cy="455612"/>
            <a:chOff x="1927" y="2069"/>
            <a:chExt cx="499" cy="422"/>
          </a:xfrm>
        </p:grpSpPr>
        <p:sp>
          <p:nvSpPr>
            <p:cNvPr id="5220" name="Freeform 41"/>
            <p:cNvSpPr>
              <a:spLocks/>
            </p:cNvSpPr>
            <p:nvPr/>
          </p:nvSpPr>
          <p:spPr bwMode="auto">
            <a:xfrm rot="373890">
              <a:off x="1927" y="2069"/>
              <a:ext cx="432" cy="422"/>
            </a:xfrm>
            <a:custGeom>
              <a:avLst/>
              <a:gdLst>
                <a:gd name="T0" fmla="*/ 0 w 432"/>
                <a:gd name="T1" fmla="*/ 56 h 422"/>
                <a:gd name="T2" fmla="*/ 43 w 432"/>
                <a:gd name="T3" fmla="*/ 192 h 422"/>
                <a:gd name="T4" fmla="*/ 17 w 432"/>
                <a:gd name="T5" fmla="*/ 268 h 422"/>
                <a:gd name="T6" fmla="*/ 9 w 432"/>
                <a:gd name="T7" fmla="*/ 294 h 422"/>
                <a:gd name="T8" fmla="*/ 26 w 432"/>
                <a:gd name="T9" fmla="*/ 268 h 422"/>
                <a:gd name="T10" fmla="*/ 110 w 432"/>
                <a:gd name="T11" fmla="*/ 107 h 422"/>
                <a:gd name="T12" fmla="*/ 187 w 432"/>
                <a:gd name="T13" fmla="*/ 175 h 422"/>
                <a:gd name="T14" fmla="*/ 237 w 432"/>
                <a:gd name="T15" fmla="*/ 421 h 422"/>
                <a:gd name="T16" fmla="*/ 390 w 432"/>
                <a:gd name="T17" fmla="*/ 387 h 422"/>
                <a:gd name="T18" fmla="*/ 432 w 432"/>
                <a:gd name="T19" fmla="*/ 294 h 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2" h="422">
                  <a:moveTo>
                    <a:pt x="0" y="56"/>
                  </a:moveTo>
                  <a:cubicBezTo>
                    <a:pt x="90" y="0"/>
                    <a:pt x="51" y="117"/>
                    <a:pt x="43" y="192"/>
                  </a:cubicBezTo>
                  <a:cubicBezTo>
                    <a:pt x="41" y="216"/>
                    <a:pt x="25" y="245"/>
                    <a:pt x="17" y="268"/>
                  </a:cubicBezTo>
                  <a:cubicBezTo>
                    <a:pt x="14" y="277"/>
                    <a:pt x="0" y="294"/>
                    <a:pt x="9" y="294"/>
                  </a:cubicBezTo>
                  <a:cubicBezTo>
                    <a:pt x="19" y="294"/>
                    <a:pt x="20" y="277"/>
                    <a:pt x="26" y="268"/>
                  </a:cubicBezTo>
                  <a:cubicBezTo>
                    <a:pt x="35" y="192"/>
                    <a:pt x="32" y="135"/>
                    <a:pt x="110" y="107"/>
                  </a:cubicBezTo>
                  <a:cubicBezTo>
                    <a:pt x="179" y="121"/>
                    <a:pt x="174" y="102"/>
                    <a:pt x="187" y="175"/>
                  </a:cubicBezTo>
                  <a:cubicBezTo>
                    <a:pt x="192" y="299"/>
                    <a:pt x="151" y="363"/>
                    <a:pt x="237" y="421"/>
                  </a:cubicBezTo>
                  <a:cubicBezTo>
                    <a:pt x="311" y="414"/>
                    <a:pt x="337" y="422"/>
                    <a:pt x="390" y="387"/>
                  </a:cubicBezTo>
                  <a:cubicBezTo>
                    <a:pt x="401" y="352"/>
                    <a:pt x="417" y="326"/>
                    <a:pt x="432" y="29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21" name="Line 42"/>
            <p:cNvSpPr>
              <a:spLocks noChangeShapeType="1"/>
            </p:cNvSpPr>
            <p:nvPr/>
          </p:nvSpPr>
          <p:spPr bwMode="auto">
            <a:xfrm flipV="1">
              <a:off x="2336" y="2205"/>
              <a:ext cx="9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798" name="Group 678"/>
          <p:cNvGrpSpPr>
            <a:grpSpLocks/>
          </p:cNvGrpSpPr>
          <p:nvPr/>
        </p:nvGrpSpPr>
        <p:grpSpPr bwMode="auto">
          <a:xfrm>
            <a:off x="827088" y="4076700"/>
            <a:ext cx="1512887" cy="2162175"/>
            <a:chOff x="476" y="709"/>
            <a:chExt cx="772" cy="1225"/>
          </a:xfrm>
        </p:grpSpPr>
        <p:grpSp>
          <p:nvGrpSpPr>
            <p:cNvPr id="5210" name="Group 679"/>
            <p:cNvGrpSpPr>
              <a:grpSpLocks/>
            </p:cNvGrpSpPr>
            <p:nvPr/>
          </p:nvGrpSpPr>
          <p:grpSpPr bwMode="auto">
            <a:xfrm>
              <a:off x="521" y="799"/>
              <a:ext cx="671" cy="639"/>
              <a:chOff x="2436" y="799"/>
              <a:chExt cx="1459" cy="1229"/>
            </a:xfrm>
          </p:grpSpPr>
          <p:grpSp>
            <p:nvGrpSpPr>
              <p:cNvPr id="5216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20" name="アーチ 221"/>
                <p:cNvSpPr/>
                <p:nvPr/>
              </p:nvSpPr>
              <p:spPr>
                <a:xfrm rot="6502404">
                  <a:off x="7332937" y="712226"/>
                  <a:ext cx="717909" cy="550733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アーチ 222"/>
                <p:cNvSpPr/>
                <p:nvPr/>
              </p:nvSpPr>
              <p:spPr>
                <a:xfrm rot="17373753">
                  <a:off x="7192039" y="657680"/>
                  <a:ext cx="717909" cy="527752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2" name="円/楕円 1"/>
              <p:cNvSpPr/>
              <p:nvPr/>
            </p:nvSpPr>
            <p:spPr>
              <a:xfrm>
                <a:off x="2699" y="981"/>
                <a:ext cx="907" cy="861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grpSp>
          <p:nvGrpSpPr>
            <p:cNvPr id="5211" name="Group 684"/>
            <p:cNvGrpSpPr>
              <a:grpSpLocks/>
            </p:cNvGrpSpPr>
            <p:nvPr/>
          </p:nvGrpSpPr>
          <p:grpSpPr bwMode="auto">
            <a:xfrm>
              <a:off x="476" y="709"/>
              <a:ext cx="772" cy="1225"/>
              <a:chOff x="4558" y="663"/>
              <a:chExt cx="772" cy="1225"/>
            </a:xfrm>
          </p:grpSpPr>
          <p:sp>
            <p:nvSpPr>
              <p:cNvPr id="23" name="正方形/長方形 94"/>
              <p:cNvSpPr>
                <a:spLocks noChangeArrowheads="1"/>
              </p:cNvSpPr>
              <p:nvPr/>
            </p:nvSpPr>
            <p:spPr bwMode="auto">
              <a:xfrm rot="5400000">
                <a:off x="4855" y="1091"/>
                <a:ext cx="905" cy="46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4" name="正方形/長方形 254"/>
              <p:cNvSpPr>
                <a:spLocks noChangeArrowheads="1"/>
              </p:cNvSpPr>
              <p:nvPr/>
            </p:nvSpPr>
            <p:spPr bwMode="auto">
              <a:xfrm rot="5400000">
                <a:off x="4131" y="1090"/>
                <a:ext cx="907" cy="53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cxnSp>
            <p:nvCxnSpPr>
              <p:cNvPr id="25" name="直線コネクタ 98"/>
              <p:cNvCxnSpPr>
                <a:stCxn id="95" idx="3"/>
              </p:cNvCxnSpPr>
              <p:nvPr/>
            </p:nvCxnSpPr>
            <p:spPr>
              <a:xfrm flipV="1">
                <a:off x="5284" y="1570"/>
                <a:ext cx="0" cy="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101"/>
              <p:cNvCxnSpPr>
                <a:stCxn id="255" idx="3"/>
              </p:cNvCxnSpPr>
              <p:nvPr/>
            </p:nvCxnSpPr>
            <p:spPr>
              <a:xfrm flipV="1">
                <a:off x="4604" y="1570"/>
                <a:ext cx="0" cy="2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809" name="AutoShape 689"/>
          <p:cNvSpPr>
            <a:spLocks noChangeArrowheads="1"/>
          </p:cNvSpPr>
          <p:nvPr/>
        </p:nvSpPr>
        <p:spPr bwMode="auto">
          <a:xfrm>
            <a:off x="1042988" y="5589588"/>
            <a:ext cx="1081087" cy="358775"/>
          </a:xfrm>
          <a:prstGeom prst="wedgeRectCallout">
            <a:avLst>
              <a:gd name="adj1" fmla="val -954"/>
              <a:gd name="adj2" fmla="val -265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回転軸</a:t>
            </a:r>
          </a:p>
        </p:txBody>
      </p:sp>
      <p:sp>
        <p:nvSpPr>
          <p:cNvPr id="5810" name="AutoShape 690"/>
          <p:cNvSpPr>
            <a:spLocks noChangeArrowheads="1"/>
          </p:cNvSpPr>
          <p:nvPr/>
        </p:nvSpPr>
        <p:spPr bwMode="auto">
          <a:xfrm>
            <a:off x="2625725" y="4310063"/>
            <a:ext cx="1371600" cy="1279525"/>
          </a:xfrm>
          <a:prstGeom prst="wedgeRectCallout">
            <a:avLst>
              <a:gd name="adj1" fmla="val -87509"/>
              <a:gd name="adj2" fmla="val -1306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金属板に接する部分は金属で他は絶縁体</a:t>
            </a:r>
          </a:p>
        </p:txBody>
      </p:sp>
      <p:grpSp>
        <p:nvGrpSpPr>
          <p:cNvPr id="5814" name="Group 694"/>
          <p:cNvGrpSpPr>
            <a:grpSpLocks/>
          </p:cNvGrpSpPr>
          <p:nvPr/>
        </p:nvGrpSpPr>
        <p:grpSpPr bwMode="auto">
          <a:xfrm>
            <a:off x="815975" y="3863975"/>
            <a:ext cx="1657350" cy="642938"/>
            <a:chOff x="514" y="2434"/>
            <a:chExt cx="1044" cy="405"/>
          </a:xfrm>
        </p:grpSpPr>
        <p:sp>
          <p:nvSpPr>
            <p:cNvPr id="5208" name="Freeform 691"/>
            <p:cNvSpPr>
              <a:spLocks/>
            </p:cNvSpPr>
            <p:nvPr/>
          </p:nvSpPr>
          <p:spPr bwMode="auto">
            <a:xfrm>
              <a:off x="1271" y="2479"/>
              <a:ext cx="287" cy="360"/>
            </a:xfrm>
            <a:custGeom>
              <a:avLst/>
              <a:gdLst>
                <a:gd name="T0" fmla="*/ 84 w 287"/>
                <a:gd name="T1" fmla="*/ 360 h 360"/>
                <a:gd name="T2" fmla="*/ 51 w 287"/>
                <a:gd name="T3" fmla="*/ 271 h 360"/>
                <a:gd name="T4" fmla="*/ 19 w 287"/>
                <a:gd name="T5" fmla="*/ 166 h 360"/>
                <a:gd name="T6" fmla="*/ 11 w 287"/>
                <a:gd name="T7" fmla="*/ 141 h 360"/>
                <a:gd name="T8" fmla="*/ 27 w 287"/>
                <a:gd name="T9" fmla="*/ 28 h 360"/>
                <a:gd name="T10" fmla="*/ 92 w 287"/>
                <a:gd name="T11" fmla="*/ 12 h 360"/>
                <a:gd name="T12" fmla="*/ 116 w 287"/>
                <a:gd name="T13" fmla="*/ 3 h 360"/>
                <a:gd name="T14" fmla="*/ 287 w 287"/>
                <a:gd name="T15" fmla="*/ 3 h 3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87" h="360">
                  <a:moveTo>
                    <a:pt x="84" y="360"/>
                  </a:moveTo>
                  <a:cubicBezTo>
                    <a:pt x="78" y="321"/>
                    <a:pt x="79" y="297"/>
                    <a:pt x="51" y="271"/>
                  </a:cubicBezTo>
                  <a:cubicBezTo>
                    <a:pt x="39" y="236"/>
                    <a:pt x="30" y="201"/>
                    <a:pt x="19" y="166"/>
                  </a:cubicBezTo>
                  <a:cubicBezTo>
                    <a:pt x="16" y="158"/>
                    <a:pt x="11" y="141"/>
                    <a:pt x="11" y="141"/>
                  </a:cubicBezTo>
                  <a:cubicBezTo>
                    <a:pt x="14" y="103"/>
                    <a:pt x="0" y="55"/>
                    <a:pt x="27" y="28"/>
                  </a:cubicBezTo>
                  <a:cubicBezTo>
                    <a:pt x="43" y="12"/>
                    <a:pt x="70" y="18"/>
                    <a:pt x="92" y="12"/>
                  </a:cubicBezTo>
                  <a:cubicBezTo>
                    <a:pt x="100" y="10"/>
                    <a:pt x="107" y="3"/>
                    <a:pt x="116" y="3"/>
                  </a:cubicBezTo>
                  <a:cubicBezTo>
                    <a:pt x="173" y="0"/>
                    <a:pt x="230" y="3"/>
                    <a:pt x="287" y="3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09" name="Freeform 692"/>
            <p:cNvSpPr>
              <a:spLocks/>
            </p:cNvSpPr>
            <p:nvPr/>
          </p:nvSpPr>
          <p:spPr bwMode="auto">
            <a:xfrm>
              <a:off x="514" y="2434"/>
              <a:ext cx="263" cy="316"/>
            </a:xfrm>
            <a:custGeom>
              <a:avLst/>
              <a:gdLst>
                <a:gd name="T0" fmla="*/ 240 w 263"/>
                <a:gd name="T1" fmla="*/ 316 h 316"/>
                <a:gd name="T2" fmla="*/ 240 w 263"/>
                <a:gd name="T3" fmla="*/ 138 h 316"/>
                <a:gd name="T4" fmla="*/ 224 w 263"/>
                <a:gd name="T5" fmla="*/ 81 h 316"/>
                <a:gd name="T6" fmla="*/ 167 w 263"/>
                <a:gd name="T7" fmla="*/ 65 h 316"/>
                <a:gd name="T8" fmla="*/ 54 w 263"/>
                <a:gd name="T9" fmla="*/ 32 h 316"/>
                <a:gd name="T10" fmla="*/ 5 w 263"/>
                <a:gd name="T11" fmla="*/ 0 h 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316">
                  <a:moveTo>
                    <a:pt x="240" y="316"/>
                  </a:moveTo>
                  <a:cubicBezTo>
                    <a:pt x="263" y="255"/>
                    <a:pt x="256" y="200"/>
                    <a:pt x="240" y="138"/>
                  </a:cubicBezTo>
                  <a:cubicBezTo>
                    <a:pt x="240" y="138"/>
                    <a:pt x="228" y="85"/>
                    <a:pt x="224" y="81"/>
                  </a:cubicBezTo>
                  <a:cubicBezTo>
                    <a:pt x="220" y="77"/>
                    <a:pt x="167" y="65"/>
                    <a:pt x="167" y="65"/>
                  </a:cubicBezTo>
                  <a:cubicBezTo>
                    <a:pt x="129" y="54"/>
                    <a:pt x="92" y="42"/>
                    <a:pt x="54" y="32"/>
                  </a:cubicBezTo>
                  <a:cubicBezTo>
                    <a:pt x="0" y="17"/>
                    <a:pt x="5" y="32"/>
                    <a:pt x="5" y="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813" name="AutoShape 693"/>
          <p:cNvSpPr>
            <a:spLocks noChangeArrowheads="1"/>
          </p:cNvSpPr>
          <p:nvPr/>
        </p:nvSpPr>
        <p:spPr bwMode="auto">
          <a:xfrm>
            <a:off x="1763713" y="2762250"/>
            <a:ext cx="1941512" cy="1082675"/>
          </a:xfrm>
          <a:prstGeom prst="wedgeEllipseCallout">
            <a:avLst>
              <a:gd name="adj1" fmla="val -79583"/>
              <a:gd name="adj2" fmla="val 679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金属部分に電磁石の線をつなぐ</a:t>
            </a:r>
          </a:p>
        </p:txBody>
      </p:sp>
      <p:sp>
        <p:nvSpPr>
          <p:cNvPr id="5815" name="Text Box 695"/>
          <p:cNvSpPr txBox="1">
            <a:spLocks noChangeArrowheads="1"/>
          </p:cNvSpPr>
          <p:nvPr/>
        </p:nvSpPr>
        <p:spPr bwMode="auto">
          <a:xfrm>
            <a:off x="7134225" y="49371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EF0314"/>
                </a:solidFill>
              </a:rPr>
              <a:t>N</a:t>
            </a:r>
          </a:p>
        </p:txBody>
      </p:sp>
      <p:sp>
        <p:nvSpPr>
          <p:cNvPr id="5820" name="Text Box 700"/>
          <p:cNvSpPr txBox="1">
            <a:spLocks noChangeArrowheads="1"/>
          </p:cNvSpPr>
          <p:nvPr/>
        </p:nvSpPr>
        <p:spPr bwMode="auto">
          <a:xfrm>
            <a:off x="3560763" y="33940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2B13DF"/>
                </a:solidFill>
              </a:rPr>
              <a:t>S</a:t>
            </a:r>
          </a:p>
        </p:txBody>
      </p:sp>
      <p:grpSp>
        <p:nvGrpSpPr>
          <p:cNvPr id="5834" name="Group 714"/>
          <p:cNvGrpSpPr>
            <a:grpSpLocks/>
          </p:cNvGrpSpPr>
          <p:nvPr/>
        </p:nvGrpSpPr>
        <p:grpSpPr bwMode="auto">
          <a:xfrm>
            <a:off x="468313" y="1125538"/>
            <a:ext cx="1439862" cy="1081087"/>
            <a:chOff x="295" y="709"/>
            <a:chExt cx="907" cy="681"/>
          </a:xfrm>
        </p:grpSpPr>
        <p:grpSp>
          <p:nvGrpSpPr>
            <p:cNvPr id="5195" name="Group 673"/>
            <p:cNvGrpSpPr>
              <a:grpSpLocks/>
            </p:cNvGrpSpPr>
            <p:nvPr/>
          </p:nvGrpSpPr>
          <p:grpSpPr bwMode="auto">
            <a:xfrm>
              <a:off x="521" y="709"/>
              <a:ext cx="454" cy="681"/>
              <a:chOff x="476" y="709"/>
              <a:chExt cx="772" cy="1225"/>
            </a:xfrm>
          </p:grpSpPr>
          <p:grpSp>
            <p:nvGrpSpPr>
              <p:cNvPr id="5198" name="Group 663"/>
              <p:cNvGrpSpPr>
                <a:grpSpLocks/>
              </p:cNvGrpSpPr>
              <p:nvPr/>
            </p:nvGrpSpPr>
            <p:grpSpPr bwMode="auto">
              <a:xfrm>
                <a:off x="521" y="799"/>
                <a:ext cx="671" cy="639"/>
                <a:chOff x="2436" y="799"/>
                <a:chExt cx="1459" cy="1229"/>
              </a:xfrm>
            </p:grpSpPr>
            <p:grpSp>
              <p:nvGrpSpPr>
                <p:cNvPr id="5204" name="グループ化 220"/>
                <p:cNvGrpSpPr>
                  <a:grpSpLocks/>
                </p:cNvGrpSpPr>
                <p:nvPr/>
              </p:nvGrpSpPr>
              <p:grpSpPr bwMode="auto">
                <a:xfrm rot="-1221958">
                  <a:off x="2436" y="799"/>
                  <a:ext cx="1459" cy="1229"/>
                  <a:chOff x="7288374" y="571312"/>
                  <a:chExt cx="679856" cy="775149"/>
                </a:xfrm>
              </p:grpSpPr>
              <p:sp>
                <p:nvSpPr>
                  <p:cNvPr id="27" name="アーチ 221"/>
                  <p:cNvSpPr/>
                  <p:nvPr/>
                </p:nvSpPr>
                <p:spPr>
                  <a:xfrm rot="6502404">
                    <a:off x="7330121" y="696808"/>
                    <a:ext cx="713544" cy="559937"/>
                  </a:xfrm>
                  <a:prstGeom prst="blockArc">
                    <a:avLst/>
                  </a:prstGeom>
                  <a:solidFill>
                    <a:srgbClr val="FFC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8" name="アーチ 222"/>
                  <p:cNvSpPr/>
                  <p:nvPr/>
                </p:nvSpPr>
                <p:spPr>
                  <a:xfrm rot="17373753">
                    <a:off x="7189806" y="647811"/>
                    <a:ext cx="713546" cy="530648"/>
                  </a:xfrm>
                  <a:prstGeom prst="blockArc">
                    <a:avLst/>
                  </a:prstGeom>
                  <a:solidFill>
                    <a:schemeClr val="accent1">
                      <a:lumMod val="9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9" name="円/楕円 1"/>
                <p:cNvSpPr/>
                <p:nvPr/>
              </p:nvSpPr>
              <p:spPr>
                <a:xfrm>
                  <a:off x="2697" y="982"/>
                  <a:ext cx="910" cy="858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5199" name="Group 668"/>
              <p:cNvGrpSpPr>
                <a:grpSpLocks/>
              </p:cNvGrpSpPr>
              <p:nvPr/>
            </p:nvGrpSpPr>
            <p:grpSpPr bwMode="auto">
              <a:xfrm>
                <a:off x="476" y="709"/>
                <a:ext cx="772" cy="1225"/>
                <a:chOff x="4558" y="663"/>
                <a:chExt cx="772" cy="1225"/>
              </a:xfrm>
            </p:grpSpPr>
            <p:sp>
              <p:nvSpPr>
                <p:cNvPr id="30" name="正方形/長方形 94"/>
                <p:cNvSpPr>
                  <a:spLocks noChangeArrowheads="1"/>
                </p:cNvSpPr>
                <p:nvPr/>
              </p:nvSpPr>
              <p:spPr bwMode="auto">
                <a:xfrm rot="5400000">
                  <a:off x="4855" y="1092"/>
                  <a:ext cx="907" cy="46"/>
                </a:xfrm>
                <a:prstGeom prst="rect">
                  <a:avLst/>
                </a:prstGeom>
                <a:noFill/>
                <a:ln w="25400" algn="ctr">
                  <a:solidFill>
                    <a:srgbClr val="89A4A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lt1"/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31" name="正方形/長方形 254"/>
                <p:cNvSpPr>
                  <a:spLocks noChangeArrowheads="1"/>
                </p:cNvSpPr>
                <p:nvPr/>
              </p:nvSpPr>
              <p:spPr bwMode="auto">
                <a:xfrm rot="5400000">
                  <a:off x="4131" y="1090"/>
                  <a:ext cx="907" cy="53"/>
                </a:xfrm>
                <a:prstGeom prst="rect">
                  <a:avLst/>
                </a:prstGeom>
                <a:noFill/>
                <a:ln w="25400" algn="ctr">
                  <a:solidFill>
                    <a:srgbClr val="89A4A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lt1"/>
                    </a:solidFill>
                    <a:latin typeface="+mn-lt"/>
                    <a:ea typeface="+mn-ea"/>
                  </a:endParaRPr>
                </a:p>
              </p:txBody>
            </p:sp>
            <p:cxnSp>
              <p:nvCxnSpPr>
                <p:cNvPr id="33" name="直線コネクタ 98"/>
                <p:cNvCxnSpPr>
                  <a:stCxn id="95" idx="3"/>
                </p:cNvCxnSpPr>
                <p:nvPr/>
              </p:nvCxnSpPr>
              <p:spPr>
                <a:xfrm flipV="1">
                  <a:off x="5284" y="1570"/>
                  <a:ext cx="0" cy="31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線コネクタ 101"/>
                <p:cNvCxnSpPr>
                  <a:stCxn id="255" idx="3"/>
                </p:cNvCxnSpPr>
                <p:nvPr/>
              </p:nvCxnSpPr>
              <p:spPr>
                <a:xfrm flipV="1">
                  <a:off x="4604" y="1570"/>
                  <a:ext cx="0" cy="2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196" name="Text Box 696"/>
            <p:cNvSpPr txBox="1">
              <a:spLocks noChangeArrowheads="1"/>
            </p:cNvSpPr>
            <p:nvPr/>
          </p:nvSpPr>
          <p:spPr bwMode="auto">
            <a:xfrm>
              <a:off x="1020" y="84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5197" name="Text Box 701"/>
            <p:cNvSpPr txBox="1">
              <a:spLocks noChangeArrowheads="1"/>
            </p:cNvSpPr>
            <p:nvPr/>
          </p:nvSpPr>
          <p:spPr bwMode="auto">
            <a:xfrm>
              <a:off x="295" y="84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5839" name="Group 719"/>
          <p:cNvGrpSpPr>
            <a:grpSpLocks/>
          </p:cNvGrpSpPr>
          <p:nvPr/>
        </p:nvGrpSpPr>
        <p:grpSpPr bwMode="auto">
          <a:xfrm>
            <a:off x="7092950" y="1052513"/>
            <a:ext cx="1512888" cy="1296987"/>
            <a:chOff x="4468" y="663"/>
            <a:chExt cx="953" cy="817"/>
          </a:xfrm>
        </p:grpSpPr>
        <p:grpSp>
          <p:nvGrpSpPr>
            <p:cNvPr id="5182" name="Group 114"/>
            <p:cNvGrpSpPr>
              <a:grpSpLocks/>
            </p:cNvGrpSpPr>
            <p:nvPr/>
          </p:nvGrpSpPr>
          <p:grpSpPr bwMode="auto">
            <a:xfrm>
              <a:off x="4694" y="663"/>
              <a:ext cx="499" cy="817"/>
              <a:chOff x="4558" y="663"/>
              <a:chExt cx="772" cy="1225"/>
            </a:xfrm>
          </p:grpSpPr>
          <p:sp>
            <p:nvSpPr>
              <p:cNvPr id="35" name="正方形/長方形 94"/>
              <p:cNvSpPr>
                <a:spLocks noChangeArrowheads="1"/>
              </p:cNvSpPr>
              <p:nvPr/>
            </p:nvSpPr>
            <p:spPr bwMode="auto">
              <a:xfrm rot="5400000">
                <a:off x="4854" y="1093"/>
                <a:ext cx="906" cy="46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36" name="正方形/長方形 254"/>
              <p:cNvSpPr>
                <a:spLocks noChangeArrowheads="1"/>
              </p:cNvSpPr>
              <p:nvPr/>
            </p:nvSpPr>
            <p:spPr bwMode="auto">
              <a:xfrm rot="5400000">
                <a:off x="4131" y="1090"/>
                <a:ext cx="907" cy="53"/>
              </a:xfrm>
              <a:prstGeom prst="rect">
                <a:avLst/>
              </a:prstGeom>
              <a:noFill/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cxnSp>
            <p:nvCxnSpPr>
              <p:cNvPr id="37" name="直線コネクタ 98"/>
              <p:cNvCxnSpPr>
                <a:stCxn id="95" idx="3"/>
              </p:cNvCxnSpPr>
              <p:nvPr/>
            </p:nvCxnSpPr>
            <p:spPr>
              <a:xfrm flipV="1">
                <a:off x="5284" y="1570"/>
                <a:ext cx="0" cy="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101"/>
              <p:cNvCxnSpPr>
                <a:stCxn id="255" idx="3"/>
              </p:cNvCxnSpPr>
              <p:nvPr/>
            </p:nvCxnSpPr>
            <p:spPr>
              <a:xfrm flipV="1">
                <a:off x="4604" y="1570"/>
                <a:ext cx="0" cy="2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183" name="Group 716"/>
            <p:cNvGrpSpPr>
              <a:grpSpLocks/>
            </p:cNvGrpSpPr>
            <p:nvPr/>
          </p:nvGrpSpPr>
          <p:grpSpPr bwMode="auto">
            <a:xfrm>
              <a:off x="4468" y="754"/>
              <a:ext cx="953" cy="426"/>
              <a:chOff x="4468" y="754"/>
              <a:chExt cx="953" cy="426"/>
            </a:xfrm>
          </p:grpSpPr>
          <p:grpSp>
            <p:nvGrpSpPr>
              <p:cNvPr id="5184" name="Group 98"/>
              <p:cNvGrpSpPr>
                <a:grpSpLocks/>
              </p:cNvGrpSpPr>
              <p:nvPr/>
            </p:nvGrpSpPr>
            <p:grpSpPr bwMode="auto">
              <a:xfrm>
                <a:off x="4724" y="754"/>
                <a:ext cx="433" cy="426"/>
                <a:chOff x="2436" y="799"/>
                <a:chExt cx="1459" cy="1229"/>
              </a:xfrm>
            </p:grpSpPr>
            <p:grpSp>
              <p:nvGrpSpPr>
                <p:cNvPr id="5187" name="グループ化 220"/>
                <p:cNvGrpSpPr>
                  <a:grpSpLocks/>
                </p:cNvGrpSpPr>
                <p:nvPr/>
              </p:nvGrpSpPr>
              <p:grpSpPr bwMode="auto">
                <a:xfrm rot="-1221958">
                  <a:off x="2436" y="799"/>
                  <a:ext cx="1459" cy="1229"/>
                  <a:chOff x="7288374" y="571312"/>
                  <a:chExt cx="679856" cy="775149"/>
                </a:xfrm>
              </p:grpSpPr>
              <p:sp>
                <p:nvSpPr>
                  <p:cNvPr id="39" name="アーチ 221"/>
                  <p:cNvSpPr/>
                  <p:nvPr/>
                </p:nvSpPr>
                <p:spPr>
                  <a:xfrm rot="6502404">
                    <a:off x="7332589" y="712269"/>
                    <a:ext cx="716922" cy="551107"/>
                  </a:xfrm>
                  <a:prstGeom prst="blockArc">
                    <a:avLst/>
                  </a:prstGeom>
                  <a:solidFill>
                    <a:srgbClr val="FFC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0" name="アーチ 222"/>
                  <p:cNvSpPr/>
                  <p:nvPr/>
                </p:nvSpPr>
                <p:spPr>
                  <a:xfrm rot="17373753">
                    <a:off x="7193436" y="650966"/>
                    <a:ext cx="713283" cy="529125"/>
                  </a:xfrm>
                  <a:prstGeom prst="blockArc">
                    <a:avLst/>
                  </a:prstGeom>
                  <a:solidFill>
                    <a:schemeClr val="accent1">
                      <a:lumMod val="9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1" name="円/楕円 1"/>
                <p:cNvSpPr/>
                <p:nvPr/>
              </p:nvSpPr>
              <p:spPr>
                <a:xfrm>
                  <a:off x="2699" y="981"/>
                  <a:ext cx="906" cy="863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sp>
            <p:nvSpPr>
              <p:cNvPr id="5185" name="Text Box 698"/>
              <p:cNvSpPr txBox="1">
                <a:spLocks noChangeArrowheads="1"/>
              </p:cNvSpPr>
              <p:nvPr/>
            </p:nvSpPr>
            <p:spPr bwMode="auto">
              <a:xfrm>
                <a:off x="5239" y="845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>
                    <a:solidFill>
                      <a:srgbClr val="EF0314"/>
                    </a:solidFill>
                  </a:rPr>
                  <a:t>N</a:t>
                </a:r>
              </a:p>
            </p:txBody>
          </p:sp>
          <p:sp>
            <p:nvSpPr>
              <p:cNvPr id="5186" name="Text Box 702"/>
              <p:cNvSpPr txBox="1">
                <a:spLocks noChangeArrowheads="1"/>
              </p:cNvSpPr>
              <p:nvPr/>
            </p:nvSpPr>
            <p:spPr bwMode="auto">
              <a:xfrm>
                <a:off x="4468" y="890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>
                    <a:solidFill>
                      <a:srgbClr val="2B13DF"/>
                    </a:solidFill>
                  </a:rPr>
                  <a:t>S</a:t>
                </a:r>
              </a:p>
            </p:txBody>
          </p:sp>
        </p:grpSp>
      </p:grpSp>
      <p:grpSp>
        <p:nvGrpSpPr>
          <p:cNvPr id="5838" name="Group 718"/>
          <p:cNvGrpSpPr>
            <a:grpSpLocks/>
          </p:cNvGrpSpPr>
          <p:nvPr/>
        </p:nvGrpSpPr>
        <p:grpSpPr bwMode="auto">
          <a:xfrm>
            <a:off x="3708400" y="1052513"/>
            <a:ext cx="1439863" cy="1150937"/>
            <a:chOff x="2336" y="663"/>
            <a:chExt cx="907" cy="725"/>
          </a:xfrm>
        </p:grpSpPr>
        <p:grpSp>
          <p:nvGrpSpPr>
            <p:cNvPr id="5169" name="Group 675"/>
            <p:cNvGrpSpPr>
              <a:grpSpLocks/>
            </p:cNvGrpSpPr>
            <p:nvPr/>
          </p:nvGrpSpPr>
          <p:grpSpPr bwMode="auto">
            <a:xfrm>
              <a:off x="2562" y="663"/>
              <a:ext cx="454" cy="725"/>
              <a:chOff x="2472" y="663"/>
              <a:chExt cx="772" cy="1225"/>
            </a:xfrm>
          </p:grpSpPr>
          <p:grpSp>
            <p:nvGrpSpPr>
              <p:cNvPr id="5172" name="Group 103"/>
              <p:cNvGrpSpPr>
                <a:grpSpLocks/>
              </p:cNvGrpSpPr>
              <p:nvPr/>
            </p:nvGrpSpPr>
            <p:grpSpPr bwMode="auto">
              <a:xfrm>
                <a:off x="2472" y="663"/>
                <a:ext cx="772" cy="1225"/>
                <a:chOff x="4558" y="663"/>
                <a:chExt cx="772" cy="1225"/>
              </a:xfrm>
            </p:grpSpPr>
            <p:sp>
              <p:nvSpPr>
                <p:cNvPr id="95" name="正方形/長方形 94"/>
                <p:cNvSpPr>
                  <a:spLocks noChangeArrowheads="1"/>
                </p:cNvSpPr>
                <p:nvPr/>
              </p:nvSpPr>
              <p:spPr bwMode="auto">
                <a:xfrm rot="5400000">
                  <a:off x="4854" y="1093"/>
                  <a:ext cx="906" cy="46"/>
                </a:xfrm>
                <a:prstGeom prst="rect">
                  <a:avLst/>
                </a:prstGeom>
                <a:noFill/>
                <a:ln w="25400" algn="ctr">
                  <a:solidFill>
                    <a:srgbClr val="89A4A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lt1"/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255" name="正方形/長方形 254"/>
                <p:cNvSpPr>
                  <a:spLocks noChangeArrowheads="1"/>
                </p:cNvSpPr>
                <p:nvPr/>
              </p:nvSpPr>
              <p:spPr bwMode="auto">
                <a:xfrm rot="5400000">
                  <a:off x="4131" y="1090"/>
                  <a:ext cx="907" cy="53"/>
                </a:xfrm>
                <a:prstGeom prst="rect">
                  <a:avLst/>
                </a:prstGeom>
                <a:noFill/>
                <a:ln w="25400" algn="ctr">
                  <a:solidFill>
                    <a:srgbClr val="89A4A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lt1"/>
                    </a:solidFill>
                    <a:latin typeface="+mn-lt"/>
                    <a:ea typeface="+mn-ea"/>
                  </a:endParaRPr>
                </a:p>
              </p:txBody>
            </p:sp>
            <p:cxnSp>
              <p:nvCxnSpPr>
                <p:cNvPr id="99" name="直線コネクタ 98"/>
                <p:cNvCxnSpPr>
                  <a:stCxn id="95" idx="3"/>
                </p:cNvCxnSpPr>
                <p:nvPr/>
              </p:nvCxnSpPr>
              <p:spPr>
                <a:xfrm flipV="1">
                  <a:off x="5284" y="1570"/>
                  <a:ext cx="0" cy="31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/>
                <p:cNvCxnSpPr>
                  <a:stCxn id="255" idx="3"/>
                </p:cNvCxnSpPr>
                <p:nvPr/>
              </p:nvCxnSpPr>
              <p:spPr>
                <a:xfrm flipV="1">
                  <a:off x="4604" y="1570"/>
                  <a:ext cx="0" cy="2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73" name="Group 88"/>
              <p:cNvGrpSpPr>
                <a:grpSpLocks/>
              </p:cNvGrpSpPr>
              <p:nvPr/>
            </p:nvGrpSpPr>
            <p:grpSpPr bwMode="auto">
              <a:xfrm rot="10800000">
                <a:off x="2517" y="799"/>
                <a:ext cx="671" cy="639"/>
                <a:chOff x="2436" y="799"/>
                <a:chExt cx="1459" cy="1229"/>
              </a:xfrm>
            </p:grpSpPr>
            <p:grpSp>
              <p:nvGrpSpPr>
                <p:cNvPr id="5174" name="グループ化 220"/>
                <p:cNvGrpSpPr>
                  <a:grpSpLocks/>
                </p:cNvGrpSpPr>
                <p:nvPr/>
              </p:nvGrpSpPr>
              <p:grpSpPr bwMode="auto">
                <a:xfrm rot="-1221958">
                  <a:off x="2436" y="799"/>
                  <a:ext cx="1459" cy="1229"/>
                  <a:chOff x="7288374" y="571312"/>
                  <a:chExt cx="679856" cy="775149"/>
                </a:xfrm>
              </p:grpSpPr>
              <p:sp>
                <p:nvSpPr>
                  <p:cNvPr id="222" name="アーチ 221"/>
                  <p:cNvSpPr/>
                  <p:nvPr/>
                </p:nvSpPr>
                <p:spPr>
                  <a:xfrm rot="6502404">
                    <a:off x="7325126" y="712193"/>
                    <a:ext cx="729681" cy="554769"/>
                  </a:xfrm>
                  <a:prstGeom prst="blockArc">
                    <a:avLst/>
                  </a:prstGeom>
                  <a:solidFill>
                    <a:srgbClr val="FFC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3" name="アーチ 222"/>
                  <p:cNvSpPr/>
                  <p:nvPr/>
                </p:nvSpPr>
                <p:spPr>
                  <a:xfrm rot="17373753">
                    <a:off x="7192101" y="662412"/>
                    <a:ext cx="725581" cy="530648"/>
                  </a:xfrm>
                  <a:prstGeom prst="blockArc">
                    <a:avLst/>
                  </a:prstGeom>
                  <a:solidFill>
                    <a:schemeClr val="accent1">
                      <a:lumMod val="9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" name="円/楕円 1"/>
                <p:cNvSpPr>
                  <a:spLocks noChangeArrowheads="1"/>
                </p:cNvSpPr>
                <p:nvPr/>
              </p:nvSpPr>
              <p:spPr bwMode="auto">
                <a:xfrm>
                  <a:off x="2688" y="980"/>
                  <a:ext cx="913" cy="864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lt1"/>
                    </a:solidFill>
                    <a:latin typeface="+mn-lt"/>
                    <a:ea typeface="+mn-ea"/>
                  </a:endParaRPr>
                </a:p>
              </p:txBody>
            </p:sp>
          </p:grpSp>
        </p:grpSp>
        <p:sp>
          <p:nvSpPr>
            <p:cNvPr id="5170" name="Text Box 699"/>
            <p:cNvSpPr txBox="1">
              <a:spLocks noChangeArrowheads="1"/>
            </p:cNvSpPr>
            <p:nvPr/>
          </p:nvSpPr>
          <p:spPr bwMode="auto">
            <a:xfrm>
              <a:off x="3061" y="84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5171" name="Text Box 703"/>
            <p:cNvSpPr txBox="1">
              <a:spLocks noChangeArrowheads="1"/>
            </p:cNvSpPr>
            <p:nvPr/>
          </p:nvSpPr>
          <p:spPr bwMode="auto">
            <a:xfrm>
              <a:off x="2336" y="84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sp>
        <p:nvSpPr>
          <p:cNvPr id="5824" name="AutoShape 704"/>
          <p:cNvSpPr>
            <a:spLocks noChangeArrowheads="1"/>
          </p:cNvSpPr>
          <p:nvPr/>
        </p:nvSpPr>
        <p:spPr bwMode="auto">
          <a:xfrm>
            <a:off x="1835150" y="19891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825" name="AutoShape 705"/>
          <p:cNvSpPr>
            <a:spLocks noChangeArrowheads="1"/>
          </p:cNvSpPr>
          <p:nvPr/>
        </p:nvSpPr>
        <p:spPr bwMode="auto">
          <a:xfrm>
            <a:off x="3492500" y="19891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826" name="AutoShape 706"/>
          <p:cNvSpPr>
            <a:spLocks noChangeArrowheads="1"/>
          </p:cNvSpPr>
          <p:nvPr/>
        </p:nvSpPr>
        <p:spPr bwMode="auto">
          <a:xfrm>
            <a:off x="5076825" y="19891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827" name="AutoShape 707"/>
          <p:cNvSpPr>
            <a:spLocks noChangeArrowheads="1"/>
          </p:cNvSpPr>
          <p:nvPr/>
        </p:nvSpPr>
        <p:spPr bwMode="auto">
          <a:xfrm>
            <a:off x="6804025" y="2060575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837" name="Text Box 717"/>
          <p:cNvSpPr txBox="1">
            <a:spLocks noChangeArrowheads="1"/>
          </p:cNvSpPr>
          <p:nvPr/>
        </p:nvSpPr>
        <p:spPr bwMode="auto">
          <a:xfrm>
            <a:off x="3708400" y="2349500"/>
            <a:ext cx="151288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>
                <a:solidFill>
                  <a:srgbClr val="EF0314"/>
                </a:solidFill>
              </a:rPr>
              <a:t>電磁石の電流逆になる</a:t>
            </a:r>
          </a:p>
        </p:txBody>
      </p:sp>
      <p:sp>
        <p:nvSpPr>
          <p:cNvPr id="43" name="線吹き出し 1 (枠付き) 42"/>
          <p:cNvSpPr/>
          <p:nvPr/>
        </p:nvSpPr>
        <p:spPr>
          <a:xfrm>
            <a:off x="2754313" y="5816600"/>
            <a:ext cx="1095375" cy="422275"/>
          </a:xfrm>
          <a:prstGeom prst="borderCallout1">
            <a:avLst>
              <a:gd name="adj1" fmla="val -3455"/>
              <a:gd name="adj2" fmla="val 2594"/>
              <a:gd name="adj3" fmla="val -80410"/>
              <a:gd name="adj4" fmla="val -43183"/>
            </a:avLst>
          </a:prstGeom>
          <a:ln w="9525">
            <a:solidFill>
              <a:srgbClr val="0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金属板</a:t>
            </a:r>
          </a:p>
        </p:txBody>
      </p:sp>
      <p:grpSp>
        <p:nvGrpSpPr>
          <p:cNvPr id="154" name="グループ化 11"/>
          <p:cNvGrpSpPr>
            <a:grpSpLocks/>
          </p:cNvGrpSpPr>
          <p:nvPr/>
        </p:nvGrpSpPr>
        <p:grpSpPr bwMode="auto">
          <a:xfrm rot="-5400000">
            <a:off x="-1148557" y="475456"/>
            <a:ext cx="3714751" cy="2341563"/>
            <a:chOff x="1765610" y="476672"/>
            <a:chExt cx="5633728" cy="4328530"/>
          </a:xfrm>
        </p:grpSpPr>
        <p:sp>
          <p:nvSpPr>
            <p:cNvPr id="5160" name="Arc 38"/>
            <p:cNvSpPr>
              <a:spLocks/>
            </p:cNvSpPr>
            <p:nvPr/>
          </p:nvSpPr>
          <p:spPr bwMode="auto">
            <a:xfrm rot="12481503" flipV="1">
              <a:off x="1868959" y="2057275"/>
              <a:ext cx="2539483" cy="1639361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5161" name="Group 39"/>
            <p:cNvGrpSpPr>
              <a:grpSpLocks/>
            </p:cNvGrpSpPr>
            <p:nvPr/>
          </p:nvGrpSpPr>
          <p:grpSpPr bwMode="auto">
            <a:xfrm>
              <a:off x="5654945" y="2642476"/>
              <a:ext cx="1736382" cy="1768663"/>
              <a:chOff x="4377" y="2704"/>
              <a:chExt cx="635" cy="797"/>
            </a:xfrm>
          </p:grpSpPr>
          <p:sp>
            <p:nvSpPr>
              <p:cNvPr id="5167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168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5162" name="Arc 42"/>
            <p:cNvSpPr>
              <a:spLocks/>
            </p:cNvSpPr>
            <p:nvPr/>
          </p:nvSpPr>
          <p:spPr bwMode="auto">
            <a:xfrm rot="11656742" flipV="1">
              <a:off x="3582102" y="2222246"/>
              <a:ext cx="2223049" cy="705002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5163" name="Group 43"/>
            <p:cNvGrpSpPr>
              <a:grpSpLocks/>
            </p:cNvGrpSpPr>
            <p:nvPr/>
          </p:nvGrpSpPr>
          <p:grpSpPr bwMode="auto">
            <a:xfrm>
              <a:off x="1765610" y="2640937"/>
              <a:ext cx="1763887" cy="1768663"/>
              <a:chOff x="2835" y="2704"/>
              <a:chExt cx="635" cy="797"/>
            </a:xfrm>
          </p:grpSpPr>
          <p:sp>
            <p:nvSpPr>
              <p:cNvPr id="5165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166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5164" name="AutoShape 46"/>
            <p:cNvSpPr>
              <a:spLocks noChangeArrowheads="1"/>
            </p:cNvSpPr>
            <p:nvPr/>
          </p:nvSpPr>
          <p:spPr bwMode="auto">
            <a:xfrm>
              <a:off x="2190193" y="476672"/>
              <a:ext cx="5209145" cy="4328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313" name="Group 193"/>
          <p:cNvGrpSpPr>
            <a:grpSpLocks/>
          </p:cNvGrpSpPr>
          <p:nvPr/>
        </p:nvGrpSpPr>
        <p:grpSpPr bwMode="auto">
          <a:xfrm>
            <a:off x="5940425" y="765175"/>
            <a:ext cx="288925" cy="1517650"/>
            <a:chOff x="3742" y="482"/>
            <a:chExt cx="182" cy="956"/>
          </a:xfrm>
        </p:grpSpPr>
        <p:sp>
          <p:nvSpPr>
            <p:cNvPr id="5158" name="Text Box 698"/>
            <p:cNvSpPr txBox="1">
              <a:spLocks noChangeArrowheads="1"/>
            </p:cNvSpPr>
            <p:nvPr/>
          </p:nvSpPr>
          <p:spPr bwMode="auto">
            <a:xfrm>
              <a:off x="3742" y="482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5159" name="Text Box 702"/>
            <p:cNvSpPr txBox="1">
              <a:spLocks noChangeArrowheads="1"/>
            </p:cNvSpPr>
            <p:nvPr/>
          </p:nvSpPr>
          <p:spPr bwMode="auto">
            <a:xfrm>
              <a:off x="3742" y="1207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5312" name="Group 192"/>
          <p:cNvGrpSpPr>
            <a:grpSpLocks/>
          </p:cNvGrpSpPr>
          <p:nvPr/>
        </p:nvGrpSpPr>
        <p:grpSpPr bwMode="auto">
          <a:xfrm>
            <a:off x="2700338" y="765175"/>
            <a:ext cx="288925" cy="1446213"/>
            <a:chOff x="1701" y="482"/>
            <a:chExt cx="182" cy="911"/>
          </a:xfrm>
        </p:grpSpPr>
        <p:sp>
          <p:nvSpPr>
            <p:cNvPr id="5156" name="Text Box 698"/>
            <p:cNvSpPr txBox="1">
              <a:spLocks noChangeArrowheads="1"/>
            </p:cNvSpPr>
            <p:nvPr/>
          </p:nvSpPr>
          <p:spPr bwMode="auto">
            <a:xfrm>
              <a:off x="1701" y="482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5157" name="Text Box 702"/>
            <p:cNvSpPr txBox="1">
              <a:spLocks noChangeArrowheads="1"/>
            </p:cNvSpPr>
            <p:nvPr/>
          </p:nvSpPr>
          <p:spPr bwMode="auto">
            <a:xfrm>
              <a:off x="1701" y="1162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6.61425E-6 C 0.00156 -0.03285 0.01371 -0.08141 -0.01546 -0.09436 C -0.02327 -0.11009 -0.0481 -0.11495 -0.06164 -0.1168 C -0.06928 -0.11795 -0.07709 -0.11818 -0.08473 -0.11888 C -0.0915 -0.12212 -0.08994 -0.12535 -0.09393 -0.13322 C -0.09445 -0.15773 -0.09549 -0.18248 -0.09549 -0.20699 C -0.09549 -0.23104 -0.09896 -0.22781 -0.08924 -0.23151 C -0.07952 -0.24053 -0.06667 -0.24029 -0.05539 -0.24191 C -0.03785 -0.25001 -0.04323 -0.23914 -0.04462 -0.21925 C -0.04306 -0.19011 -0.04723 -0.18849 -0.02917 -0.1804 C -0.0165 -0.1686 -0.00244 -0.16166 0.01232 -0.15588 C 0.02083 -0.14802 0.03124 -0.14224 0.04149 -0.13946 C 0.04756 -0.13784 0.05399 -0.13784 0.05989 -0.1353 C 0.06302 -0.13391 0.06614 -0.13252 0.06927 -0.13114 C 0.07083 -0.13044 0.07222 -0.12975 0.07378 -0.12905 C 0.07534 -0.12836 0.07847 -0.12697 0.07847 -0.12697 C 0.08003 -0.13992 0.08298 -0.15149 0.08611 -0.16398 C 0.08715 -0.16814 0.08923 -0.17623 0.08923 -0.17623 C 0.09027 -0.1915 0.09183 -0.20121 0.09374 -0.21532 C 0.0927 -0.23058 0.09236 -0.24168 0.08611 -0.25417 C 0.08107 -0.25348 0.07534 -0.2551 0.07083 -0.25209 C 0.06753 -0.24978 0.06458 -0.23983 0.06458 -0.23983 C 0.06128 -0.22688 0.05781 -0.21393 0.05538 -0.20075 C 0.0559 -0.1878 0.0552 -0.17461 0.05694 -0.16189 C 0.05729 -0.15958 0.05954 -0.16583 0.05989 -0.16814 C 0.06249 -0.1834 0.06128 -0.19404 0.0677 -0.20699 C 0.07135 -0.22665 0.07638 -0.25001 0.0585 -0.25833 C 0.05433 -0.25718 0.04913 -0.25833 0.04618 -0.25417 C 0.04496 -0.25255 0.04531 -0.24978 0.04461 -0.24793 C 0.04374 -0.24584 0.04253 -0.24399 0.04149 -0.24191 C 0.04097 -0.23983 0.04062 -0.23775 0.03993 -0.23567 C 0.03906 -0.23359 0.03767 -0.23174 0.03697 -0.22966 C 0.0302 -0.20884 0.03749 -0.22411 0.03072 -0.21115 C 0.0269 -0.19566 0.02638 -0.17531 0.03697 -0.16606 C 0.04392 -0.19473 0.03611 -0.16652 0.04305 -0.18456 C 0.04583 -0.19196 0.04635 -0.20121 0.04774 -0.20907 C 0.04861 -0.21347 0.05156 -0.22503 0.05225 -0.22757 C 0.05277 -0.22966 0.05381 -0.23359 0.05381 -0.23359 C 0.05312 -0.24538 0.05677 -0.26018 0.05069 -0.26851 C 0.04826 -0.27175 0.04427 -0.27221 0.04149 -0.27475 C 0.03819 -0.27337 0.03472 -0.27221 0.03229 -0.26851 C 0.02986 -0.26481 0.02621 -0.25625 0.02621 -0.25625 C 0.02447 -0.23868 0.02274 -0.21994 0.01527 -0.20491 C 0.01093 -0.18664 0.01197 -0.19682 0.01388 -0.17415 C 0.02256 -0.17808 0.02378 -0.18178 0.02916 -0.19265 C 0.0309 -0.19635 0.03229 -0.20491 0.03229 -0.20491 C 0.03298 -0.2204 0.04027 -0.27313 0.0276 -0.27868 C 0.02135 -0.27776 0.01371 -0.28053 0.0092 -0.27475 C 0.00677 -0.27152 0.00642 -0.2662 0.00451 -0.26226 C -0.0007 -0.24099 0.00347 -0.25764 -8.05556E-6 -0.24399 C -0.00053 -0.24191 -0.00105 -0.23983 -0.00157 -0.23775 C -0.00209 -0.23567 -0.00313 -0.23151 -0.00313 -0.23151 C -0.0007 -0.16189 -0.00643 -0.17993 0.00312 -0.1989 C 0.0052 -0.20769 0.0085 -0.21462 0.01076 -0.22341 C 0.01128 -0.22549 0.0118 -0.22757 0.01232 -0.22966 C 0.01284 -0.23174 0.01388 -0.23567 0.01388 -0.23567 C 0.0151 -0.25163 0.02065 -0.27845 0.00607 -0.28493 C -0.00018 -0.284 -0.00799 -0.28655 -0.01233 -0.28077 C -0.01789 -0.27337 -0.01893 -0.26435 -0.0231 -0.25625 C -0.02483 -0.24954 -0.02761 -0.24469 -0.02917 -0.23775 C -0.03021 -0.22434 -0.03473 -0.2056 -0.02466 -0.19682 C -0.02362 -0.20098 -0.02257 -0.20491 -0.02153 -0.20907 C -0.02101 -0.21115 -0.01997 -0.21532 -0.01997 -0.21532 C -0.02067 -0.23382 -0.01789 -0.27961 -0.03386 -0.29302 C -0.03785 -0.30875 -0.03195 -0.28979 -0.04011 -0.30343 C -0.04115 -0.30505 -0.0408 -0.30759 -0.0415 -0.30944 C -0.04323 -0.31384 -0.04775 -0.3217 -0.04775 -0.3217 C -0.05035 -0.33188 -0.04775 -0.32748 -0.05851 -0.33211 C -0.06007 -0.3328 -0.06303 -0.33396 -0.06303 -0.33396 C -0.07101 -0.3409 -0.079 -0.33789 -0.08768 -0.33396 C -0.08976 -0.32609 -0.0915 -0.32239 -0.09688 -0.31777 C -0.10174 -0.29834 -0.10539 -0.28077 -0.10764 -0.26018 C -0.1066 -0.25602 -0.10782 -0.24931 -0.10469 -0.24793 C -0.10157 -0.24654 -0.09549 -0.24399 -0.09549 -0.24399 C -0.09393 -0.24469 -0.09185 -0.24399 -0.0908 -0.24584 C -0.08889 -0.24931 -0.08872 -0.25417 -0.08768 -0.25833 C -0.08646 -0.26296 -0.08212 -0.27244 -0.08004 -0.2766 C -0.0757 -0.30505 -0.0783 -0.33211 -0.08004 -0.36078 C -0.08473 -0.35963 -0.09063 -0.36102 -0.09393 -0.35662 C -0.10296 -0.3446 -0.1007 -0.33743 -0.10626 -0.32586 C -0.11216 -0.31314 -0.11528 -0.29719 -0.11841 -0.28285 C -0.11702 -0.26596 -0.11841 -0.26504 -0.10764 -0.26018 C -0.09567 -0.26435 -0.09844 -0.26689 -0.09237 -0.27868 C -0.08785 -0.29626 -0.08768 -0.31407 -0.08473 -0.33211 C -0.08664 -0.36472 -0.08264 -0.36194 -0.10626 -0.3587 C -0.11806 -0.35315 -0.11615 -0.34668 -0.12153 -0.33396 C -0.12327 -0.32956 -0.12778 -0.3217 -0.12778 -0.3217 C -0.13195 -0.30482 -0.129 -0.31291 -0.13698 -0.29719 C -0.13872 -0.29372 -0.14011 -0.28493 -0.14011 -0.28493 C -0.13924 -0.27892 -0.14046 -0.27175 -0.13386 -0.27267 C -0.13073 -0.27313 -0.12466 -0.2766 -0.12466 -0.2766 C -0.1231 -0.27799 -0.12171 -0.27961 -0.11997 -0.28077 C -0.11858 -0.28169 -0.1165 -0.28123 -0.11546 -0.28285 C -0.11424 -0.28447 -0.11476 -0.28724 -0.11389 -0.28909 C -0.11216 -0.29349 -0.10764 -0.30135 -0.10764 -0.30135 C -0.10608 -0.30806 -0.1033 -0.31291 -0.10157 -0.31962 C -0.10296 -0.32887 -0.10382 -0.33442 -0.10764 -0.34228 C -0.10869 -0.34737 -0.11007 -0.36379 -0.11233 -0.3668 C -0.11355 -0.36842 -0.11546 -0.36818 -0.11702 -0.36888 C -0.1224 -0.37397 -0.12448 -0.37605 -0.13073 -0.37304 C -0.14219 -0.34991 -0.12414 -0.38507 -0.13855 -0.36078 C -0.14653 -0.34737 -0.15139 -0.33141 -0.15851 -0.31777 C -0.16146 -0.30597 -0.16424 -0.29487 -0.16615 -0.28285 C -0.16563 -0.27799 -0.16598 -0.2729 -0.16459 -0.26851 C -0.16146 -0.25926 -0.15087 -0.26643 -0.14619 -0.26851 C -0.1349 -0.2914 -0.13386 -0.29765 -0.13073 -0.32586 C -0.13212 -0.3631 -0.12501 -0.37836 -0.15087 -0.3668 C -0.15261 -0.36217 -0.15348 -0.35708 -0.15539 -0.35246 C -0.15712 -0.34806 -0.16164 -0.3402 -0.16164 -0.3402 C -0.16355 -0.33164 -0.16702 -0.32286 -0.17084 -0.31569 C -0.17275 -0.30597 -0.17501 -0.29788 -0.17084 -0.28701 C -0.1691 -0.28262 -0.16164 -0.27868 -0.16164 -0.27868 C -0.14653 -0.28169 -0.14862 -0.27799 -0.14011 -0.2951 C -0.13994 -0.29557 -0.13629 -0.31037 -0.13542 -0.31361 C -0.1349 -0.31569 -0.13386 -0.31962 -0.13386 -0.31962 C -0.13126 -0.34066 -0.12987 -0.37165 -0.14462 -0.3853 C -0.14827 -0.39247 -0.1507 -0.39478 -0.15695 -0.39756 C -0.16007 -0.39686 -0.1632 -0.39709 -0.16615 -0.39547 C -0.16962 -0.39362 -0.17535 -0.38738 -0.17535 -0.38738 C -0.18264 -0.37304 -0.17848 -0.3779 -0.18612 -0.37096 C -0.19167 -0.34876 -0.18299 -0.3816 -0.1908 -0.3587 C -0.19341 -0.35107 -0.19514 -0.34205 -0.19688 -0.33396 C -0.19636 -0.32794 -0.19653 -0.31638 -0.19393 -0.30944 C -0.19063 -0.30089 -0.19132 -0.30528 -0.18612 -0.29927 C -0.17049 -0.28169 -0.1665 -0.28493 -0.14462 -0.28285 C -0.1441 -0.28077 -0.14237 -0.27845 -0.14306 -0.2766 C -0.14376 -0.27475 -0.14619 -0.27545 -0.14775 -0.27475 C -0.15782 -0.27059 -0.14757 -0.27337 -0.16615 -0.27059 C -0.16511 -0.24769 -0.16563 -0.22272 -0.16007 -0.20075 C -0.16112 -0.15449 -0.17032 -0.06569 -0.15851 -0.02059 C -0.15799 -0.00972 -0.15817 0.00138 -0.15695 0.01225 C -0.15626 0.01896 -0.15539 0.02798 -0.15087 0.03075 C -0.14757 0.03283 -0.14376 0.03237 -0.14011 0.03283 C -0.12987 0.03376 -0.11945 0.03422 -0.10921 0.03491 C -0.08681 0.04023 -0.06407 0.04532 -0.0415 0.04925 C -0.03369 0.05249 -0.02396 0.0511 -0.01702 0.05735 C -0.01546 0.05873 -0.01407 0.06058 -0.01233 0.06151 C -0.00938 0.06336 -0.00313 0.06567 -0.00313 0.06567 C 0.00295 0.0629 0.00555 0.06151 0.00763 0.05318 C 0.00746 0.05157 0.00659 0.02058 0.00451 0.01225 C 0.00347 0.00786 0.00104 0.00439 -8.05556E-6 -6.61425E-6 Z " pathEditMode="relative" ptsTypes="fffffffffffffffffffffffffffffffffffffffffffffffffffffffffffffffffffffffffffffffffffffffffffffffffffffffffffffffffffffffffffffffffffffffffffff">
                                      <p:cBhvr>
                                        <p:cTn id="62" dur="10000" fill="hold"/>
                                        <p:tgtEl>
                                          <p:spTgt spid="5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7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2000" fill="hold"/>
                                        <p:tgtEl>
                                          <p:spTgt spid="583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583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9" grpId="0" animBg="1"/>
      <p:bldP spid="5810" grpId="0" animBg="1"/>
      <p:bldP spid="5813" grpId="0" animBg="1"/>
      <p:bldP spid="5815" grpId="0"/>
      <p:bldP spid="5820" grpId="0"/>
      <p:bldP spid="5824" grpId="0" animBg="1"/>
      <p:bldP spid="5825" grpId="0" animBg="1"/>
      <p:bldP spid="5826" grpId="0" animBg="1"/>
      <p:bldP spid="5827" grpId="0" animBg="1"/>
      <p:bldP spid="5837" grpId="0"/>
      <p:bldP spid="5837" grpId="1"/>
      <p:bldP spid="5837" grpId="2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46" name="グループ化 11"/>
          <p:cNvGrpSpPr>
            <a:grpSpLocks/>
          </p:cNvGrpSpPr>
          <p:nvPr/>
        </p:nvGrpSpPr>
        <p:grpSpPr bwMode="auto">
          <a:xfrm rot="-5400000">
            <a:off x="-64293" y="1151731"/>
            <a:ext cx="5989638" cy="4638675"/>
            <a:chOff x="1765610" y="476672"/>
            <a:chExt cx="5633728" cy="4328530"/>
          </a:xfrm>
        </p:grpSpPr>
        <p:sp>
          <p:nvSpPr>
            <p:cNvPr id="6208" name="Arc 38"/>
            <p:cNvSpPr>
              <a:spLocks/>
            </p:cNvSpPr>
            <p:nvPr/>
          </p:nvSpPr>
          <p:spPr bwMode="auto">
            <a:xfrm rot="12481503" flipV="1">
              <a:off x="1868959" y="2057275"/>
              <a:ext cx="2539483" cy="1639361"/>
            </a:xfrm>
            <a:custGeom>
              <a:avLst/>
              <a:gdLst>
                <a:gd name="T0" fmla="*/ 0 w 21600"/>
                <a:gd name="T1" fmla="*/ 0 h 15962"/>
                <a:gd name="T2" fmla="*/ 0 w 21600"/>
                <a:gd name="T3" fmla="*/ 0 h 15962"/>
                <a:gd name="T4" fmla="*/ 0 w 21600"/>
                <a:gd name="T5" fmla="*/ 0 h 159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5962" fill="none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</a:path>
                <a:path w="21600" h="15962" stroke="0" extrusionOk="0">
                  <a:moveTo>
                    <a:pt x="20300" y="0"/>
                  </a:moveTo>
                  <a:cubicBezTo>
                    <a:pt x="21160" y="2365"/>
                    <a:pt x="21600" y="4862"/>
                    <a:pt x="21600" y="7379"/>
                  </a:cubicBezTo>
                  <a:cubicBezTo>
                    <a:pt x="21600" y="10331"/>
                    <a:pt x="20994" y="13252"/>
                    <a:pt x="19821" y="15962"/>
                  </a:cubicBezTo>
                  <a:lnTo>
                    <a:pt x="0" y="7379"/>
                  </a:lnTo>
                  <a:lnTo>
                    <a:pt x="203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6209" name="Group 39"/>
            <p:cNvGrpSpPr>
              <a:grpSpLocks/>
            </p:cNvGrpSpPr>
            <p:nvPr/>
          </p:nvGrpSpPr>
          <p:grpSpPr bwMode="auto">
            <a:xfrm>
              <a:off x="5654945" y="2642476"/>
              <a:ext cx="1736382" cy="1768663"/>
              <a:chOff x="4377" y="2704"/>
              <a:chExt cx="635" cy="797"/>
            </a:xfrm>
          </p:grpSpPr>
          <p:sp>
            <p:nvSpPr>
              <p:cNvPr id="6215" name="AutoShape 9"/>
              <p:cNvSpPr>
                <a:spLocks noChangeArrowheads="1"/>
              </p:cNvSpPr>
              <p:nvPr/>
            </p:nvSpPr>
            <p:spPr bwMode="auto">
              <a:xfrm rot="-10733881">
                <a:off x="4377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216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3067"/>
                <a:ext cx="21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S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6210" name="Arc 42"/>
            <p:cNvSpPr>
              <a:spLocks/>
            </p:cNvSpPr>
            <p:nvPr/>
          </p:nvSpPr>
          <p:spPr bwMode="auto">
            <a:xfrm rot="11656742" flipV="1">
              <a:off x="3582102" y="2222246"/>
              <a:ext cx="2223049" cy="705002"/>
            </a:xfrm>
            <a:custGeom>
              <a:avLst/>
              <a:gdLst>
                <a:gd name="T0" fmla="*/ 0 w 42920"/>
                <a:gd name="T1" fmla="*/ 0 h 21600"/>
                <a:gd name="T2" fmla="*/ 0 w 42920"/>
                <a:gd name="T3" fmla="*/ 0 h 21600"/>
                <a:gd name="T4" fmla="*/ 0 w 4292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20" h="21600" fill="none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</a:path>
                <a:path w="42920" h="21600" stroke="0" extrusionOk="0">
                  <a:moveTo>
                    <a:pt x="-1" y="18134"/>
                  </a:moveTo>
                  <a:cubicBezTo>
                    <a:pt x="1698" y="7680"/>
                    <a:pt x="10728" y="-1"/>
                    <a:pt x="21320" y="0"/>
                  </a:cubicBezTo>
                  <a:cubicBezTo>
                    <a:pt x="33249" y="0"/>
                    <a:pt x="42920" y="9670"/>
                    <a:pt x="42920" y="21600"/>
                  </a:cubicBezTo>
                  <a:lnTo>
                    <a:pt x="21320" y="21600"/>
                  </a:lnTo>
                  <a:lnTo>
                    <a:pt x="-1" y="181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6211" name="Group 43"/>
            <p:cNvGrpSpPr>
              <a:grpSpLocks/>
            </p:cNvGrpSpPr>
            <p:nvPr/>
          </p:nvGrpSpPr>
          <p:grpSpPr bwMode="auto">
            <a:xfrm>
              <a:off x="1765610" y="2640937"/>
              <a:ext cx="1763887" cy="1768663"/>
              <a:chOff x="2835" y="2704"/>
              <a:chExt cx="635" cy="797"/>
            </a:xfrm>
          </p:grpSpPr>
          <p:sp>
            <p:nvSpPr>
              <p:cNvPr id="6213" name="AutoShape 10"/>
              <p:cNvSpPr>
                <a:spLocks noChangeArrowheads="1"/>
              </p:cNvSpPr>
              <p:nvPr/>
            </p:nvSpPr>
            <p:spPr bwMode="auto">
              <a:xfrm rot="-10750402">
                <a:off x="2835" y="2704"/>
                <a:ext cx="635" cy="797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214" name="WordArt 20"/>
              <p:cNvSpPr>
                <a:spLocks noChangeArrowheads="1" noChangeShapeType="1" noTextEdit="1"/>
              </p:cNvSpPr>
              <p:nvPr/>
            </p:nvSpPr>
            <p:spPr bwMode="auto">
              <a:xfrm rot="10712887">
                <a:off x="3152" y="3067"/>
                <a:ext cx="204" cy="18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altLang="ja-JP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N</a:t>
                </a:r>
                <a:endPara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endParaRPr>
              </a:p>
            </p:txBody>
          </p:sp>
        </p:grpSp>
        <p:sp>
          <p:nvSpPr>
            <p:cNvPr id="6212" name="AutoShape 46"/>
            <p:cNvSpPr>
              <a:spLocks noChangeArrowheads="1"/>
            </p:cNvSpPr>
            <p:nvPr/>
          </p:nvSpPr>
          <p:spPr bwMode="auto">
            <a:xfrm>
              <a:off x="2190193" y="476672"/>
              <a:ext cx="5209145" cy="4328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8463" name="Group 31"/>
          <p:cNvGrpSpPr>
            <a:grpSpLocks/>
          </p:cNvGrpSpPr>
          <p:nvPr/>
        </p:nvGrpSpPr>
        <p:grpSpPr bwMode="auto">
          <a:xfrm>
            <a:off x="3563938" y="2852738"/>
            <a:ext cx="844550" cy="1081087"/>
            <a:chOff x="4558" y="663"/>
            <a:chExt cx="772" cy="1225"/>
          </a:xfrm>
        </p:grpSpPr>
        <p:sp>
          <p:nvSpPr>
            <p:cNvPr id="95" name="正方形/長方形 94"/>
            <p:cNvSpPr>
              <a:spLocks noChangeArrowheads="1"/>
            </p:cNvSpPr>
            <p:nvPr/>
          </p:nvSpPr>
          <p:spPr bwMode="auto">
            <a:xfrm rot="5400000">
              <a:off x="4856" y="1092"/>
              <a:ext cx="907" cy="45"/>
            </a:xfrm>
            <a:prstGeom prst="rect">
              <a:avLst/>
            </a:prstGeom>
            <a:noFill/>
            <a:ln w="25400" algn="ctr">
              <a:solidFill>
                <a:srgbClr val="89A4A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55" name="正方形/長方形 254"/>
            <p:cNvSpPr>
              <a:spLocks noChangeArrowheads="1"/>
            </p:cNvSpPr>
            <p:nvPr/>
          </p:nvSpPr>
          <p:spPr bwMode="auto">
            <a:xfrm rot="5400000">
              <a:off x="4132" y="1089"/>
              <a:ext cx="908" cy="54"/>
            </a:xfrm>
            <a:prstGeom prst="rect">
              <a:avLst/>
            </a:prstGeom>
            <a:noFill/>
            <a:ln w="25400" algn="ctr">
              <a:solidFill>
                <a:srgbClr val="89A4A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cxnSp>
          <p:nvCxnSpPr>
            <p:cNvPr id="99" name="直線コネクタ 98"/>
            <p:cNvCxnSpPr>
              <a:stCxn id="95" idx="3"/>
            </p:cNvCxnSpPr>
            <p:nvPr/>
          </p:nvCxnSpPr>
          <p:spPr>
            <a:xfrm flipV="1">
              <a:off x="5284" y="1570"/>
              <a:ext cx="0" cy="3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>
              <a:stCxn id="255" idx="3"/>
            </p:cNvCxnSpPr>
            <p:nvPr/>
          </p:nvCxnSpPr>
          <p:spPr>
            <a:xfrm flipV="1">
              <a:off x="4604" y="1570"/>
              <a:ext cx="0" cy="2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471" name="Group 39"/>
          <p:cNvGrpSpPr>
            <a:grpSpLocks/>
          </p:cNvGrpSpPr>
          <p:nvPr/>
        </p:nvGrpSpPr>
        <p:grpSpPr bwMode="auto">
          <a:xfrm rot="-625922">
            <a:off x="3182938" y="2936875"/>
            <a:ext cx="1608137" cy="738188"/>
            <a:chOff x="2018" y="1842"/>
            <a:chExt cx="908" cy="355"/>
          </a:xfrm>
        </p:grpSpPr>
        <p:grpSp>
          <p:nvGrpSpPr>
            <p:cNvPr id="6197" name="Group 26"/>
            <p:cNvGrpSpPr>
              <a:grpSpLocks/>
            </p:cNvGrpSpPr>
            <p:nvPr/>
          </p:nvGrpSpPr>
          <p:grpSpPr bwMode="auto">
            <a:xfrm>
              <a:off x="2270" y="1842"/>
              <a:ext cx="395" cy="355"/>
              <a:chOff x="2436" y="799"/>
              <a:chExt cx="1459" cy="1229"/>
            </a:xfrm>
          </p:grpSpPr>
          <p:grpSp>
            <p:nvGrpSpPr>
              <p:cNvPr id="6200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3" name="アーチ 221"/>
                <p:cNvSpPr/>
                <p:nvPr/>
              </p:nvSpPr>
              <p:spPr>
                <a:xfrm rot="6502404">
                  <a:off x="7332597" y="702481"/>
                  <a:ext cx="718470" cy="552306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" name="アーチ 222"/>
                <p:cNvSpPr/>
                <p:nvPr/>
              </p:nvSpPr>
              <p:spPr>
                <a:xfrm rot="17373753">
                  <a:off x="7195100" y="652794"/>
                  <a:ext cx="713470" cy="527622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" name="円/楕円 1"/>
              <p:cNvSpPr/>
              <p:nvPr/>
            </p:nvSpPr>
            <p:spPr>
              <a:xfrm>
                <a:off x="2694" y="966"/>
                <a:ext cx="910" cy="859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6198" name="Text Box 36"/>
            <p:cNvSpPr txBox="1">
              <a:spLocks noChangeArrowheads="1"/>
            </p:cNvSpPr>
            <p:nvPr/>
          </p:nvSpPr>
          <p:spPr bwMode="auto">
            <a:xfrm>
              <a:off x="2744" y="1933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99" name="Text Box 37"/>
            <p:cNvSpPr txBox="1">
              <a:spLocks noChangeArrowheads="1"/>
            </p:cNvSpPr>
            <p:nvPr/>
          </p:nvSpPr>
          <p:spPr bwMode="auto">
            <a:xfrm>
              <a:off x="2018" y="1928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18495" name="Group 63"/>
          <p:cNvGrpSpPr>
            <a:grpSpLocks/>
          </p:cNvGrpSpPr>
          <p:nvPr/>
        </p:nvGrpSpPr>
        <p:grpSpPr bwMode="auto">
          <a:xfrm>
            <a:off x="3063875" y="2917825"/>
            <a:ext cx="1762125" cy="798513"/>
            <a:chOff x="3696" y="1389"/>
            <a:chExt cx="954" cy="379"/>
          </a:xfrm>
        </p:grpSpPr>
        <p:grpSp>
          <p:nvGrpSpPr>
            <p:cNvPr id="6190" name="Group 47"/>
            <p:cNvGrpSpPr>
              <a:grpSpLocks/>
            </p:cNvGrpSpPr>
            <p:nvPr/>
          </p:nvGrpSpPr>
          <p:grpSpPr bwMode="auto">
            <a:xfrm rot="10800000">
              <a:off x="3995" y="1389"/>
              <a:ext cx="395" cy="379"/>
              <a:chOff x="2436" y="799"/>
              <a:chExt cx="1459" cy="1229"/>
            </a:xfrm>
          </p:grpSpPr>
          <p:grpSp>
            <p:nvGrpSpPr>
              <p:cNvPr id="6193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6" name="アーチ 221"/>
                <p:cNvSpPr/>
                <p:nvPr/>
              </p:nvSpPr>
              <p:spPr>
                <a:xfrm rot="6502404">
                  <a:off x="7331489" y="712832"/>
                  <a:ext cx="718130" cy="551764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アーチ 222"/>
                <p:cNvSpPr/>
                <p:nvPr/>
              </p:nvSpPr>
              <p:spPr>
                <a:xfrm rot="17373753">
                  <a:off x="7198847" y="670226"/>
                  <a:ext cx="715048" cy="526617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" name="円/楕円 1"/>
              <p:cNvSpPr>
                <a:spLocks noChangeArrowheads="1"/>
              </p:cNvSpPr>
              <p:nvPr/>
            </p:nvSpPr>
            <p:spPr bwMode="auto">
              <a:xfrm>
                <a:off x="2704" y="965"/>
                <a:ext cx="908" cy="860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6191" name="Text Box 52"/>
            <p:cNvSpPr txBox="1">
              <a:spLocks noChangeArrowheads="1"/>
            </p:cNvSpPr>
            <p:nvPr/>
          </p:nvSpPr>
          <p:spPr bwMode="auto">
            <a:xfrm>
              <a:off x="4468" y="1480"/>
              <a:ext cx="182" cy="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92" name="Text Box 53"/>
            <p:cNvSpPr txBox="1">
              <a:spLocks noChangeArrowheads="1"/>
            </p:cNvSpPr>
            <p:nvPr/>
          </p:nvSpPr>
          <p:spPr bwMode="auto">
            <a:xfrm>
              <a:off x="3696" y="1480"/>
              <a:ext cx="182" cy="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18487" name="Group 55"/>
          <p:cNvGrpSpPr>
            <a:grpSpLocks/>
          </p:cNvGrpSpPr>
          <p:nvPr/>
        </p:nvGrpSpPr>
        <p:grpSpPr bwMode="auto">
          <a:xfrm rot="380195">
            <a:off x="3189288" y="2968625"/>
            <a:ext cx="1590675" cy="711200"/>
            <a:chOff x="4468" y="754"/>
            <a:chExt cx="953" cy="426"/>
          </a:xfrm>
        </p:grpSpPr>
        <p:grpSp>
          <p:nvGrpSpPr>
            <p:cNvPr id="6183" name="Group 56"/>
            <p:cNvGrpSpPr>
              <a:grpSpLocks/>
            </p:cNvGrpSpPr>
            <p:nvPr/>
          </p:nvGrpSpPr>
          <p:grpSpPr bwMode="auto">
            <a:xfrm>
              <a:off x="4724" y="754"/>
              <a:ext cx="433" cy="426"/>
              <a:chOff x="2436" y="799"/>
              <a:chExt cx="1459" cy="1229"/>
            </a:xfrm>
          </p:grpSpPr>
          <p:grpSp>
            <p:nvGrpSpPr>
              <p:cNvPr id="6186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222" name="アーチ 221"/>
                <p:cNvSpPr/>
                <p:nvPr/>
              </p:nvSpPr>
              <p:spPr>
                <a:xfrm rot="6502404">
                  <a:off x="7326777" y="699952"/>
                  <a:ext cx="718052" cy="551036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3" name="アーチ 222"/>
                <p:cNvSpPr/>
                <p:nvPr/>
              </p:nvSpPr>
              <p:spPr>
                <a:xfrm rot="17373753">
                  <a:off x="7191556" y="652981"/>
                  <a:ext cx="712860" cy="524157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" name="円/楕円 1"/>
              <p:cNvSpPr/>
              <p:nvPr/>
            </p:nvSpPr>
            <p:spPr>
              <a:xfrm>
                <a:off x="2690" y="973"/>
                <a:ext cx="904" cy="859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6184" name="Text Box 61"/>
            <p:cNvSpPr txBox="1">
              <a:spLocks noChangeArrowheads="1"/>
            </p:cNvSpPr>
            <p:nvPr/>
          </p:nvSpPr>
          <p:spPr bwMode="auto">
            <a:xfrm>
              <a:off x="5239" y="845"/>
              <a:ext cx="182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85" name="Text Box 62"/>
            <p:cNvSpPr txBox="1">
              <a:spLocks noChangeArrowheads="1"/>
            </p:cNvSpPr>
            <p:nvPr/>
          </p:nvSpPr>
          <p:spPr bwMode="auto">
            <a:xfrm>
              <a:off x="4468" y="890"/>
              <a:ext cx="182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14" name="グループ化 13"/>
          <p:cNvGrpSpPr>
            <a:grpSpLocks/>
          </p:cNvGrpSpPr>
          <p:nvPr/>
        </p:nvGrpSpPr>
        <p:grpSpPr bwMode="auto">
          <a:xfrm>
            <a:off x="3602038" y="3911600"/>
            <a:ext cx="4711700" cy="1841500"/>
            <a:chOff x="3602038" y="3911600"/>
            <a:chExt cx="4711700" cy="1841500"/>
          </a:xfrm>
        </p:grpSpPr>
        <p:grpSp>
          <p:nvGrpSpPr>
            <p:cNvPr id="6177" name="グループ化 8"/>
            <p:cNvGrpSpPr>
              <a:grpSpLocks/>
            </p:cNvGrpSpPr>
            <p:nvPr/>
          </p:nvGrpSpPr>
          <p:grpSpPr bwMode="auto">
            <a:xfrm>
              <a:off x="3602038" y="3911600"/>
              <a:ext cx="4711700" cy="1841500"/>
              <a:chOff x="3602038" y="3911600"/>
              <a:chExt cx="4711700" cy="1841500"/>
            </a:xfrm>
          </p:grpSpPr>
          <p:grpSp>
            <p:nvGrpSpPr>
              <p:cNvPr id="6179" name="Group 15"/>
              <p:cNvGrpSpPr>
                <a:grpSpLocks/>
              </p:cNvGrpSpPr>
              <p:nvPr/>
            </p:nvGrpSpPr>
            <p:grpSpPr bwMode="auto">
              <a:xfrm>
                <a:off x="7666135" y="4370829"/>
                <a:ext cx="647603" cy="1078699"/>
                <a:chOff x="4377" y="1752"/>
                <a:chExt cx="1043" cy="1950"/>
              </a:xfrm>
            </p:grpSpPr>
            <p:sp>
              <p:nvSpPr>
                <p:cNvPr id="6181" name="AutoShape 12"/>
                <p:cNvSpPr>
                  <a:spLocks noChangeArrowheads="1"/>
                </p:cNvSpPr>
                <p:nvPr/>
              </p:nvSpPr>
              <p:spPr bwMode="auto">
                <a:xfrm>
                  <a:off x="4377" y="1830"/>
                  <a:ext cx="1043" cy="1872"/>
                </a:xfrm>
                <a:prstGeom prst="can">
                  <a:avLst>
                    <a:gd name="adj" fmla="val 27205"/>
                  </a:avLst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182" name="AutoShape 13"/>
                <p:cNvSpPr>
                  <a:spLocks noChangeArrowheads="1"/>
                </p:cNvSpPr>
                <p:nvPr/>
              </p:nvSpPr>
              <p:spPr bwMode="auto">
                <a:xfrm>
                  <a:off x="4740" y="1752"/>
                  <a:ext cx="347" cy="250"/>
                </a:xfrm>
                <a:prstGeom prst="can">
                  <a:avLst>
                    <a:gd name="adj" fmla="val 32000"/>
                  </a:avLst>
                </a:prstGeom>
                <a:solidFill>
                  <a:srgbClr val="96969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10" name="フリーフォーム 9"/>
              <p:cNvSpPr/>
              <p:nvPr/>
            </p:nvSpPr>
            <p:spPr bwMode="auto">
              <a:xfrm>
                <a:off x="3602038" y="3911600"/>
                <a:ext cx="4459287" cy="1841500"/>
              </a:xfrm>
              <a:custGeom>
                <a:avLst/>
                <a:gdLst>
                  <a:gd name="connsiteX0" fmla="*/ 0 w 4459674"/>
                  <a:gd name="connsiteY0" fmla="*/ 0 h 1842868"/>
                  <a:gd name="connsiteX1" fmla="*/ 42203 w 4459674"/>
                  <a:gd name="connsiteY1" fmla="*/ 112542 h 1842868"/>
                  <a:gd name="connsiteX2" fmla="*/ 56271 w 4459674"/>
                  <a:gd name="connsiteY2" fmla="*/ 168813 h 1842868"/>
                  <a:gd name="connsiteX3" fmla="*/ 70339 w 4459674"/>
                  <a:gd name="connsiteY3" fmla="*/ 211016 h 1842868"/>
                  <a:gd name="connsiteX4" fmla="*/ 84406 w 4459674"/>
                  <a:gd name="connsiteY4" fmla="*/ 281354 h 1842868"/>
                  <a:gd name="connsiteX5" fmla="*/ 98474 w 4459674"/>
                  <a:gd name="connsiteY5" fmla="*/ 323557 h 1842868"/>
                  <a:gd name="connsiteX6" fmla="*/ 182880 w 4459674"/>
                  <a:gd name="connsiteY6" fmla="*/ 351693 h 1842868"/>
                  <a:gd name="connsiteX7" fmla="*/ 211016 w 4459674"/>
                  <a:gd name="connsiteY7" fmla="*/ 379828 h 1842868"/>
                  <a:gd name="connsiteX8" fmla="*/ 379828 w 4459674"/>
                  <a:gd name="connsiteY8" fmla="*/ 407964 h 1842868"/>
                  <a:gd name="connsiteX9" fmla="*/ 717453 w 4459674"/>
                  <a:gd name="connsiteY9" fmla="*/ 436099 h 1842868"/>
                  <a:gd name="connsiteX10" fmla="*/ 1237957 w 4459674"/>
                  <a:gd name="connsiteY10" fmla="*/ 450167 h 1842868"/>
                  <a:gd name="connsiteX11" fmla="*/ 1420837 w 4459674"/>
                  <a:gd name="connsiteY11" fmla="*/ 464234 h 1842868"/>
                  <a:gd name="connsiteX12" fmla="*/ 1547446 w 4459674"/>
                  <a:gd name="connsiteY12" fmla="*/ 478302 h 1842868"/>
                  <a:gd name="connsiteX13" fmla="*/ 1842868 w 4459674"/>
                  <a:gd name="connsiteY13" fmla="*/ 492370 h 1842868"/>
                  <a:gd name="connsiteX14" fmla="*/ 2096086 w 4459674"/>
                  <a:gd name="connsiteY14" fmla="*/ 506437 h 1842868"/>
                  <a:gd name="connsiteX15" fmla="*/ 2250831 w 4459674"/>
                  <a:gd name="connsiteY15" fmla="*/ 534573 h 1842868"/>
                  <a:gd name="connsiteX16" fmla="*/ 2293034 w 4459674"/>
                  <a:gd name="connsiteY16" fmla="*/ 548640 h 1842868"/>
                  <a:gd name="connsiteX17" fmla="*/ 2349305 w 4459674"/>
                  <a:gd name="connsiteY17" fmla="*/ 562708 h 1842868"/>
                  <a:gd name="connsiteX18" fmla="*/ 2433711 w 4459674"/>
                  <a:gd name="connsiteY18" fmla="*/ 590844 h 1842868"/>
                  <a:gd name="connsiteX19" fmla="*/ 2475914 w 4459674"/>
                  <a:gd name="connsiteY19" fmla="*/ 618979 h 1842868"/>
                  <a:gd name="connsiteX20" fmla="*/ 2532185 w 4459674"/>
                  <a:gd name="connsiteY20" fmla="*/ 633047 h 1842868"/>
                  <a:gd name="connsiteX21" fmla="*/ 2644726 w 4459674"/>
                  <a:gd name="connsiteY21" fmla="*/ 675250 h 1842868"/>
                  <a:gd name="connsiteX22" fmla="*/ 2672862 w 4459674"/>
                  <a:gd name="connsiteY22" fmla="*/ 703385 h 1842868"/>
                  <a:gd name="connsiteX23" fmla="*/ 2715065 w 4459674"/>
                  <a:gd name="connsiteY23" fmla="*/ 717453 h 1842868"/>
                  <a:gd name="connsiteX24" fmla="*/ 2757268 w 4459674"/>
                  <a:gd name="connsiteY24" fmla="*/ 745588 h 1842868"/>
                  <a:gd name="connsiteX25" fmla="*/ 2799471 w 4459674"/>
                  <a:gd name="connsiteY25" fmla="*/ 815927 h 1842868"/>
                  <a:gd name="connsiteX26" fmla="*/ 2813539 w 4459674"/>
                  <a:gd name="connsiteY26" fmla="*/ 858130 h 1842868"/>
                  <a:gd name="connsiteX27" fmla="*/ 2841674 w 4459674"/>
                  <a:gd name="connsiteY27" fmla="*/ 900333 h 1842868"/>
                  <a:gd name="connsiteX28" fmla="*/ 2855742 w 4459674"/>
                  <a:gd name="connsiteY28" fmla="*/ 942536 h 1842868"/>
                  <a:gd name="connsiteX29" fmla="*/ 2883877 w 4459674"/>
                  <a:gd name="connsiteY29" fmla="*/ 984739 h 1842868"/>
                  <a:gd name="connsiteX30" fmla="*/ 2912013 w 4459674"/>
                  <a:gd name="connsiteY30" fmla="*/ 1041010 h 1842868"/>
                  <a:gd name="connsiteX31" fmla="*/ 2940148 w 4459674"/>
                  <a:gd name="connsiteY31" fmla="*/ 1083213 h 1842868"/>
                  <a:gd name="connsiteX32" fmla="*/ 2954216 w 4459674"/>
                  <a:gd name="connsiteY32" fmla="*/ 1125416 h 1842868"/>
                  <a:gd name="connsiteX33" fmla="*/ 2982351 w 4459674"/>
                  <a:gd name="connsiteY33" fmla="*/ 1167619 h 1842868"/>
                  <a:gd name="connsiteX34" fmla="*/ 2996419 w 4459674"/>
                  <a:gd name="connsiteY34" fmla="*/ 1209822 h 1842868"/>
                  <a:gd name="connsiteX35" fmla="*/ 3066757 w 4459674"/>
                  <a:gd name="connsiteY35" fmla="*/ 1308296 h 1842868"/>
                  <a:gd name="connsiteX36" fmla="*/ 3080825 w 4459674"/>
                  <a:gd name="connsiteY36" fmla="*/ 1350499 h 1842868"/>
                  <a:gd name="connsiteX37" fmla="*/ 3137096 w 4459674"/>
                  <a:gd name="connsiteY37" fmla="*/ 1420837 h 1842868"/>
                  <a:gd name="connsiteX38" fmla="*/ 3179299 w 4459674"/>
                  <a:gd name="connsiteY38" fmla="*/ 1491176 h 1842868"/>
                  <a:gd name="connsiteX39" fmla="*/ 3291840 w 4459674"/>
                  <a:gd name="connsiteY39" fmla="*/ 1631853 h 1842868"/>
                  <a:gd name="connsiteX40" fmla="*/ 3334043 w 4459674"/>
                  <a:gd name="connsiteY40" fmla="*/ 1645920 h 1842868"/>
                  <a:gd name="connsiteX41" fmla="*/ 3404382 w 4459674"/>
                  <a:gd name="connsiteY41" fmla="*/ 1702191 h 1842868"/>
                  <a:gd name="connsiteX42" fmla="*/ 3488788 w 4459674"/>
                  <a:gd name="connsiteY42" fmla="*/ 1730327 h 1842868"/>
                  <a:gd name="connsiteX43" fmla="*/ 3530991 w 4459674"/>
                  <a:gd name="connsiteY43" fmla="*/ 1772530 h 1842868"/>
                  <a:gd name="connsiteX44" fmla="*/ 3573194 w 4459674"/>
                  <a:gd name="connsiteY44" fmla="*/ 1786597 h 1842868"/>
                  <a:gd name="connsiteX45" fmla="*/ 3615397 w 4459674"/>
                  <a:gd name="connsiteY45" fmla="*/ 1814733 h 1842868"/>
                  <a:gd name="connsiteX46" fmla="*/ 3727939 w 4459674"/>
                  <a:gd name="connsiteY46" fmla="*/ 1842868 h 1842868"/>
                  <a:gd name="connsiteX47" fmla="*/ 4290646 w 4459674"/>
                  <a:gd name="connsiteY47" fmla="*/ 1800665 h 1842868"/>
                  <a:gd name="connsiteX48" fmla="*/ 4332849 w 4459674"/>
                  <a:gd name="connsiteY48" fmla="*/ 1786597 h 1842868"/>
                  <a:gd name="connsiteX49" fmla="*/ 4389120 w 4459674"/>
                  <a:gd name="connsiteY49" fmla="*/ 1716259 h 1842868"/>
                  <a:gd name="connsiteX50" fmla="*/ 4445391 w 4459674"/>
                  <a:gd name="connsiteY50" fmla="*/ 1659988 h 1842868"/>
                  <a:gd name="connsiteX51" fmla="*/ 4459459 w 4459674"/>
                  <a:gd name="connsiteY51" fmla="*/ 1519311 h 1842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4459674" h="1842868">
                    <a:moveTo>
                      <a:pt x="0" y="0"/>
                    </a:moveTo>
                    <a:cubicBezTo>
                      <a:pt x="14871" y="37177"/>
                      <a:pt x="31174" y="73940"/>
                      <a:pt x="42203" y="112542"/>
                    </a:cubicBezTo>
                    <a:cubicBezTo>
                      <a:pt x="47514" y="131132"/>
                      <a:pt x="50959" y="150223"/>
                      <a:pt x="56271" y="168813"/>
                    </a:cubicBezTo>
                    <a:cubicBezTo>
                      <a:pt x="60345" y="183071"/>
                      <a:pt x="66743" y="196630"/>
                      <a:pt x="70339" y="211016"/>
                    </a:cubicBezTo>
                    <a:cubicBezTo>
                      <a:pt x="76138" y="234212"/>
                      <a:pt x="78607" y="258158"/>
                      <a:pt x="84406" y="281354"/>
                    </a:cubicBezTo>
                    <a:cubicBezTo>
                      <a:pt x="88002" y="295740"/>
                      <a:pt x="86407" y="314938"/>
                      <a:pt x="98474" y="323557"/>
                    </a:cubicBezTo>
                    <a:cubicBezTo>
                      <a:pt x="122607" y="340795"/>
                      <a:pt x="182880" y="351693"/>
                      <a:pt x="182880" y="351693"/>
                    </a:cubicBezTo>
                    <a:cubicBezTo>
                      <a:pt x="192259" y="361071"/>
                      <a:pt x="199153" y="373897"/>
                      <a:pt x="211016" y="379828"/>
                    </a:cubicBezTo>
                    <a:cubicBezTo>
                      <a:pt x="241730" y="395185"/>
                      <a:pt x="369793" y="406908"/>
                      <a:pt x="379828" y="407964"/>
                    </a:cubicBezTo>
                    <a:cubicBezTo>
                      <a:pt x="435616" y="413836"/>
                      <a:pt x="671620" y="434266"/>
                      <a:pt x="717453" y="436099"/>
                    </a:cubicBezTo>
                    <a:cubicBezTo>
                      <a:pt x="890879" y="443036"/>
                      <a:pt x="1064456" y="445478"/>
                      <a:pt x="1237957" y="450167"/>
                    </a:cubicBezTo>
                    <a:lnTo>
                      <a:pt x="1420837" y="464234"/>
                    </a:lnTo>
                    <a:cubicBezTo>
                      <a:pt x="1463125" y="468078"/>
                      <a:pt x="1505077" y="475477"/>
                      <a:pt x="1547446" y="478302"/>
                    </a:cubicBezTo>
                    <a:cubicBezTo>
                      <a:pt x="1645813" y="484860"/>
                      <a:pt x="1744412" y="487321"/>
                      <a:pt x="1842868" y="492370"/>
                    </a:cubicBezTo>
                    <a:lnTo>
                      <a:pt x="2096086" y="506437"/>
                    </a:lnTo>
                    <a:cubicBezTo>
                      <a:pt x="2133720" y="512709"/>
                      <a:pt x="2211502" y="524741"/>
                      <a:pt x="2250831" y="534573"/>
                    </a:cubicBezTo>
                    <a:cubicBezTo>
                      <a:pt x="2265217" y="538169"/>
                      <a:pt x="2278776" y="544566"/>
                      <a:pt x="2293034" y="548640"/>
                    </a:cubicBezTo>
                    <a:cubicBezTo>
                      <a:pt x="2311624" y="553951"/>
                      <a:pt x="2330786" y="557152"/>
                      <a:pt x="2349305" y="562708"/>
                    </a:cubicBezTo>
                    <a:cubicBezTo>
                      <a:pt x="2377712" y="571230"/>
                      <a:pt x="2409035" y="574393"/>
                      <a:pt x="2433711" y="590844"/>
                    </a:cubicBezTo>
                    <a:cubicBezTo>
                      <a:pt x="2447779" y="600222"/>
                      <a:pt x="2460374" y="612319"/>
                      <a:pt x="2475914" y="618979"/>
                    </a:cubicBezTo>
                    <a:cubicBezTo>
                      <a:pt x="2493685" y="626595"/>
                      <a:pt x="2513595" y="627736"/>
                      <a:pt x="2532185" y="633047"/>
                    </a:cubicBezTo>
                    <a:cubicBezTo>
                      <a:pt x="2570788" y="644076"/>
                      <a:pt x="2607546" y="660378"/>
                      <a:pt x="2644726" y="675250"/>
                    </a:cubicBezTo>
                    <a:cubicBezTo>
                      <a:pt x="2654105" y="684628"/>
                      <a:pt x="2661489" y="696561"/>
                      <a:pt x="2672862" y="703385"/>
                    </a:cubicBezTo>
                    <a:cubicBezTo>
                      <a:pt x="2685578" y="711014"/>
                      <a:pt x="2701802" y="710821"/>
                      <a:pt x="2715065" y="717453"/>
                    </a:cubicBezTo>
                    <a:cubicBezTo>
                      <a:pt x="2730187" y="725014"/>
                      <a:pt x="2743200" y="736210"/>
                      <a:pt x="2757268" y="745588"/>
                    </a:cubicBezTo>
                    <a:cubicBezTo>
                      <a:pt x="2797120" y="865142"/>
                      <a:pt x="2741540" y="719374"/>
                      <a:pt x="2799471" y="815927"/>
                    </a:cubicBezTo>
                    <a:cubicBezTo>
                      <a:pt x="2807100" y="828643"/>
                      <a:pt x="2806907" y="844867"/>
                      <a:pt x="2813539" y="858130"/>
                    </a:cubicBezTo>
                    <a:cubicBezTo>
                      <a:pt x="2821100" y="873252"/>
                      <a:pt x="2834113" y="885211"/>
                      <a:pt x="2841674" y="900333"/>
                    </a:cubicBezTo>
                    <a:cubicBezTo>
                      <a:pt x="2848306" y="913596"/>
                      <a:pt x="2849110" y="929273"/>
                      <a:pt x="2855742" y="942536"/>
                    </a:cubicBezTo>
                    <a:cubicBezTo>
                      <a:pt x="2863303" y="957658"/>
                      <a:pt x="2875489" y="970059"/>
                      <a:pt x="2883877" y="984739"/>
                    </a:cubicBezTo>
                    <a:cubicBezTo>
                      <a:pt x="2894282" y="1002947"/>
                      <a:pt x="2901608" y="1022802"/>
                      <a:pt x="2912013" y="1041010"/>
                    </a:cubicBezTo>
                    <a:cubicBezTo>
                      <a:pt x="2920401" y="1055690"/>
                      <a:pt x="2932587" y="1068091"/>
                      <a:pt x="2940148" y="1083213"/>
                    </a:cubicBezTo>
                    <a:cubicBezTo>
                      <a:pt x="2946780" y="1096476"/>
                      <a:pt x="2947584" y="1112153"/>
                      <a:pt x="2954216" y="1125416"/>
                    </a:cubicBezTo>
                    <a:cubicBezTo>
                      <a:pt x="2961777" y="1140538"/>
                      <a:pt x="2974790" y="1152497"/>
                      <a:pt x="2982351" y="1167619"/>
                    </a:cubicBezTo>
                    <a:cubicBezTo>
                      <a:pt x="2988983" y="1180882"/>
                      <a:pt x="2989787" y="1196559"/>
                      <a:pt x="2996419" y="1209822"/>
                    </a:cubicBezTo>
                    <a:cubicBezTo>
                      <a:pt x="3006705" y="1230394"/>
                      <a:pt x="3057198" y="1295550"/>
                      <a:pt x="3066757" y="1308296"/>
                    </a:cubicBezTo>
                    <a:cubicBezTo>
                      <a:pt x="3071446" y="1322364"/>
                      <a:pt x="3074193" y="1337236"/>
                      <a:pt x="3080825" y="1350499"/>
                    </a:cubicBezTo>
                    <a:cubicBezTo>
                      <a:pt x="3098572" y="1385994"/>
                      <a:pt x="3110925" y="1394667"/>
                      <a:pt x="3137096" y="1420837"/>
                    </a:cubicBezTo>
                    <a:cubicBezTo>
                      <a:pt x="3163992" y="1501530"/>
                      <a:pt x="3132954" y="1429382"/>
                      <a:pt x="3179299" y="1491176"/>
                    </a:cubicBezTo>
                    <a:cubicBezTo>
                      <a:pt x="3193974" y="1510743"/>
                      <a:pt x="3255832" y="1619851"/>
                      <a:pt x="3291840" y="1631853"/>
                    </a:cubicBezTo>
                    <a:lnTo>
                      <a:pt x="3334043" y="1645920"/>
                    </a:lnTo>
                    <a:cubicBezTo>
                      <a:pt x="3357429" y="1669306"/>
                      <a:pt x="3372438" y="1687993"/>
                      <a:pt x="3404382" y="1702191"/>
                    </a:cubicBezTo>
                    <a:cubicBezTo>
                      <a:pt x="3431483" y="1714236"/>
                      <a:pt x="3488788" y="1730327"/>
                      <a:pt x="3488788" y="1730327"/>
                    </a:cubicBezTo>
                    <a:cubicBezTo>
                      <a:pt x="3502856" y="1744395"/>
                      <a:pt x="3514438" y="1761495"/>
                      <a:pt x="3530991" y="1772530"/>
                    </a:cubicBezTo>
                    <a:cubicBezTo>
                      <a:pt x="3543329" y="1780755"/>
                      <a:pt x="3559931" y="1779965"/>
                      <a:pt x="3573194" y="1786597"/>
                    </a:cubicBezTo>
                    <a:cubicBezTo>
                      <a:pt x="3588316" y="1794158"/>
                      <a:pt x="3600275" y="1807172"/>
                      <a:pt x="3615397" y="1814733"/>
                    </a:cubicBezTo>
                    <a:cubicBezTo>
                      <a:pt x="3644232" y="1829150"/>
                      <a:pt x="3701192" y="1837519"/>
                      <a:pt x="3727939" y="1842868"/>
                    </a:cubicBezTo>
                    <a:cubicBezTo>
                      <a:pt x="3793973" y="1840510"/>
                      <a:pt x="4159353" y="1844430"/>
                      <a:pt x="4290646" y="1800665"/>
                    </a:cubicBezTo>
                    <a:lnTo>
                      <a:pt x="4332849" y="1786597"/>
                    </a:lnTo>
                    <a:cubicBezTo>
                      <a:pt x="4428615" y="1690835"/>
                      <a:pt x="4282658" y="1840465"/>
                      <a:pt x="4389120" y="1716259"/>
                    </a:cubicBezTo>
                    <a:cubicBezTo>
                      <a:pt x="4406383" y="1696119"/>
                      <a:pt x="4445391" y="1659988"/>
                      <a:pt x="4445391" y="1659988"/>
                    </a:cubicBezTo>
                    <a:cubicBezTo>
                      <a:pt x="4462543" y="1557080"/>
                      <a:pt x="4459459" y="1604105"/>
                      <a:pt x="4459459" y="1519311"/>
                    </a:cubicBezTo>
                  </a:path>
                </a:pathLst>
              </a:cu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11" name="フリーフォーム 10"/>
            <p:cNvSpPr/>
            <p:nvPr/>
          </p:nvSpPr>
          <p:spPr bwMode="auto">
            <a:xfrm>
              <a:off x="4360863" y="3967163"/>
              <a:ext cx="3671887" cy="422275"/>
            </a:xfrm>
            <a:custGeom>
              <a:avLst/>
              <a:gdLst>
                <a:gd name="connsiteX0" fmla="*/ 0 w 3784249"/>
                <a:gd name="connsiteY0" fmla="*/ 0 h 422031"/>
                <a:gd name="connsiteX1" fmla="*/ 56271 w 3784249"/>
                <a:gd name="connsiteY1" fmla="*/ 70339 h 422031"/>
                <a:gd name="connsiteX2" fmla="*/ 140677 w 3784249"/>
                <a:gd name="connsiteY2" fmla="*/ 112542 h 422031"/>
                <a:gd name="connsiteX3" fmla="*/ 984739 w 3784249"/>
                <a:gd name="connsiteY3" fmla="*/ 126609 h 422031"/>
                <a:gd name="connsiteX4" fmla="*/ 1097280 w 3784249"/>
                <a:gd name="connsiteY4" fmla="*/ 140677 h 422031"/>
                <a:gd name="connsiteX5" fmla="*/ 1139483 w 3784249"/>
                <a:gd name="connsiteY5" fmla="*/ 154745 h 422031"/>
                <a:gd name="connsiteX6" fmla="*/ 1223889 w 3784249"/>
                <a:gd name="connsiteY6" fmla="*/ 168813 h 422031"/>
                <a:gd name="connsiteX7" fmla="*/ 1364566 w 3784249"/>
                <a:gd name="connsiteY7" fmla="*/ 182880 h 422031"/>
                <a:gd name="connsiteX8" fmla="*/ 1448972 w 3784249"/>
                <a:gd name="connsiteY8" fmla="*/ 196948 h 422031"/>
                <a:gd name="connsiteX9" fmla="*/ 1814732 w 3784249"/>
                <a:gd name="connsiteY9" fmla="*/ 211016 h 422031"/>
                <a:gd name="connsiteX10" fmla="*/ 2658794 w 3784249"/>
                <a:gd name="connsiteY10" fmla="*/ 196948 h 422031"/>
                <a:gd name="connsiteX11" fmla="*/ 2883877 w 3784249"/>
                <a:gd name="connsiteY11" fmla="*/ 168813 h 422031"/>
                <a:gd name="connsiteX12" fmla="*/ 3080825 w 3784249"/>
                <a:gd name="connsiteY12" fmla="*/ 154745 h 422031"/>
                <a:gd name="connsiteX13" fmla="*/ 3123028 w 3784249"/>
                <a:gd name="connsiteY13" fmla="*/ 140677 h 422031"/>
                <a:gd name="connsiteX14" fmla="*/ 3713871 w 3784249"/>
                <a:gd name="connsiteY14" fmla="*/ 140677 h 422031"/>
                <a:gd name="connsiteX15" fmla="*/ 3742006 w 3784249"/>
                <a:gd name="connsiteY15" fmla="*/ 168813 h 422031"/>
                <a:gd name="connsiteX16" fmla="*/ 3756074 w 3784249"/>
                <a:gd name="connsiteY16" fmla="*/ 211016 h 422031"/>
                <a:gd name="connsiteX17" fmla="*/ 3784209 w 3784249"/>
                <a:gd name="connsiteY17" fmla="*/ 422031 h 422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784249" h="422031">
                  <a:moveTo>
                    <a:pt x="0" y="0"/>
                  </a:moveTo>
                  <a:cubicBezTo>
                    <a:pt x="18757" y="23446"/>
                    <a:pt x="35039" y="49107"/>
                    <a:pt x="56271" y="70339"/>
                  </a:cubicBezTo>
                  <a:cubicBezTo>
                    <a:pt x="71351" y="85419"/>
                    <a:pt x="117045" y="111792"/>
                    <a:pt x="140677" y="112542"/>
                  </a:cubicBezTo>
                  <a:cubicBezTo>
                    <a:pt x="421928" y="121470"/>
                    <a:pt x="703385" y="121920"/>
                    <a:pt x="984739" y="126609"/>
                  </a:cubicBezTo>
                  <a:cubicBezTo>
                    <a:pt x="1022253" y="131298"/>
                    <a:pt x="1060084" y="133914"/>
                    <a:pt x="1097280" y="140677"/>
                  </a:cubicBezTo>
                  <a:cubicBezTo>
                    <a:pt x="1111869" y="143330"/>
                    <a:pt x="1125007" y="151528"/>
                    <a:pt x="1139483" y="154745"/>
                  </a:cubicBezTo>
                  <a:cubicBezTo>
                    <a:pt x="1167327" y="160933"/>
                    <a:pt x="1195586" y="165275"/>
                    <a:pt x="1223889" y="168813"/>
                  </a:cubicBezTo>
                  <a:cubicBezTo>
                    <a:pt x="1270651" y="174658"/>
                    <a:pt x="1317804" y="177035"/>
                    <a:pt x="1364566" y="182880"/>
                  </a:cubicBezTo>
                  <a:cubicBezTo>
                    <a:pt x="1392869" y="186418"/>
                    <a:pt x="1420504" y="195169"/>
                    <a:pt x="1448972" y="196948"/>
                  </a:cubicBezTo>
                  <a:cubicBezTo>
                    <a:pt x="1570745" y="204559"/>
                    <a:pt x="1692812" y="206327"/>
                    <a:pt x="1814732" y="211016"/>
                  </a:cubicBezTo>
                  <a:lnTo>
                    <a:pt x="2658794" y="196948"/>
                  </a:lnTo>
                  <a:cubicBezTo>
                    <a:pt x="3261993" y="180192"/>
                    <a:pt x="2630687" y="196945"/>
                    <a:pt x="2883877" y="168813"/>
                  </a:cubicBezTo>
                  <a:cubicBezTo>
                    <a:pt x="2949291" y="161545"/>
                    <a:pt x="3015176" y="159434"/>
                    <a:pt x="3080825" y="154745"/>
                  </a:cubicBezTo>
                  <a:cubicBezTo>
                    <a:pt x="3094893" y="150056"/>
                    <a:pt x="3108372" y="142932"/>
                    <a:pt x="3123028" y="140677"/>
                  </a:cubicBezTo>
                  <a:cubicBezTo>
                    <a:pt x="3328707" y="109033"/>
                    <a:pt x="3485413" y="133538"/>
                    <a:pt x="3713871" y="140677"/>
                  </a:cubicBezTo>
                  <a:cubicBezTo>
                    <a:pt x="3723249" y="150056"/>
                    <a:pt x="3735182" y="157440"/>
                    <a:pt x="3742006" y="168813"/>
                  </a:cubicBezTo>
                  <a:cubicBezTo>
                    <a:pt x="3749635" y="181529"/>
                    <a:pt x="3753166" y="196475"/>
                    <a:pt x="3756074" y="211016"/>
                  </a:cubicBezTo>
                  <a:cubicBezTo>
                    <a:pt x="3786522" y="363254"/>
                    <a:pt x="3784209" y="330290"/>
                    <a:pt x="3784209" y="422031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4799210" y="1565913"/>
            <a:ext cx="434285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A0A0A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この繰り返しで回る</a:t>
            </a:r>
          </a:p>
        </p:txBody>
      </p:sp>
      <p:grpSp>
        <p:nvGrpSpPr>
          <p:cNvPr id="48" name="Group 39"/>
          <p:cNvGrpSpPr>
            <a:grpSpLocks/>
          </p:cNvGrpSpPr>
          <p:nvPr/>
        </p:nvGrpSpPr>
        <p:grpSpPr bwMode="auto">
          <a:xfrm rot="-620797">
            <a:off x="3117850" y="2943225"/>
            <a:ext cx="1758950" cy="763588"/>
            <a:chOff x="2018" y="1842"/>
            <a:chExt cx="908" cy="355"/>
          </a:xfrm>
        </p:grpSpPr>
        <p:grpSp>
          <p:nvGrpSpPr>
            <p:cNvPr id="6170" name="Group 26"/>
            <p:cNvGrpSpPr>
              <a:grpSpLocks/>
            </p:cNvGrpSpPr>
            <p:nvPr/>
          </p:nvGrpSpPr>
          <p:grpSpPr bwMode="auto">
            <a:xfrm>
              <a:off x="2270" y="1842"/>
              <a:ext cx="395" cy="355"/>
              <a:chOff x="2436" y="799"/>
              <a:chExt cx="1459" cy="1229"/>
            </a:xfrm>
          </p:grpSpPr>
          <p:grpSp>
            <p:nvGrpSpPr>
              <p:cNvPr id="6173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54" name="アーチ 221"/>
                <p:cNvSpPr/>
                <p:nvPr/>
              </p:nvSpPr>
              <p:spPr>
                <a:xfrm rot="6502404">
                  <a:off x="7334685" y="705534"/>
                  <a:ext cx="718745" cy="552907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アーチ 222"/>
                <p:cNvSpPr/>
                <p:nvPr/>
              </p:nvSpPr>
              <p:spPr>
                <a:xfrm rot="17373753">
                  <a:off x="7197398" y="652459"/>
                  <a:ext cx="713911" cy="527518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3" name="円/楕円 1"/>
              <p:cNvSpPr/>
              <p:nvPr/>
            </p:nvSpPr>
            <p:spPr>
              <a:xfrm>
                <a:off x="2701" y="968"/>
                <a:ext cx="908" cy="859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6171" name="Text Box 36"/>
            <p:cNvSpPr txBox="1">
              <a:spLocks noChangeArrowheads="1"/>
            </p:cNvSpPr>
            <p:nvPr/>
          </p:nvSpPr>
          <p:spPr bwMode="auto">
            <a:xfrm>
              <a:off x="2744" y="1933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72" name="Text Box 37"/>
            <p:cNvSpPr txBox="1">
              <a:spLocks noChangeArrowheads="1"/>
            </p:cNvSpPr>
            <p:nvPr/>
          </p:nvSpPr>
          <p:spPr bwMode="auto">
            <a:xfrm>
              <a:off x="2018" y="1928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56" name="Group 63"/>
          <p:cNvGrpSpPr>
            <a:grpSpLocks/>
          </p:cNvGrpSpPr>
          <p:nvPr/>
        </p:nvGrpSpPr>
        <p:grpSpPr bwMode="auto">
          <a:xfrm>
            <a:off x="3049588" y="2906713"/>
            <a:ext cx="1843087" cy="827087"/>
            <a:chOff x="3696" y="1389"/>
            <a:chExt cx="954" cy="379"/>
          </a:xfrm>
        </p:grpSpPr>
        <p:grpSp>
          <p:nvGrpSpPr>
            <p:cNvPr id="6163" name="Group 47"/>
            <p:cNvGrpSpPr>
              <a:grpSpLocks/>
            </p:cNvGrpSpPr>
            <p:nvPr/>
          </p:nvGrpSpPr>
          <p:grpSpPr bwMode="auto">
            <a:xfrm rot="10800000">
              <a:off x="3995" y="1389"/>
              <a:ext cx="395" cy="379"/>
              <a:chOff x="2436" y="799"/>
              <a:chExt cx="1459" cy="1229"/>
            </a:xfrm>
          </p:grpSpPr>
          <p:grpSp>
            <p:nvGrpSpPr>
              <p:cNvPr id="6166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62" name="アーチ 221"/>
                <p:cNvSpPr/>
                <p:nvPr/>
              </p:nvSpPr>
              <p:spPr>
                <a:xfrm rot="6502404">
                  <a:off x="7328480" y="708594"/>
                  <a:ext cx="717125" cy="554399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アーチ 222"/>
                <p:cNvSpPr/>
                <p:nvPr/>
              </p:nvSpPr>
              <p:spPr>
                <a:xfrm rot="17373753">
                  <a:off x="7198872" y="670330"/>
                  <a:ext cx="715637" cy="527528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1" name="円/楕円 1"/>
              <p:cNvSpPr>
                <a:spLocks noChangeArrowheads="1"/>
              </p:cNvSpPr>
              <p:nvPr/>
            </p:nvSpPr>
            <p:spPr bwMode="auto">
              <a:xfrm>
                <a:off x="2711" y="971"/>
                <a:ext cx="907" cy="861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6164" name="Text Box 52"/>
            <p:cNvSpPr txBox="1">
              <a:spLocks noChangeArrowheads="1"/>
            </p:cNvSpPr>
            <p:nvPr/>
          </p:nvSpPr>
          <p:spPr bwMode="auto">
            <a:xfrm>
              <a:off x="4468" y="1480"/>
              <a:ext cx="182" cy="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65" name="Text Box 53"/>
            <p:cNvSpPr txBox="1">
              <a:spLocks noChangeArrowheads="1"/>
            </p:cNvSpPr>
            <p:nvPr/>
          </p:nvSpPr>
          <p:spPr bwMode="auto">
            <a:xfrm>
              <a:off x="3696" y="1480"/>
              <a:ext cx="182" cy="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grpSp>
        <p:nvGrpSpPr>
          <p:cNvPr id="64" name="Group 55"/>
          <p:cNvGrpSpPr>
            <a:grpSpLocks/>
          </p:cNvGrpSpPr>
          <p:nvPr/>
        </p:nvGrpSpPr>
        <p:grpSpPr bwMode="auto">
          <a:xfrm rot="545037">
            <a:off x="3235325" y="2963863"/>
            <a:ext cx="1565275" cy="730250"/>
            <a:chOff x="4468" y="754"/>
            <a:chExt cx="953" cy="426"/>
          </a:xfrm>
        </p:grpSpPr>
        <p:grpSp>
          <p:nvGrpSpPr>
            <p:cNvPr id="6156" name="Group 56"/>
            <p:cNvGrpSpPr>
              <a:grpSpLocks/>
            </p:cNvGrpSpPr>
            <p:nvPr/>
          </p:nvGrpSpPr>
          <p:grpSpPr bwMode="auto">
            <a:xfrm>
              <a:off x="4724" y="754"/>
              <a:ext cx="433" cy="426"/>
              <a:chOff x="2436" y="799"/>
              <a:chExt cx="1459" cy="1229"/>
            </a:xfrm>
          </p:grpSpPr>
          <p:grpSp>
            <p:nvGrpSpPr>
              <p:cNvPr id="6159" name="グループ化 220"/>
              <p:cNvGrpSpPr>
                <a:grpSpLocks/>
              </p:cNvGrpSpPr>
              <p:nvPr/>
            </p:nvGrpSpPr>
            <p:grpSpPr bwMode="auto">
              <a:xfrm rot="-1221958">
                <a:off x="2436" y="799"/>
                <a:ext cx="1459" cy="1229"/>
                <a:chOff x="7288374" y="571312"/>
                <a:chExt cx="679856" cy="775149"/>
              </a:xfrm>
            </p:grpSpPr>
            <p:sp>
              <p:nvSpPr>
                <p:cNvPr id="70" name="アーチ 69"/>
                <p:cNvSpPr/>
                <p:nvPr/>
              </p:nvSpPr>
              <p:spPr>
                <a:xfrm rot="6502404">
                  <a:off x="7325716" y="702208"/>
                  <a:ext cx="717855" cy="550874"/>
                </a:xfrm>
                <a:prstGeom prst="blockArc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アーチ 70"/>
                <p:cNvSpPr/>
                <p:nvPr/>
              </p:nvSpPr>
              <p:spPr>
                <a:xfrm rot="17373753">
                  <a:off x="7194586" y="653711"/>
                  <a:ext cx="712801" cy="525075"/>
                </a:xfrm>
                <a:prstGeom prst="blockArc">
                  <a:avLst/>
                </a:prstGeom>
                <a:solidFill>
                  <a:schemeClr val="accent1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9" name="円/楕円 68"/>
              <p:cNvSpPr/>
              <p:nvPr/>
            </p:nvSpPr>
            <p:spPr>
              <a:xfrm>
                <a:off x="2695" y="977"/>
                <a:ext cx="902" cy="860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6157" name="Text Box 61"/>
            <p:cNvSpPr txBox="1">
              <a:spLocks noChangeArrowheads="1"/>
            </p:cNvSpPr>
            <p:nvPr/>
          </p:nvSpPr>
          <p:spPr bwMode="auto">
            <a:xfrm>
              <a:off x="5239" y="845"/>
              <a:ext cx="182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EF0314"/>
                  </a:solidFill>
                </a:rPr>
                <a:t>N</a:t>
              </a:r>
            </a:p>
          </p:txBody>
        </p:sp>
        <p:sp>
          <p:nvSpPr>
            <p:cNvPr id="6158" name="Text Box 62"/>
            <p:cNvSpPr txBox="1">
              <a:spLocks noChangeArrowheads="1"/>
            </p:cNvSpPr>
            <p:nvPr/>
          </p:nvSpPr>
          <p:spPr bwMode="auto">
            <a:xfrm>
              <a:off x="4468" y="890"/>
              <a:ext cx="182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2B13DF"/>
                  </a:solidFill>
                </a:rPr>
                <a:t>S</a:t>
              </a:r>
            </a:p>
          </p:txBody>
        </p:sp>
      </p:grpSp>
      <p:sp>
        <p:nvSpPr>
          <p:cNvPr id="6218" name="Text Box 74"/>
          <p:cNvSpPr txBox="1">
            <a:spLocks noChangeArrowheads="1"/>
          </p:cNvSpPr>
          <p:nvPr/>
        </p:nvSpPr>
        <p:spPr bwMode="auto">
          <a:xfrm>
            <a:off x="5292725" y="3141663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電磁石部分を省略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30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3" dur="30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3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5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8" grpId="0"/>
      <p:bldP spid="621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175" y="260350"/>
            <a:ext cx="2674938" cy="706438"/>
          </a:xfrm>
        </p:spPr>
        <p:txBody>
          <a:bodyPr/>
          <a:lstStyle/>
          <a:p>
            <a:r>
              <a:rPr lang="ja-JP" altLang="en-US" sz="4000" smtClean="0"/>
              <a:t>導線と巻線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438" y="1052513"/>
            <a:ext cx="7810500" cy="7921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2400" smtClean="0">
                <a:solidFill>
                  <a:srgbClr val="FF0000"/>
                </a:solidFill>
              </a:rPr>
              <a:t>導線</a:t>
            </a:r>
            <a:r>
              <a:rPr lang="ja-JP" altLang="en-US" sz="2400" smtClean="0"/>
              <a:t>は銅の単線やより線（単線のたば）を塩化ビニル等の絶縁体で被覆したもので配線に使う</a:t>
            </a:r>
          </a:p>
          <a:p>
            <a:pPr marL="0" indent="0">
              <a:buFontTx/>
              <a:buNone/>
            </a:pPr>
            <a:endParaRPr lang="ja-JP" altLang="en-US" sz="2400" smtClean="0"/>
          </a:p>
        </p:txBody>
      </p:sp>
      <p:sp>
        <p:nvSpPr>
          <p:cNvPr id="19491" name="AutoShape 35"/>
          <p:cNvSpPr>
            <a:spLocks noChangeArrowheads="1"/>
          </p:cNvSpPr>
          <p:nvPr/>
        </p:nvSpPr>
        <p:spPr bwMode="auto">
          <a:xfrm>
            <a:off x="5197475" y="1916113"/>
            <a:ext cx="1584325" cy="576262"/>
          </a:xfrm>
          <a:prstGeom prst="wedgeEllipseCallout">
            <a:avLst>
              <a:gd name="adj1" fmla="val -76755"/>
              <a:gd name="adj2" fmla="val 11308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細い銅線</a:t>
            </a:r>
          </a:p>
        </p:txBody>
      </p:sp>
      <p:grpSp>
        <p:nvGrpSpPr>
          <p:cNvPr id="19507" name="Group 51"/>
          <p:cNvGrpSpPr>
            <a:grpSpLocks/>
          </p:cNvGrpSpPr>
          <p:nvPr/>
        </p:nvGrpSpPr>
        <p:grpSpPr bwMode="auto">
          <a:xfrm>
            <a:off x="2051050" y="2625725"/>
            <a:ext cx="3814763" cy="684213"/>
            <a:chOff x="2200" y="2569"/>
            <a:chExt cx="2169" cy="1360"/>
          </a:xfrm>
        </p:grpSpPr>
        <p:sp>
          <p:nvSpPr>
            <p:cNvPr id="7182" name="Rectangle 4"/>
            <p:cNvSpPr>
              <a:spLocks noChangeArrowheads="1"/>
            </p:cNvSpPr>
            <p:nvPr/>
          </p:nvSpPr>
          <p:spPr bwMode="auto">
            <a:xfrm>
              <a:off x="2200" y="2569"/>
              <a:ext cx="781" cy="13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185" name="Freeform 27"/>
            <p:cNvSpPr>
              <a:spLocks/>
            </p:cNvSpPr>
            <p:nvPr/>
          </p:nvSpPr>
          <p:spPr bwMode="auto">
            <a:xfrm>
              <a:off x="2962" y="2780"/>
              <a:ext cx="1252" cy="249"/>
            </a:xfrm>
            <a:custGeom>
              <a:avLst/>
              <a:gdLst>
                <a:gd name="T0" fmla="*/ 0 w 1888"/>
                <a:gd name="T1" fmla="*/ 266 h 227"/>
                <a:gd name="T2" fmla="*/ 220 w 1888"/>
                <a:gd name="T3" fmla="*/ 311 h 227"/>
                <a:gd name="T4" fmla="*/ 445 w 1888"/>
                <a:gd name="T5" fmla="*/ 266 h 227"/>
                <a:gd name="T6" fmla="*/ 485 w 1888"/>
                <a:gd name="T7" fmla="*/ 222 h 227"/>
                <a:gd name="T8" fmla="*/ 499 w 1888"/>
                <a:gd name="T9" fmla="*/ 189 h 227"/>
                <a:gd name="T10" fmla="*/ 523 w 1888"/>
                <a:gd name="T11" fmla="*/ 100 h 227"/>
                <a:gd name="T12" fmla="*/ 542 w 1888"/>
                <a:gd name="T13" fmla="*/ 33 h 227"/>
                <a:gd name="T14" fmla="*/ 549 w 1888"/>
                <a:gd name="T15" fmla="*/ 0 h 2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8" h="227">
                  <a:moveTo>
                    <a:pt x="0" y="195"/>
                  </a:moveTo>
                  <a:cubicBezTo>
                    <a:pt x="253" y="199"/>
                    <a:pt x="507" y="179"/>
                    <a:pt x="755" y="227"/>
                  </a:cubicBezTo>
                  <a:cubicBezTo>
                    <a:pt x="1014" y="221"/>
                    <a:pt x="1269" y="208"/>
                    <a:pt x="1526" y="195"/>
                  </a:cubicBezTo>
                  <a:cubicBezTo>
                    <a:pt x="1568" y="190"/>
                    <a:pt x="1625" y="186"/>
                    <a:pt x="1663" y="162"/>
                  </a:cubicBezTo>
                  <a:cubicBezTo>
                    <a:pt x="1695" y="141"/>
                    <a:pt x="1679" y="149"/>
                    <a:pt x="1712" y="138"/>
                  </a:cubicBezTo>
                  <a:cubicBezTo>
                    <a:pt x="1728" y="90"/>
                    <a:pt x="1758" y="101"/>
                    <a:pt x="1793" y="73"/>
                  </a:cubicBezTo>
                  <a:cubicBezTo>
                    <a:pt x="1818" y="54"/>
                    <a:pt x="1820" y="36"/>
                    <a:pt x="1858" y="24"/>
                  </a:cubicBezTo>
                  <a:cubicBezTo>
                    <a:pt x="1888" y="14"/>
                    <a:pt x="1883" y="25"/>
                    <a:pt x="1883" y="0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86" name="Freeform 28"/>
            <p:cNvSpPr>
              <a:spLocks/>
            </p:cNvSpPr>
            <p:nvPr/>
          </p:nvSpPr>
          <p:spPr bwMode="auto">
            <a:xfrm>
              <a:off x="2971" y="3023"/>
              <a:ext cx="1398" cy="133"/>
            </a:xfrm>
            <a:custGeom>
              <a:avLst/>
              <a:gdLst>
                <a:gd name="T0" fmla="*/ 0 w 2109"/>
                <a:gd name="T1" fmla="*/ 138 h 121"/>
                <a:gd name="T2" fmla="*/ 274 w 2109"/>
                <a:gd name="T3" fmla="*/ 127 h 121"/>
                <a:gd name="T4" fmla="*/ 437 w 2109"/>
                <a:gd name="T5" fmla="*/ 115 h 121"/>
                <a:gd name="T6" fmla="*/ 487 w 2109"/>
                <a:gd name="T7" fmla="*/ 83 h 121"/>
                <a:gd name="T8" fmla="*/ 548 w 2109"/>
                <a:gd name="T9" fmla="*/ 39 h 121"/>
                <a:gd name="T10" fmla="*/ 614 w 2109"/>
                <a:gd name="T11" fmla="*/ 28 h 1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9" h="121">
                  <a:moveTo>
                    <a:pt x="0" y="102"/>
                  </a:moveTo>
                  <a:cubicBezTo>
                    <a:pt x="399" y="74"/>
                    <a:pt x="74" y="84"/>
                    <a:pt x="941" y="94"/>
                  </a:cubicBezTo>
                  <a:cubicBezTo>
                    <a:pt x="1103" y="121"/>
                    <a:pt x="1353" y="89"/>
                    <a:pt x="1501" y="85"/>
                  </a:cubicBezTo>
                  <a:cubicBezTo>
                    <a:pt x="1560" y="79"/>
                    <a:pt x="1612" y="67"/>
                    <a:pt x="1671" y="61"/>
                  </a:cubicBezTo>
                  <a:cubicBezTo>
                    <a:pt x="1740" y="38"/>
                    <a:pt x="1810" y="39"/>
                    <a:pt x="1882" y="29"/>
                  </a:cubicBezTo>
                  <a:cubicBezTo>
                    <a:pt x="1970" y="0"/>
                    <a:pt x="1898" y="21"/>
                    <a:pt x="2109" y="21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87" name="Freeform 29"/>
            <p:cNvSpPr>
              <a:spLocks/>
            </p:cNvSpPr>
            <p:nvPr/>
          </p:nvSpPr>
          <p:spPr bwMode="auto">
            <a:xfrm>
              <a:off x="2979" y="2635"/>
              <a:ext cx="1141" cy="234"/>
            </a:xfrm>
            <a:custGeom>
              <a:avLst/>
              <a:gdLst>
                <a:gd name="T0" fmla="*/ 0 w 1721"/>
                <a:gd name="T1" fmla="*/ 276 h 212"/>
                <a:gd name="T2" fmla="*/ 92 w 1721"/>
                <a:gd name="T3" fmla="*/ 265 h 212"/>
                <a:gd name="T4" fmla="*/ 416 w 1721"/>
                <a:gd name="T5" fmla="*/ 254 h 212"/>
                <a:gd name="T6" fmla="*/ 470 w 1721"/>
                <a:gd name="T7" fmla="*/ 222 h 212"/>
                <a:gd name="T8" fmla="*/ 485 w 1721"/>
                <a:gd name="T9" fmla="*/ 122 h 212"/>
                <a:gd name="T10" fmla="*/ 499 w 1721"/>
                <a:gd name="T11" fmla="*/ 45 h 212"/>
                <a:gd name="T12" fmla="*/ 501 w 1721"/>
                <a:gd name="T13" fmla="*/ 0 h 2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21" h="212">
                  <a:moveTo>
                    <a:pt x="0" y="203"/>
                  </a:moveTo>
                  <a:cubicBezTo>
                    <a:pt x="124" y="212"/>
                    <a:pt x="183" y="201"/>
                    <a:pt x="316" y="195"/>
                  </a:cubicBezTo>
                  <a:cubicBezTo>
                    <a:pt x="599" y="126"/>
                    <a:pt x="1092" y="195"/>
                    <a:pt x="1428" y="187"/>
                  </a:cubicBezTo>
                  <a:cubicBezTo>
                    <a:pt x="1486" y="168"/>
                    <a:pt x="1554" y="168"/>
                    <a:pt x="1614" y="162"/>
                  </a:cubicBezTo>
                  <a:cubicBezTo>
                    <a:pt x="1623" y="126"/>
                    <a:pt x="1638" y="115"/>
                    <a:pt x="1663" y="89"/>
                  </a:cubicBezTo>
                  <a:cubicBezTo>
                    <a:pt x="1673" y="58"/>
                    <a:pt x="1679" y="44"/>
                    <a:pt x="1711" y="33"/>
                  </a:cubicBezTo>
                  <a:cubicBezTo>
                    <a:pt x="1721" y="5"/>
                    <a:pt x="1720" y="17"/>
                    <a:pt x="1720" y="0"/>
                  </a:cubicBezTo>
                </a:path>
              </a:pathLst>
            </a:custGeom>
            <a:noFill/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88" name="Freeform 30"/>
            <p:cNvSpPr>
              <a:spLocks/>
            </p:cNvSpPr>
            <p:nvPr/>
          </p:nvSpPr>
          <p:spPr bwMode="auto">
            <a:xfrm>
              <a:off x="2971" y="3339"/>
              <a:ext cx="1302" cy="174"/>
            </a:xfrm>
            <a:custGeom>
              <a:avLst/>
              <a:gdLst>
                <a:gd name="T0" fmla="*/ 0 w 1964"/>
                <a:gd name="T1" fmla="*/ 173 h 157"/>
                <a:gd name="T2" fmla="*/ 173 w 1964"/>
                <a:gd name="T3" fmla="*/ 140 h 157"/>
                <a:gd name="T4" fmla="*/ 255 w 1964"/>
                <a:gd name="T5" fmla="*/ 129 h 157"/>
                <a:gd name="T6" fmla="*/ 385 w 1964"/>
                <a:gd name="T7" fmla="*/ 95 h 157"/>
                <a:gd name="T8" fmla="*/ 572 w 1964"/>
                <a:gd name="T9" fmla="*/ 84 h 1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64" h="157">
                  <a:moveTo>
                    <a:pt x="0" y="125"/>
                  </a:moveTo>
                  <a:cubicBezTo>
                    <a:pt x="206" y="119"/>
                    <a:pt x="389" y="114"/>
                    <a:pt x="593" y="101"/>
                  </a:cubicBezTo>
                  <a:cubicBezTo>
                    <a:pt x="686" y="78"/>
                    <a:pt x="784" y="68"/>
                    <a:pt x="877" y="93"/>
                  </a:cubicBezTo>
                  <a:cubicBezTo>
                    <a:pt x="1056" y="88"/>
                    <a:pt x="1164" y="82"/>
                    <a:pt x="1323" y="68"/>
                  </a:cubicBezTo>
                  <a:cubicBezTo>
                    <a:pt x="1528" y="0"/>
                    <a:pt x="1770" y="157"/>
                    <a:pt x="1964" y="60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89" name="Freeform 31"/>
            <p:cNvSpPr>
              <a:spLocks/>
            </p:cNvSpPr>
            <p:nvPr/>
          </p:nvSpPr>
          <p:spPr bwMode="auto">
            <a:xfrm>
              <a:off x="2968" y="3547"/>
              <a:ext cx="1323" cy="69"/>
            </a:xfrm>
            <a:custGeom>
              <a:avLst/>
              <a:gdLst>
                <a:gd name="T0" fmla="*/ 0 w 1996"/>
                <a:gd name="T1" fmla="*/ 88 h 64"/>
                <a:gd name="T2" fmla="*/ 357 w 1996"/>
                <a:gd name="T3" fmla="*/ 33 h 64"/>
                <a:gd name="T4" fmla="*/ 530 w 1996"/>
                <a:gd name="T5" fmla="*/ 0 h 64"/>
                <a:gd name="T6" fmla="*/ 581 w 1996"/>
                <a:gd name="T7" fmla="*/ 65 h 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96" h="64">
                  <a:moveTo>
                    <a:pt x="0" y="64"/>
                  </a:moveTo>
                  <a:cubicBezTo>
                    <a:pt x="411" y="44"/>
                    <a:pt x="812" y="29"/>
                    <a:pt x="1226" y="24"/>
                  </a:cubicBezTo>
                  <a:cubicBezTo>
                    <a:pt x="1429" y="7"/>
                    <a:pt x="1603" y="4"/>
                    <a:pt x="1818" y="0"/>
                  </a:cubicBezTo>
                  <a:cubicBezTo>
                    <a:pt x="1872" y="5"/>
                    <a:pt x="1953" y="5"/>
                    <a:pt x="1996" y="48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90" name="Freeform 32"/>
            <p:cNvSpPr>
              <a:spLocks/>
            </p:cNvSpPr>
            <p:nvPr/>
          </p:nvSpPr>
          <p:spPr bwMode="auto">
            <a:xfrm>
              <a:off x="2968" y="3695"/>
              <a:ext cx="1318" cy="164"/>
            </a:xfrm>
            <a:custGeom>
              <a:avLst/>
              <a:gdLst>
                <a:gd name="T0" fmla="*/ 0 w 1988"/>
                <a:gd name="T1" fmla="*/ 24 h 148"/>
                <a:gd name="T2" fmla="*/ 206 w 1988"/>
                <a:gd name="T3" fmla="*/ 58 h 148"/>
                <a:gd name="T4" fmla="*/ 466 w 1988"/>
                <a:gd name="T5" fmla="*/ 68 h 148"/>
                <a:gd name="T6" fmla="*/ 485 w 1988"/>
                <a:gd name="T7" fmla="*/ 102 h 148"/>
                <a:gd name="T8" fmla="*/ 542 w 1988"/>
                <a:gd name="T9" fmla="*/ 146 h 148"/>
                <a:gd name="T10" fmla="*/ 568 w 1988"/>
                <a:gd name="T11" fmla="*/ 189 h 148"/>
                <a:gd name="T12" fmla="*/ 579 w 1988"/>
                <a:gd name="T13" fmla="*/ 202 h 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88" h="148">
                  <a:moveTo>
                    <a:pt x="0" y="18"/>
                  </a:moveTo>
                  <a:cubicBezTo>
                    <a:pt x="158" y="20"/>
                    <a:pt x="498" y="0"/>
                    <a:pt x="706" y="42"/>
                  </a:cubicBezTo>
                  <a:cubicBezTo>
                    <a:pt x="1021" y="38"/>
                    <a:pt x="1294" y="38"/>
                    <a:pt x="1599" y="50"/>
                  </a:cubicBezTo>
                  <a:cubicBezTo>
                    <a:pt x="1714" y="79"/>
                    <a:pt x="1541" y="33"/>
                    <a:pt x="1664" y="75"/>
                  </a:cubicBezTo>
                  <a:cubicBezTo>
                    <a:pt x="1723" y="95"/>
                    <a:pt x="1796" y="97"/>
                    <a:pt x="1858" y="107"/>
                  </a:cubicBezTo>
                  <a:cubicBezTo>
                    <a:pt x="1893" y="120"/>
                    <a:pt x="1911" y="129"/>
                    <a:pt x="1948" y="139"/>
                  </a:cubicBezTo>
                  <a:cubicBezTo>
                    <a:pt x="1961" y="143"/>
                    <a:pt x="1988" y="148"/>
                    <a:pt x="1988" y="148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191" name="Freeform 40"/>
            <p:cNvSpPr>
              <a:spLocks/>
            </p:cNvSpPr>
            <p:nvPr/>
          </p:nvSpPr>
          <p:spPr bwMode="auto">
            <a:xfrm>
              <a:off x="2985" y="3247"/>
              <a:ext cx="1339" cy="69"/>
            </a:xfrm>
            <a:custGeom>
              <a:avLst/>
              <a:gdLst>
                <a:gd name="T0" fmla="*/ 0 w 1339"/>
                <a:gd name="T1" fmla="*/ 70 h 70"/>
                <a:gd name="T2" fmla="*/ 536 w 1339"/>
                <a:gd name="T3" fmla="*/ 38 h 70"/>
                <a:gd name="T4" fmla="*/ 1339 w 1339"/>
                <a:gd name="T5" fmla="*/ 30 h 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39" h="70">
                  <a:moveTo>
                    <a:pt x="0" y="70"/>
                  </a:moveTo>
                  <a:cubicBezTo>
                    <a:pt x="109" y="35"/>
                    <a:pt x="453" y="40"/>
                    <a:pt x="536" y="38"/>
                  </a:cubicBezTo>
                  <a:cubicBezTo>
                    <a:pt x="845" y="0"/>
                    <a:pt x="579" y="30"/>
                    <a:pt x="1339" y="30"/>
                  </a:cubicBezTo>
                </a:path>
              </a:pathLst>
            </a:custGeom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19508" name="AutoShape 52"/>
          <p:cNvSpPr>
            <a:spLocks noChangeArrowheads="1"/>
          </p:cNvSpPr>
          <p:nvPr/>
        </p:nvSpPr>
        <p:spPr bwMode="auto">
          <a:xfrm>
            <a:off x="2100263" y="1989138"/>
            <a:ext cx="2663825" cy="503237"/>
          </a:xfrm>
          <a:prstGeom prst="wedgeEllipseCallout">
            <a:avLst>
              <a:gd name="adj1" fmla="val -27713"/>
              <a:gd name="adj2" fmla="val 1402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絶縁体（ﾋﾞﾆﾙ）</a:t>
            </a:r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1993900" y="5197475"/>
            <a:ext cx="3600450" cy="109538"/>
            <a:chOff x="3419476" y="5486400"/>
            <a:chExt cx="3450775" cy="1182960"/>
          </a:xfrm>
        </p:grpSpPr>
        <p:sp>
          <p:nvSpPr>
            <p:cNvPr id="7180" name="Rectangle 39"/>
            <p:cNvSpPr>
              <a:spLocks noChangeArrowheads="1"/>
            </p:cNvSpPr>
            <p:nvPr/>
          </p:nvSpPr>
          <p:spPr bwMode="auto">
            <a:xfrm>
              <a:off x="4895056" y="5609413"/>
              <a:ext cx="1975195" cy="971268"/>
            </a:xfrm>
            <a:prstGeom prst="rect">
              <a:avLst/>
            </a:prstGeom>
            <a:solidFill>
              <a:srgbClr val="BE061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181" name="Rectangle 53"/>
            <p:cNvSpPr>
              <a:spLocks noChangeArrowheads="1"/>
            </p:cNvSpPr>
            <p:nvPr/>
          </p:nvSpPr>
          <p:spPr bwMode="auto">
            <a:xfrm flipV="1">
              <a:off x="3419476" y="5486400"/>
              <a:ext cx="1729299" cy="11829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19512" name="AutoShape 56"/>
          <p:cNvSpPr>
            <a:spLocks noChangeArrowheads="1"/>
          </p:cNvSpPr>
          <p:nvPr/>
        </p:nvSpPr>
        <p:spPr bwMode="auto">
          <a:xfrm>
            <a:off x="5076825" y="4518025"/>
            <a:ext cx="1584325" cy="431800"/>
          </a:xfrm>
          <a:prstGeom prst="wedgeEllipseCallout">
            <a:avLst>
              <a:gd name="adj1" fmla="val -66648"/>
              <a:gd name="adj2" fmla="val 1236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細い銅線</a:t>
            </a:r>
          </a:p>
        </p:txBody>
      </p:sp>
      <p:sp>
        <p:nvSpPr>
          <p:cNvPr id="19513" name="AutoShape 57"/>
          <p:cNvSpPr>
            <a:spLocks noChangeArrowheads="1"/>
          </p:cNvSpPr>
          <p:nvPr/>
        </p:nvSpPr>
        <p:spPr bwMode="auto">
          <a:xfrm>
            <a:off x="2195513" y="4518025"/>
            <a:ext cx="2520950" cy="431800"/>
          </a:xfrm>
          <a:prstGeom prst="wedgeEllipseCallout">
            <a:avLst>
              <a:gd name="adj1" fmla="val -37630"/>
              <a:gd name="adj2" fmla="val 11334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絶縁体（ｴﾅﾒﾙ）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611188" y="6021388"/>
            <a:ext cx="8208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/>
              <a:t>電流を通すには</a:t>
            </a:r>
            <a:r>
              <a:rPr lang="ja-JP" altLang="en-US">
                <a:solidFill>
                  <a:srgbClr val="FF0000"/>
                </a:solidFill>
              </a:rPr>
              <a:t>絶縁体をはがし</a:t>
            </a:r>
            <a:r>
              <a:rPr lang="ja-JP" altLang="en-US"/>
              <a:t>て、銅線部分をつなぐ。</a:t>
            </a:r>
            <a:r>
              <a:rPr lang="ja-JP" altLang="en-US">
                <a:solidFill>
                  <a:srgbClr val="FF0000"/>
                </a:solidFill>
              </a:rPr>
              <a:t>巻線は見にくい</a:t>
            </a:r>
            <a:r>
              <a:rPr lang="ja-JP" altLang="en-US"/>
              <a:t>ので注意！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11188" y="3573463"/>
            <a:ext cx="795337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ja-JP" altLang="en-US" sz="2400">
                <a:solidFill>
                  <a:srgbClr val="0070C0"/>
                </a:solidFill>
              </a:rPr>
              <a:t>巻線</a:t>
            </a:r>
            <a:r>
              <a:rPr lang="ja-JP" altLang="en-US" sz="2400"/>
              <a:t>は銅の単線にエナメル等の樹脂（絶縁体）を塗って固めたものでモーターなどのコイルを巻くのに使う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30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  <p:bldP spid="19459" grpId="1" build="p"/>
      <p:bldP spid="19491" grpId="0" animBg="1"/>
      <p:bldP spid="19508" grpId="0" animBg="1"/>
      <p:bldP spid="19512" grpId="0" animBg="1"/>
      <p:bldP spid="19513" grpId="0" animBg="1"/>
      <p:bldP spid="19515" grpId="0"/>
      <p:bldP spid="19515" grpId="1"/>
      <p:bldP spid="25" grpId="0"/>
      <p:bldP spid="2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2777e8dfa414ef4ddeb5d979cb436e224bab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223</Words>
  <Application>Microsoft Office PowerPoint</Application>
  <PresentationFormat>画面に合わせる (4:3)</PresentationFormat>
  <Paragraphs>70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Arial</vt:lpstr>
      <vt:lpstr>ＭＳ Ｐゴシック</vt:lpstr>
      <vt:lpstr>Calibri</vt:lpstr>
      <vt:lpstr>HGP創英角ｺﾞｼｯｸUB</vt:lpstr>
      <vt:lpstr>標準デザイン</vt:lpstr>
      <vt:lpstr>かぶ２</vt:lpstr>
      <vt:lpstr>ﾓｰﾀｰが回るしくみ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導線と巻線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morter</dc:title>
  <dc:creator>柏市教育研究所</dc:creator>
  <cp:lastModifiedBy>柏市立教育研究所</cp:lastModifiedBy>
  <cp:revision>175</cp:revision>
  <dcterms:created xsi:type="dcterms:W3CDTF">2012-03-15T04:11:42Z</dcterms:created>
  <dcterms:modified xsi:type="dcterms:W3CDTF">2020-12-07T06:50:08Z</dcterms:modified>
</cp:coreProperties>
</file>