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86" r:id="rId4"/>
    <p:sldId id="284" r:id="rId5"/>
    <p:sldId id="288" r:id="rId6"/>
    <p:sldId id="285" r:id="rId7"/>
    <p:sldId id="290" r:id="rId8"/>
    <p:sldId id="291" r:id="rId9"/>
    <p:sldId id="294" r:id="rId10"/>
    <p:sldId id="280" r:id="rId11"/>
    <p:sldId id="295" r:id="rId12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4" autoAdjust="0"/>
    <p:restoredTop sz="94660"/>
  </p:normalViewPr>
  <p:slideViewPr>
    <p:cSldViewPr>
      <p:cViewPr varScale="1">
        <p:scale>
          <a:sx n="99" d="100"/>
          <a:sy n="99" d="100"/>
        </p:scale>
        <p:origin x="3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9772F8A-5959-4510-A318-3F038923355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737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7FCC47B-18C3-4B73-B1FE-733CDC8721CD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0AA0C0-CA1B-4589-8719-6BBB0A3A57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0701504"/>
      </p:ext>
    </p:extLst>
  </p:cSld>
  <p:clrMapOvr>
    <a:masterClrMapping/>
  </p:clrMapOvr>
  <p:transition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BDAA6-F8AF-45CC-9CA8-5F06009D4B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824933"/>
      </p:ext>
    </p:extLst>
  </p:cSld>
  <p:clrMapOvr>
    <a:masterClrMapping/>
  </p:clrMapOvr>
  <p:transition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0579B-5F36-4FE2-A5F5-1B0779004F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8436561"/>
      </p:ext>
    </p:extLst>
  </p:cSld>
  <p:clrMapOvr>
    <a:masterClrMapping/>
  </p:clrMapOvr>
  <p:transition advTm="1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70B017-A842-42A9-8D4F-726B4E8C1660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2F7C8-BBAF-4C8C-9D31-3AEB8840221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3343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787DC-D922-4DD0-BC68-9AAA3E9A475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8FD65-E519-4A4E-8212-C66D5D09600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5392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4CECE9-3027-4A17-9FB4-3635A44D36E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C561F-C301-4955-9D57-A3871AD7F76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379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46FA1C-7752-423A-9A82-998E1A493F65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A7362-3E3A-4304-9BDF-25D94382D15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4370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FD9FDC-946F-4B55-BADC-AB02A1120985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AF04A-A117-49EA-BB8D-BB6188E90BB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0744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30FF18-9CC8-4386-9027-E7885AC50B1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B9E7C-C047-4886-8CA5-0CFEE4C2CD1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2268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F1CB4-AC37-4EF6-9FB2-6813EC75C52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91C9C-3228-4A26-8A16-D99CEFFD721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0366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DA6F6-B7D2-498E-9973-39E66E1F83E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DDAE3-91CD-4324-AB7D-FBA77767BD8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165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230EA-3F05-4233-A2B0-3CF21EAAA0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3264489"/>
      </p:ext>
    </p:extLst>
  </p:cSld>
  <p:clrMapOvr>
    <a:masterClrMapping/>
  </p:clrMapOvr>
  <p:transition advTm="1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7B9DBD-6272-40AC-AF39-927082DF881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2E2A8-DE2E-4996-A256-C74400C4DB1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3604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921BC8-CF77-45BE-B37A-A5B07E25772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A502C-C2D4-4A6E-BCF6-3EA3ADFA1F9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9142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8FE299-5EDE-4CC2-959E-04201E87DFB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87159-0B4B-405B-9D91-F6563B736FE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153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B4B65-33A3-4CD1-BB48-A14C33E295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405079"/>
      </p:ext>
    </p:extLst>
  </p:cSld>
  <p:clrMapOvr>
    <a:masterClrMapping/>
  </p:clrMapOvr>
  <p:transition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049D7-1550-4DB6-838D-E595D53796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9458846"/>
      </p:ext>
    </p:extLst>
  </p:cSld>
  <p:clrMapOvr>
    <a:masterClrMapping/>
  </p:clrMapOvr>
  <p:transition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065DEB-D18C-4873-9022-550A3E5B43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615300"/>
      </p:ext>
    </p:extLst>
  </p:cSld>
  <p:clrMapOvr>
    <a:masterClrMapping/>
  </p:clrMapOvr>
  <p:transition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D52BC-6BDA-472B-9660-849FD9EBDB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3373269"/>
      </p:ext>
    </p:extLst>
  </p:cSld>
  <p:clrMapOvr>
    <a:masterClrMapping/>
  </p:clrMapOvr>
  <p:transition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9B1B3E-7999-4A0C-9578-4F525E8E7C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742175"/>
      </p:ext>
    </p:extLst>
  </p:cSld>
  <p:clrMapOvr>
    <a:masterClrMapping/>
  </p:clrMapOvr>
  <p:transition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7B674-5ECE-4672-8B96-D930A34B9D5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3984027"/>
      </p:ext>
    </p:extLst>
  </p:cSld>
  <p:clrMapOvr>
    <a:masterClrMapping/>
  </p:clrMapOvr>
  <p:transition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6F7A42-1F25-43D3-9EBB-7432751C6E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4548081"/>
      </p:ext>
    </p:extLst>
  </p:cSld>
  <p:clrMapOvr>
    <a:masterClrMapping/>
  </p:clrMapOvr>
  <p:transition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44D02E-DF4D-4D25-B9C6-D45910E32FE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ransition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A579492-2A20-4EE4-A683-13500FA5142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727FF8-7B83-4E46-AB8E-5AAEA2FC6047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78855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6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7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333375"/>
            <a:ext cx="7772400" cy="1470025"/>
          </a:xfrm>
        </p:spPr>
        <p:txBody>
          <a:bodyPr/>
          <a:lstStyle/>
          <a:p>
            <a:r>
              <a:rPr lang="ja-JP" altLang="en-US" sz="9600">
                <a:ea typeface="HG創英角ﾎﾟｯﾌﾟ体" panose="040B0A09000000000000" pitchFamily="49" charset="-128"/>
              </a:rPr>
              <a:t>水の三態変化</a:t>
            </a:r>
          </a:p>
        </p:txBody>
      </p:sp>
      <p:grpSp>
        <p:nvGrpSpPr>
          <p:cNvPr id="2051" name="Group 10"/>
          <p:cNvGrpSpPr>
            <a:grpSpLocks/>
          </p:cNvGrpSpPr>
          <p:nvPr/>
        </p:nvGrpSpPr>
        <p:grpSpPr bwMode="auto">
          <a:xfrm>
            <a:off x="-1873250" y="4941888"/>
            <a:ext cx="1873250" cy="1152525"/>
            <a:chOff x="1519" y="2523"/>
            <a:chExt cx="1180" cy="726"/>
          </a:xfrm>
        </p:grpSpPr>
        <p:sp>
          <p:nvSpPr>
            <p:cNvPr id="2069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70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71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2" name="Group 11"/>
          <p:cNvGrpSpPr>
            <a:grpSpLocks/>
          </p:cNvGrpSpPr>
          <p:nvPr/>
        </p:nvGrpSpPr>
        <p:grpSpPr bwMode="auto">
          <a:xfrm rot="-1492380">
            <a:off x="9324975" y="4941888"/>
            <a:ext cx="1873250" cy="1295400"/>
            <a:chOff x="3198" y="2024"/>
            <a:chExt cx="1180" cy="816"/>
          </a:xfrm>
        </p:grpSpPr>
        <p:sp>
          <p:nvSpPr>
            <p:cNvPr id="2066" name="Oval 7"/>
            <p:cNvSpPr>
              <a:spLocks noChangeArrowheads="1"/>
            </p:cNvSpPr>
            <p:nvPr/>
          </p:nvSpPr>
          <p:spPr bwMode="auto">
            <a:xfrm>
              <a:off x="3833" y="2341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7" name="Oval 8"/>
            <p:cNvSpPr>
              <a:spLocks noChangeArrowheads="1"/>
            </p:cNvSpPr>
            <p:nvPr/>
          </p:nvSpPr>
          <p:spPr bwMode="auto">
            <a:xfrm>
              <a:off x="3515" y="2024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8" name="Oval 9"/>
            <p:cNvSpPr>
              <a:spLocks noChangeArrowheads="1"/>
            </p:cNvSpPr>
            <p:nvPr/>
          </p:nvSpPr>
          <p:spPr bwMode="auto">
            <a:xfrm>
              <a:off x="3198" y="2251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3" name="Group 16"/>
          <p:cNvGrpSpPr>
            <a:grpSpLocks/>
          </p:cNvGrpSpPr>
          <p:nvPr/>
        </p:nvGrpSpPr>
        <p:grpSpPr bwMode="auto">
          <a:xfrm rot="8786469">
            <a:off x="3635375" y="5157788"/>
            <a:ext cx="1873250" cy="1152525"/>
            <a:chOff x="1519" y="2523"/>
            <a:chExt cx="1180" cy="726"/>
          </a:xfrm>
        </p:grpSpPr>
        <p:sp>
          <p:nvSpPr>
            <p:cNvPr id="2063" name="Oval 17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4" name="Oval 18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5" name="Oval 19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5" name="Group 35"/>
          <p:cNvGrpSpPr>
            <a:grpSpLocks/>
          </p:cNvGrpSpPr>
          <p:nvPr/>
        </p:nvGrpSpPr>
        <p:grpSpPr bwMode="auto">
          <a:xfrm>
            <a:off x="-1836738" y="333375"/>
            <a:ext cx="1431925" cy="1873250"/>
            <a:chOff x="2608" y="1389"/>
            <a:chExt cx="902" cy="1180"/>
          </a:xfrm>
        </p:grpSpPr>
        <p:grpSp>
          <p:nvGrpSpPr>
            <p:cNvPr id="2056" name="Group 12"/>
            <p:cNvGrpSpPr>
              <a:grpSpLocks/>
            </p:cNvGrpSpPr>
            <p:nvPr/>
          </p:nvGrpSpPr>
          <p:grpSpPr bwMode="auto">
            <a:xfrm rot="-3439883">
              <a:off x="2426" y="1571"/>
              <a:ext cx="1180" cy="816"/>
              <a:chOff x="3198" y="2024"/>
              <a:chExt cx="1180" cy="816"/>
            </a:xfrm>
          </p:grpSpPr>
          <p:sp>
            <p:nvSpPr>
              <p:cNvPr id="2060" name="Oval 13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061" name="Oval 14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062" name="Oval 15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2057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2789" y="2160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58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288" y="1616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5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2835" y="1661"/>
              <a:ext cx="317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C -0.00052 0.00185 -0.00208 0.00394 -0.00139 0.00579 C -0.0007 0.00764 0.00139 0.00741 0.00295 0.00787 C 0.0059 0.0088 0.00885 0.00903 0.0118 0.00972 C 0.00469 -0.0044 0.00816 -0.01018 0.01476 -0.02361 C 0.01736 -0.03472 0.01319 -0.03218 0.00729 -0.0294 C 0.00191 -0.02361 -0.00174 -0.0169 -0.00729 -0.01181 C -0.00087 -0.00764 0.00521 -0.00694 0.0118 -0.00393 C 0.01233 -0.00579 0.01354 -0.00764 0.01319 -0.00972 C 0.01111 -0.02523 0.0092 -0.01134 0.00885 -0.00972 C 0.01076 -0.00162 0.00903 0.00718 0.01476 -0.00393 C 0.01423 -0.00648 0.01528 -0.01134 0.01319 -0.01181 C 0.00486 -0.01343 0.00434 -0.00625 0.00295 2.59259E-6 C 0.00434 0.00139 0.00555 0.00463 0.00729 0.00394 C 0.00885 0.00347 0.00764 -0.00069 0.00885 -0.00208 C 0.01146 -0.00486 0.01875 -0.00671 0.02205 -0.00787 C 0.02101 -0.00972 0.01944 -0.01134 0.0191 -0.01366 C 0.01805 -0.02292 0.02535 -0.01782 0.01614 -0.02153 C 0.01562 -0.01759 0.01719 -0.01227 0.01476 -0.00972 C 0.01163 -0.00648 0.00642 -0.01042 0.00295 -0.00787 C 0.00156 -0.00694 0.00312 -0.00347 0.00434 -0.00208 C 0.00781 0.00208 0.01198 0.00509 0.01614 0.00787 C 0.01788 0.00903 0.02014 0.00903 0.02205 0.00972 C 0.0243 0.01204 0.02934 0.01736 0.03229 0.01968 C 0.03698 0.02338 0.04201 0.02546 0.03385 0.02153 C 0.03142 0.00671 0.02864 -0.00926 0.025 -0.02361 C 0.02257 -0.02106 0.01996 -0.01875 0.01771 -0.01574 C 0.01649 -0.01412 0.01597 -0.01134 0.01476 -0.00972 C 0.01354 -0.0081 0.01024 -0.0037 0.01024 -0.00602 C 0.01024 -0.0081 0.01788 -0.01458 0.0191 -0.01574 C 0.01042 -0.03264 0.01545 -0.00764 0.01614 -0.00393 C 0.0184 -0.00556 0.02639 -0.01273 0.02934 -0.00602 C 0.0309 -0.00255 0.02847 0.00185 0.02795 0.00579 C 0.02396 0.00509 0.01979 0.00579 0.01614 0.00394 C 0.00538 -0.00162 0.0092 -0.0169 -5.55556E-7 2.59259E-6 Z " pathEditMode="relative" ptsTypes="fffffffffffffffffffffffffffffffffff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3171 L 0.93333 -0.31505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639" y="-14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-0.01042 L -1.00017 -0.17848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38" y="-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0.85885 0.293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34" y="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5885 0.29374 L 0.62257 0.27268 " pathEditMode="relative" ptsTypes="AA">
                                      <p:cBhvr>
                                        <p:cTn id="26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755650" y="6021388"/>
            <a:ext cx="71294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400"/>
              <a:t>Copyright(C) 2012</a:t>
            </a:r>
            <a:r>
              <a:rPr lang="ja-JP" altLang="en-US" sz="1400"/>
              <a:t> </a:t>
            </a:r>
            <a:r>
              <a:rPr lang="en-US" altLang="ja-JP" sz="1400"/>
              <a:t>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10"/>
          <p:cNvGrpSpPr>
            <a:grpSpLocks/>
          </p:cNvGrpSpPr>
          <p:nvPr/>
        </p:nvGrpSpPr>
        <p:grpSpPr bwMode="auto">
          <a:xfrm>
            <a:off x="9324975" y="836613"/>
            <a:ext cx="1873250" cy="1152525"/>
            <a:chOff x="1519" y="2523"/>
            <a:chExt cx="1180" cy="726"/>
          </a:xfrm>
        </p:grpSpPr>
        <p:sp>
          <p:nvSpPr>
            <p:cNvPr id="53251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52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53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3254" name="Group 10"/>
          <p:cNvGrpSpPr>
            <a:grpSpLocks/>
          </p:cNvGrpSpPr>
          <p:nvPr/>
        </p:nvGrpSpPr>
        <p:grpSpPr bwMode="auto">
          <a:xfrm rot="12092227">
            <a:off x="0" y="7316788"/>
            <a:ext cx="1873250" cy="1152525"/>
            <a:chOff x="1519" y="2523"/>
            <a:chExt cx="1180" cy="726"/>
          </a:xfrm>
        </p:grpSpPr>
        <p:sp>
          <p:nvSpPr>
            <p:cNvPr id="53255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56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57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3258" name="Group 10"/>
          <p:cNvGrpSpPr>
            <a:grpSpLocks/>
          </p:cNvGrpSpPr>
          <p:nvPr/>
        </p:nvGrpSpPr>
        <p:grpSpPr bwMode="auto">
          <a:xfrm rot="2907487">
            <a:off x="9180513" y="6094412"/>
            <a:ext cx="1873250" cy="1152525"/>
            <a:chOff x="1519" y="2523"/>
            <a:chExt cx="1180" cy="726"/>
          </a:xfrm>
        </p:grpSpPr>
        <p:sp>
          <p:nvSpPr>
            <p:cNvPr id="53259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60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61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3262" name="Group 10"/>
          <p:cNvGrpSpPr>
            <a:grpSpLocks/>
          </p:cNvGrpSpPr>
          <p:nvPr/>
        </p:nvGrpSpPr>
        <p:grpSpPr bwMode="auto">
          <a:xfrm rot="-3176454">
            <a:off x="-1333500" y="-890588"/>
            <a:ext cx="1873250" cy="1152526"/>
            <a:chOff x="1519" y="2523"/>
            <a:chExt cx="1180" cy="726"/>
          </a:xfrm>
        </p:grpSpPr>
        <p:sp>
          <p:nvSpPr>
            <p:cNvPr id="53263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64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265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3274" name="WordArt 26"/>
          <p:cNvSpPr>
            <a:spLocks noChangeArrowheads="1" noChangeShapeType="1" noTextEdit="1"/>
          </p:cNvSpPr>
          <p:nvPr/>
        </p:nvSpPr>
        <p:spPr bwMode="auto">
          <a:xfrm>
            <a:off x="2124075" y="1989138"/>
            <a:ext cx="4752975" cy="244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水蒸気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023 L 1.29531 -1.01852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66" y="-50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44 -0.05232 L -0.62986 -1.14445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30" y="-5460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 0.35694 L 1.24826 0.461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43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0.05254 L -1.24427 0.3990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81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80" name="Group 10"/>
          <p:cNvGrpSpPr>
            <a:grpSpLocks/>
          </p:cNvGrpSpPr>
          <p:nvPr/>
        </p:nvGrpSpPr>
        <p:grpSpPr bwMode="auto">
          <a:xfrm>
            <a:off x="4932363" y="-1323975"/>
            <a:ext cx="1873250" cy="1152525"/>
            <a:chOff x="1519" y="2523"/>
            <a:chExt cx="1180" cy="726"/>
          </a:xfrm>
        </p:grpSpPr>
        <p:sp>
          <p:nvSpPr>
            <p:cNvPr id="50181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82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83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0184" name="Group 10"/>
          <p:cNvGrpSpPr>
            <a:grpSpLocks/>
          </p:cNvGrpSpPr>
          <p:nvPr/>
        </p:nvGrpSpPr>
        <p:grpSpPr bwMode="auto">
          <a:xfrm rot="12092227">
            <a:off x="-323850" y="7245350"/>
            <a:ext cx="1873250" cy="1152525"/>
            <a:chOff x="1519" y="2523"/>
            <a:chExt cx="1180" cy="726"/>
          </a:xfrm>
        </p:grpSpPr>
        <p:sp>
          <p:nvSpPr>
            <p:cNvPr id="50185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86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87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0188" name="Group 10"/>
          <p:cNvGrpSpPr>
            <a:grpSpLocks/>
          </p:cNvGrpSpPr>
          <p:nvPr/>
        </p:nvGrpSpPr>
        <p:grpSpPr bwMode="auto">
          <a:xfrm rot="2907487">
            <a:off x="9180513" y="5805487"/>
            <a:ext cx="1873250" cy="1152525"/>
            <a:chOff x="1519" y="2523"/>
            <a:chExt cx="1180" cy="726"/>
          </a:xfrm>
        </p:grpSpPr>
        <p:sp>
          <p:nvSpPr>
            <p:cNvPr id="50189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90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91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0192" name="Group 10"/>
          <p:cNvGrpSpPr>
            <a:grpSpLocks/>
          </p:cNvGrpSpPr>
          <p:nvPr/>
        </p:nvGrpSpPr>
        <p:grpSpPr bwMode="auto">
          <a:xfrm rot="-3176454">
            <a:off x="-2052637" y="2276475"/>
            <a:ext cx="1873250" cy="1152525"/>
            <a:chOff x="1519" y="2523"/>
            <a:chExt cx="1180" cy="726"/>
          </a:xfrm>
        </p:grpSpPr>
        <p:sp>
          <p:nvSpPr>
            <p:cNvPr id="50193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94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0195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0204" name="WordArt 28"/>
          <p:cNvSpPr>
            <a:spLocks noChangeArrowheads="1" noChangeShapeType="1" noTextEdit="1"/>
          </p:cNvSpPr>
          <p:nvPr/>
        </p:nvSpPr>
        <p:spPr bwMode="auto">
          <a:xfrm>
            <a:off x="1116013" y="692150"/>
            <a:ext cx="20161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冷える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69 -2.22222E-6 L -0.38594 1.2599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3" y="6298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671 0.07361 L 1.18907 -1.28102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18" y="-6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1.40972 0.49352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86" y="2467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-0.95295 -1.13403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656" y="-5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10"/>
          <p:cNvGrpSpPr>
            <a:grpSpLocks/>
          </p:cNvGrpSpPr>
          <p:nvPr/>
        </p:nvGrpSpPr>
        <p:grpSpPr bwMode="auto">
          <a:xfrm>
            <a:off x="5435600" y="-1323975"/>
            <a:ext cx="1873250" cy="1152525"/>
            <a:chOff x="1519" y="2523"/>
            <a:chExt cx="1180" cy="726"/>
          </a:xfrm>
        </p:grpSpPr>
        <p:sp>
          <p:nvSpPr>
            <p:cNvPr id="55299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0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1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5302" name="Group 10"/>
          <p:cNvGrpSpPr>
            <a:grpSpLocks/>
          </p:cNvGrpSpPr>
          <p:nvPr/>
        </p:nvGrpSpPr>
        <p:grpSpPr bwMode="auto">
          <a:xfrm rot="12092227">
            <a:off x="-2052638" y="3860800"/>
            <a:ext cx="1873250" cy="1152525"/>
            <a:chOff x="1519" y="2523"/>
            <a:chExt cx="1180" cy="726"/>
          </a:xfrm>
        </p:grpSpPr>
        <p:sp>
          <p:nvSpPr>
            <p:cNvPr id="55303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4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5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5306" name="Group 10"/>
          <p:cNvGrpSpPr>
            <a:grpSpLocks/>
          </p:cNvGrpSpPr>
          <p:nvPr/>
        </p:nvGrpSpPr>
        <p:grpSpPr bwMode="auto">
          <a:xfrm rot="-3375990">
            <a:off x="9251951" y="5345112"/>
            <a:ext cx="1873250" cy="1152525"/>
            <a:chOff x="1519" y="2523"/>
            <a:chExt cx="1180" cy="726"/>
          </a:xfrm>
        </p:grpSpPr>
        <p:sp>
          <p:nvSpPr>
            <p:cNvPr id="55307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8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09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5310" name="Group 10"/>
          <p:cNvGrpSpPr>
            <a:grpSpLocks/>
          </p:cNvGrpSpPr>
          <p:nvPr/>
        </p:nvGrpSpPr>
        <p:grpSpPr bwMode="auto">
          <a:xfrm rot="-3176454">
            <a:off x="-1909762" y="765175"/>
            <a:ext cx="1873250" cy="1152525"/>
            <a:chOff x="1519" y="2523"/>
            <a:chExt cx="1180" cy="726"/>
          </a:xfrm>
        </p:grpSpPr>
        <p:sp>
          <p:nvSpPr>
            <p:cNvPr id="55311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12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5313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5314" name="Group 35"/>
          <p:cNvGrpSpPr>
            <a:grpSpLocks/>
          </p:cNvGrpSpPr>
          <p:nvPr/>
        </p:nvGrpSpPr>
        <p:grpSpPr bwMode="auto">
          <a:xfrm>
            <a:off x="4067175" y="2492375"/>
            <a:ext cx="1657350" cy="1946275"/>
            <a:chOff x="2608" y="1389"/>
            <a:chExt cx="902" cy="1180"/>
          </a:xfrm>
        </p:grpSpPr>
        <p:grpSp>
          <p:nvGrpSpPr>
            <p:cNvPr id="55315" name="Group 12"/>
            <p:cNvGrpSpPr>
              <a:grpSpLocks/>
            </p:cNvGrpSpPr>
            <p:nvPr/>
          </p:nvGrpSpPr>
          <p:grpSpPr bwMode="auto">
            <a:xfrm rot="-3439883">
              <a:off x="2426" y="1571"/>
              <a:ext cx="1180" cy="816"/>
              <a:chOff x="3198" y="2024"/>
              <a:chExt cx="1180" cy="816"/>
            </a:xfrm>
          </p:grpSpPr>
          <p:sp>
            <p:nvSpPr>
              <p:cNvPr id="55316" name="Oval 13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5317" name="Oval 14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5318" name="Oval 15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55319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2789" y="2160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55320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288" y="1616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55321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2835" y="1661"/>
              <a:ext cx="317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  <p:sp>
        <p:nvSpPr>
          <p:cNvPr id="55322" name="WordArt 26"/>
          <p:cNvSpPr>
            <a:spLocks noChangeArrowheads="1" noChangeShapeType="1" noTextEdit="1"/>
          </p:cNvSpPr>
          <p:nvPr/>
        </p:nvSpPr>
        <p:spPr bwMode="auto">
          <a:xfrm>
            <a:off x="1116013" y="692150"/>
            <a:ext cx="20161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さらに冷える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014 0.03148 L -0.07083 1.21389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49" y="5912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0.07361 L 1.40955 0.45139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88" y="2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-0.59844 -0.36343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31" y="-1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6" dur="5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5531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10"/>
          <p:cNvGrpSpPr>
            <a:grpSpLocks/>
          </p:cNvGrpSpPr>
          <p:nvPr/>
        </p:nvGrpSpPr>
        <p:grpSpPr bwMode="auto">
          <a:xfrm>
            <a:off x="2339975" y="2924175"/>
            <a:ext cx="1873250" cy="1152525"/>
            <a:chOff x="1519" y="2523"/>
            <a:chExt cx="1180" cy="726"/>
          </a:xfrm>
        </p:grpSpPr>
        <p:sp>
          <p:nvSpPr>
            <p:cNvPr id="52227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28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29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34" name="Group 10"/>
          <p:cNvGrpSpPr>
            <a:grpSpLocks/>
          </p:cNvGrpSpPr>
          <p:nvPr/>
        </p:nvGrpSpPr>
        <p:grpSpPr bwMode="auto">
          <a:xfrm rot="2907487">
            <a:off x="5580063" y="4005262"/>
            <a:ext cx="1873250" cy="1152525"/>
            <a:chOff x="1519" y="2523"/>
            <a:chExt cx="1180" cy="726"/>
          </a:xfrm>
        </p:grpSpPr>
        <p:sp>
          <p:nvSpPr>
            <p:cNvPr id="52235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36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37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51" name="Group 10"/>
          <p:cNvGrpSpPr>
            <a:grpSpLocks/>
          </p:cNvGrpSpPr>
          <p:nvPr/>
        </p:nvGrpSpPr>
        <p:grpSpPr bwMode="auto">
          <a:xfrm rot="1632004">
            <a:off x="4572000" y="2420938"/>
            <a:ext cx="1873250" cy="1152525"/>
            <a:chOff x="1519" y="2523"/>
            <a:chExt cx="1180" cy="726"/>
          </a:xfrm>
        </p:grpSpPr>
        <p:sp>
          <p:nvSpPr>
            <p:cNvPr id="52252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53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54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59" name="Group 10"/>
          <p:cNvGrpSpPr>
            <a:grpSpLocks/>
          </p:cNvGrpSpPr>
          <p:nvPr/>
        </p:nvGrpSpPr>
        <p:grpSpPr bwMode="auto">
          <a:xfrm rot="3407462">
            <a:off x="4498976" y="3789362"/>
            <a:ext cx="1873250" cy="1152525"/>
            <a:chOff x="1519" y="2523"/>
            <a:chExt cx="1180" cy="726"/>
          </a:xfrm>
        </p:grpSpPr>
        <p:sp>
          <p:nvSpPr>
            <p:cNvPr id="52260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61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62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71" name="Group 10"/>
          <p:cNvGrpSpPr>
            <a:grpSpLocks/>
          </p:cNvGrpSpPr>
          <p:nvPr/>
        </p:nvGrpSpPr>
        <p:grpSpPr bwMode="auto">
          <a:xfrm rot="-1297550">
            <a:off x="2484438" y="4076700"/>
            <a:ext cx="1873250" cy="1152525"/>
            <a:chOff x="1519" y="2523"/>
            <a:chExt cx="1180" cy="726"/>
          </a:xfrm>
        </p:grpSpPr>
        <p:sp>
          <p:nvSpPr>
            <p:cNvPr id="52272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73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74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79" name="Group 10"/>
          <p:cNvGrpSpPr>
            <a:grpSpLocks/>
          </p:cNvGrpSpPr>
          <p:nvPr/>
        </p:nvGrpSpPr>
        <p:grpSpPr bwMode="auto">
          <a:xfrm rot="-1411801">
            <a:off x="3924300" y="4652963"/>
            <a:ext cx="1873250" cy="1152525"/>
            <a:chOff x="1519" y="2523"/>
            <a:chExt cx="1180" cy="726"/>
          </a:xfrm>
        </p:grpSpPr>
        <p:sp>
          <p:nvSpPr>
            <p:cNvPr id="52280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81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82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87" name="Group 10"/>
          <p:cNvGrpSpPr>
            <a:grpSpLocks/>
          </p:cNvGrpSpPr>
          <p:nvPr/>
        </p:nvGrpSpPr>
        <p:grpSpPr bwMode="auto">
          <a:xfrm rot="2297238">
            <a:off x="3419475" y="2997200"/>
            <a:ext cx="1873250" cy="1152525"/>
            <a:chOff x="1519" y="2523"/>
            <a:chExt cx="1180" cy="726"/>
          </a:xfrm>
        </p:grpSpPr>
        <p:sp>
          <p:nvSpPr>
            <p:cNvPr id="52288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89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90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2291" name="WordArt 67"/>
          <p:cNvSpPr>
            <a:spLocks noChangeArrowheads="1" noChangeShapeType="1" noTextEdit="1"/>
          </p:cNvSpPr>
          <p:nvPr/>
        </p:nvSpPr>
        <p:spPr bwMode="auto">
          <a:xfrm>
            <a:off x="1116013" y="692150"/>
            <a:ext cx="20161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さらに集まって</a:t>
            </a:r>
          </a:p>
        </p:txBody>
      </p:sp>
      <p:grpSp>
        <p:nvGrpSpPr>
          <p:cNvPr id="52293" name="Group 10"/>
          <p:cNvGrpSpPr>
            <a:grpSpLocks/>
          </p:cNvGrpSpPr>
          <p:nvPr/>
        </p:nvGrpSpPr>
        <p:grpSpPr bwMode="auto">
          <a:xfrm rot="-1110547">
            <a:off x="3059113" y="1844675"/>
            <a:ext cx="1873250" cy="1152525"/>
            <a:chOff x="1519" y="2523"/>
            <a:chExt cx="1180" cy="726"/>
          </a:xfrm>
        </p:grpSpPr>
        <p:sp>
          <p:nvSpPr>
            <p:cNvPr id="52294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95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96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297" name="Group 10"/>
          <p:cNvGrpSpPr>
            <a:grpSpLocks/>
          </p:cNvGrpSpPr>
          <p:nvPr/>
        </p:nvGrpSpPr>
        <p:grpSpPr bwMode="auto">
          <a:xfrm rot="2907487">
            <a:off x="2771776" y="4941887"/>
            <a:ext cx="1873250" cy="1152525"/>
            <a:chOff x="1519" y="2523"/>
            <a:chExt cx="1180" cy="726"/>
          </a:xfrm>
        </p:grpSpPr>
        <p:sp>
          <p:nvSpPr>
            <p:cNvPr id="52298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299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300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2301" name="Group 10"/>
          <p:cNvGrpSpPr>
            <a:grpSpLocks/>
          </p:cNvGrpSpPr>
          <p:nvPr/>
        </p:nvGrpSpPr>
        <p:grpSpPr bwMode="auto">
          <a:xfrm rot="2907487">
            <a:off x="5507038" y="3068637"/>
            <a:ext cx="1873250" cy="1152525"/>
            <a:chOff x="1519" y="2523"/>
            <a:chExt cx="1180" cy="726"/>
          </a:xfrm>
        </p:grpSpPr>
        <p:sp>
          <p:nvSpPr>
            <p:cNvPr id="52302" name="Oval 4"/>
            <p:cNvSpPr>
              <a:spLocks noChangeArrowheads="1"/>
            </p:cNvSpPr>
            <p:nvPr/>
          </p:nvSpPr>
          <p:spPr bwMode="auto">
            <a:xfrm>
              <a:off x="1519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303" name="Oval 5"/>
            <p:cNvSpPr>
              <a:spLocks noChangeArrowheads="1"/>
            </p:cNvSpPr>
            <p:nvPr/>
          </p:nvSpPr>
          <p:spPr bwMode="auto">
            <a:xfrm>
              <a:off x="1791" y="2523"/>
              <a:ext cx="680" cy="6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2304" name="Oval 6"/>
            <p:cNvSpPr>
              <a:spLocks noChangeArrowheads="1"/>
            </p:cNvSpPr>
            <p:nvPr/>
          </p:nvSpPr>
          <p:spPr bwMode="auto">
            <a:xfrm>
              <a:off x="2154" y="2750"/>
              <a:ext cx="545" cy="49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22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14815E-6 C -0.00348 0.0007 -0.00712 0.00047 -0.01042 0.00186 C -0.01459 0.00371 -0.02622 0.01158 -0.02205 0.00973 C -0.02066 0.00903 -0.0191 0.00857 -0.01771 0.00788 C -0.0099 0.01112 -0.00261 0.01598 0.00434 0.02153 C 0.00191 0.01135 0.00243 0.00047 3.33333E-6 -0.00972 C -0.01042 -0.00717 -0.02032 -0.0081 -0.00591 0.02153 C -0.004 0.02547 3.33333E-6 0.01621 0.00295 0.01366 C 0.00677 0.01019 0.01302 0.00788 0.01753 0.00579 C 0.01093 0.00302 0.01128 -0.00092 0.00434 0.00186 C -0.00921 0.00024 -0.01493 0.00464 -0.01181 -0.01365 C -0.01077 -0.0118 -0.00955 -0.00995 -0.00886 -0.00786 C -0.00799 -0.00532 -0.00886 -0.00185 -0.00747 8.14815E-6 C -0.00556 0.00255 -0.00243 0.00255 3.33333E-6 0.00394 C 0.00868 0.0213 0.00937 0.01621 -0.00886 0.01366 C -0.00695 -0.00277 -0.00816 0.00163 0.00295 -0.00185 C 0.01371 -0.01157 0.00191 0.00232 3.33333E-6 0.00579 C -0.00296 0.0051 -0.00764 0.00024 -0.00886 0.00394 C -0.01337 0.0176 -0.00816 0.05672 -0.01181 0.02547 C -0.01094 0.01853 -0.00799 -0.00972 -0.00591 -0.01365 C -0.00487 -0.0155 -0.00296 -0.0162 -0.00157 -0.01759 C -0.00105 -0.01967 0.00104 -0.02222 3.33333E-6 -0.0236 C -0.00105 -0.02499 -0.00452 -0.0236 -0.00452 -0.02152 C -0.00452 -0.01411 -0.00157 -0.00717 3.33333E-6 8.14815E-6 Z " pathEditMode="relative" ptsTypes="ffffffffffffffffffffffff">
                                      <p:cBhvr>
                                        <p:cTn id="15" dur="2000" fill="hold"/>
                                        <p:tgtEl>
                                          <p:spTgt spid="52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5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5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02" name="WordArt 58"/>
          <p:cNvSpPr>
            <a:spLocks noChangeArrowheads="1" noChangeShapeType="1" noTextEdit="1"/>
          </p:cNvSpPr>
          <p:nvPr/>
        </p:nvSpPr>
        <p:spPr bwMode="auto">
          <a:xfrm>
            <a:off x="539750" y="5373688"/>
            <a:ext cx="1439863" cy="1223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水滴</a:t>
            </a:r>
          </a:p>
        </p:txBody>
      </p:sp>
      <p:grpSp>
        <p:nvGrpSpPr>
          <p:cNvPr id="73143" name="Group 3511"/>
          <p:cNvGrpSpPr>
            <a:grpSpLocks/>
          </p:cNvGrpSpPr>
          <p:nvPr/>
        </p:nvGrpSpPr>
        <p:grpSpPr bwMode="auto">
          <a:xfrm>
            <a:off x="1258888" y="-458788"/>
            <a:ext cx="7273925" cy="5689601"/>
            <a:chOff x="-159" y="618"/>
            <a:chExt cx="4582" cy="3584"/>
          </a:xfrm>
        </p:grpSpPr>
        <p:grpSp>
          <p:nvGrpSpPr>
            <p:cNvPr id="72777" name="Group 3145"/>
            <p:cNvGrpSpPr>
              <a:grpSpLocks/>
            </p:cNvGrpSpPr>
            <p:nvPr/>
          </p:nvGrpSpPr>
          <p:grpSpPr bwMode="auto">
            <a:xfrm>
              <a:off x="521" y="1162"/>
              <a:ext cx="2631" cy="1996"/>
              <a:chOff x="1111" y="119"/>
              <a:chExt cx="4309" cy="3901"/>
            </a:xfrm>
          </p:grpSpPr>
          <p:grpSp>
            <p:nvGrpSpPr>
              <p:cNvPr id="72778" name="Group 10"/>
              <p:cNvGrpSpPr>
                <a:grpSpLocks/>
              </p:cNvGrpSpPr>
              <p:nvPr/>
            </p:nvGrpSpPr>
            <p:grpSpPr bwMode="auto">
              <a:xfrm>
                <a:off x="2789" y="1570"/>
                <a:ext cx="1180" cy="726"/>
                <a:chOff x="1519" y="2523"/>
                <a:chExt cx="1180" cy="726"/>
              </a:xfrm>
            </p:grpSpPr>
            <p:sp>
              <p:nvSpPr>
                <p:cNvPr id="72779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0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1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782" name="Group 10"/>
              <p:cNvGrpSpPr>
                <a:grpSpLocks/>
              </p:cNvGrpSpPr>
              <p:nvPr/>
            </p:nvGrpSpPr>
            <p:grpSpPr bwMode="auto">
              <a:xfrm rot="12092227">
                <a:off x="2880" y="2523"/>
                <a:ext cx="1180" cy="726"/>
                <a:chOff x="1519" y="2523"/>
                <a:chExt cx="1180" cy="726"/>
              </a:xfrm>
            </p:grpSpPr>
            <p:sp>
              <p:nvSpPr>
                <p:cNvPr id="72783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4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5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786" name="Group 10"/>
              <p:cNvGrpSpPr>
                <a:grpSpLocks/>
              </p:cNvGrpSpPr>
              <p:nvPr/>
            </p:nvGrpSpPr>
            <p:grpSpPr bwMode="auto">
              <a:xfrm rot="2907487">
                <a:off x="4467" y="2478"/>
                <a:ext cx="1180" cy="726"/>
                <a:chOff x="1519" y="2523"/>
                <a:chExt cx="1180" cy="726"/>
              </a:xfrm>
            </p:grpSpPr>
            <p:sp>
              <p:nvSpPr>
                <p:cNvPr id="72787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8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89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790" name="Group 10"/>
              <p:cNvGrpSpPr>
                <a:grpSpLocks/>
              </p:cNvGrpSpPr>
              <p:nvPr/>
            </p:nvGrpSpPr>
            <p:grpSpPr bwMode="auto">
              <a:xfrm rot="-3176454">
                <a:off x="1156" y="1072"/>
                <a:ext cx="1180" cy="726"/>
                <a:chOff x="1519" y="2523"/>
                <a:chExt cx="1180" cy="726"/>
              </a:xfrm>
            </p:grpSpPr>
            <p:sp>
              <p:nvSpPr>
                <p:cNvPr id="72791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92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93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794" name="Group 10"/>
              <p:cNvGrpSpPr>
                <a:grpSpLocks/>
              </p:cNvGrpSpPr>
              <p:nvPr/>
            </p:nvGrpSpPr>
            <p:grpSpPr bwMode="auto">
              <a:xfrm rot="1632004">
                <a:off x="3923" y="482"/>
                <a:ext cx="1180" cy="726"/>
                <a:chOff x="1519" y="2523"/>
                <a:chExt cx="1180" cy="726"/>
              </a:xfrm>
            </p:grpSpPr>
            <p:sp>
              <p:nvSpPr>
                <p:cNvPr id="72795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96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797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798" name="Group 10"/>
              <p:cNvGrpSpPr>
                <a:grpSpLocks/>
              </p:cNvGrpSpPr>
              <p:nvPr/>
            </p:nvGrpSpPr>
            <p:grpSpPr bwMode="auto">
              <a:xfrm rot="-5030044">
                <a:off x="1927" y="1389"/>
                <a:ext cx="1180" cy="726"/>
                <a:chOff x="1519" y="2523"/>
                <a:chExt cx="1180" cy="726"/>
              </a:xfrm>
            </p:grpSpPr>
            <p:sp>
              <p:nvSpPr>
                <p:cNvPr id="72799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0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1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02" name="Group 10"/>
              <p:cNvGrpSpPr>
                <a:grpSpLocks/>
              </p:cNvGrpSpPr>
              <p:nvPr/>
            </p:nvGrpSpPr>
            <p:grpSpPr bwMode="auto">
              <a:xfrm rot="3407462">
                <a:off x="4422" y="1434"/>
                <a:ext cx="1180" cy="726"/>
                <a:chOff x="1519" y="2523"/>
                <a:chExt cx="1180" cy="726"/>
              </a:xfrm>
            </p:grpSpPr>
            <p:sp>
              <p:nvSpPr>
                <p:cNvPr id="72803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4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5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06" name="Group 10"/>
              <p:cNvGrpSpPr>
                <a:grpSpLocks/>
              </p:cNvGrpSpPr>
              <p:nvPr/>
            </p:nvGrpSpPr>
            <p:grpSpPr bwMode="auto">
              <a:xfrm rot="1049156">
                <a:off x="2245" y="527"/>
                <a:ext cx="1180" cy="726"/>
                <a:chOff x="1519" y="2523"/>
                <a:chExt cx="1180" cy="726"/>
              </a:xfrm>
            </p:grpSpPr>
            <p:sp>
              <p:nvSpPr>
                <p:cNvPr id="72807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8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09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10" name="Group 10"/>
              <p:cNvGrpSpPr>
                <a:grpSpLocks/>
              </p:cNvGrpSpPr>
              <p:nvPr/>
            </p:nvGrpSpPr>
            <p:grpSpPr bwMode="auto">
              <a:xfrm>
                <a:off x="1247" y="1979"/>
                <a:ext cx="1180" cy="726"/>
                <a:chOff x="1519" y="2523"/>
                <a:chExt cx="1180" cy="726"/>
              </a:xfrm>
            </p:grpSpPr>
            <p:sp>
              <p:nvSpPr>
                <p:cNvPr id="72811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12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13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14" name="Group 10"/>
              <p:cNvGrpSpPr>
                <a:grpSpLocks/>
              </p:cNvGrpSpPr>
              <p:nvPr/>
            </p:nvGrpSpPr>
            <p:grpSpPr bwMode="auto">
              <a:xfrm rot="-1297550">
                <a:off x="3742" y="1933"/>
                <a:ext cx="1180" cy="726"/>
                <a:chOff x="1519" y="2523"/>
                <a:chExt cx="1180" cy="726"/>
              </a:xfrm>
            </p:grpSpPr>
            <p:sp>
              <p:nvSpPr>
                <p:cNvPr id="72815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16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17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18" name="Group 10"/>
              <p:cNvGrpSpPr>
                <a:grpSpLocks/>
              </p:cNvGrpSpPr>
              <p:nvPr/>
            </p:nvGrpSpPr>
            <p:grpSpPr bwMode="auto">
              <a:xfrm>
                <a:off x="2064" y="2568"/>
                <a:ext cx="1180" cy="726"/>
                <a:chOff x="1519" y="2523"/>
                <a:chExt cx="1180" cy="726"/>
              </a:xfrm>
            </p:grpSpPr>
            <p:sp>
              <p:nvSpPr>
                <p:cNvPr id="72819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0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1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22" name="Group 10"/>
              <p:cNvGrpSpPr>
                <a:grpSpLocks/>
              </p:cNvGrpSpPr>
              <p:nvPr/>
            </p:nvGrpSpPr>
            <p:grpSpPr bwMode="auto">
              <a:xfrm rot="-1411801">
                <a:off x="3152" y="3158"/>
                <a:ext cx="1180" cy="726"/>
                <a:chOff x="1519" y="2523"/>
                <a:chExt cx="1180" cy="726"/>
              </a:xfrm>
            </p:grpSpPr>
            <p:sp>
              <p:nvSpPr>
                <p:cNvPr id="72823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4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5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26" name="Group 10"/>
              <p:cNvGrpSpPr>
                <a:grpSpLocks/>
              </p:cNvGrpSpPr>
              <p:nvPr/>
            </p:nvGrpSpPr>
            <p:grpSpPr bwMode="auto">
              <a:xfrm rot="1216761">
                <a:off x="2154" y="3294"/>
                <a:ext cx="1180" cy="726"/>
                <a:chOff x="1519" y="2523"/>
                <a:chExt cx="1180" cy="726"/>
              </a:xfrm>
            </p:grpSpPr>
            <p:sp>
              <p:nvSpPr>
                <p:cNvPr id="72827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8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29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30" name="Group 10"/>
              <p:cNvGrpSpPr>
                <a:grpSpLocks/>
              </p:cNvGrpSpPr>
              <p:nvPr/>
            </p:nvGrpSpPr>
            <p:grpSpPr bwMode="auto">
              <a:xfrm rot="2297238">
                <a:off x="3424" y="1071"/>
                <a:ext cx="1180" cy="726"/>
                <a:chOff x="1519" y="2523"/>
                <a:chExt cx="1180" cy="726"/>
              </a:xfrm>
            </p:grpSpPr>
            <p:sp>
              <p:nvSpPr>
                <p:cNvPr id="72831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32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33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34" name="Group 10"/>
              <p:cNvGrpSpPr>
                <a:grpSpLocks/>
              </p:cNvGrpSpPr>
              <p:nvPr/>
            </p:nvGrpSpPr>
            <p:grpSpPr bwMode="auto">
              <a:xfrm rot="1049156">
                <a:off x="1111" y="2614"/>
                <a:ext cx="1180" cy="726"/>
                <a:chOff x="1519" y="2523"/>
                <a:chExt cx="1180" cy="726"/>
              </a:xfrm>
            </p:grpSpPr>
            <p:sp>
              <p:nvSpPr>
                <p:cNvPr id="72835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36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37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38" name="Group 10"/>
              <p:cNvGrpSpPr>
                <a:grpSpLocks/>
              </p:cNvGrpSpPr>
              <p:nvPr/>
            </p:nvGrpSpPr>
            <p:grpSpPr bwMode="auto">
              <a:xfrm rot="1049156">
                <a:off x="3061" y="119"/>
                <a:ext cx="1180" cy="726"/>
                <a:chOff x="1519" y="2523"/>
                <a:chExt cx="1180" cy="726"/>
              </a:xfrm>
            </p:grpSpPr>
            <p:sp>
              <p:nvSpPr>
                <p:cNvPr id="72839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0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1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42" name="Group 10"/>
              <p:cNvGrpSpPr>
                <a:grpSpLocks/>
              </p:cNvGrpSpPr>
              <p:nvPr/>
            </p:nvGrpSpPr>
            <p:grpSpPr bwMode="auto">
              <a:xfrm rot="1049156">
                <a:off x="1338" y="346"/>
                <a:ext cx="1180" cy="726"/>
                <a:chOff x="1519" y="2523"/>
                <a:chExt cx="1180" cy="726"/>
              </a:xfrm>
            </p:grpSpPr>
            <p:sp>
              <p:nvSpPr>
                <p:cNvPr id="72843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4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5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72846" name="Group 10"/>
              <p:cNvGrpSpPr>
                <a:grpSpLocks/>
              </p:cNvGrpSpPr>
              <p:nvPr/>
            </p:nvGrpSpPr>
            <p:grpSpPr bwMode="auto">
              <a:xfrm rot="2409989">
                <a:off x="4014" y="2976"/>
                <a:ext cx="1180" cy="726"/>
                <a:chOff x="1519" y="2523"/>
                <a:chExt cx="1180" cy="726"/>
              </a:xfrm>
            </p:grpSpPr>
            <p:sp>
              <p:nvSpPr>
                <p:cNvPr id="72847" name="Oval 4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8" name="Oval 5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2849" name="Oval 6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72850" name="Group 3218"/>
            <p:cNvGrpSpPr>
              <a:grpSpLocks/>
            </p:cNvGrpSpPr>
            <p:nvPr/>
          </p:nvGrpSpPr>
          <p:grpSpPr bwMode="auto">
            <a:xfrm>
              <a:off x="-159" y="618"/>
              <a:ext cx="4582" cy="3584"/>
              <a:chOff x="748" y="436"/>
              <a:chExt cx="4582" cy="3584"/>
            </a:xfrm>
          </p:grpSpPr>
          <p:grpSp>
            <p:nvGrpSpPr>
              <p:cNvPr id="72851" name="Group 3219"/>
              <p:cNvGrpSpPr>
                <a:grpSpLocks/>
              </p:cNvGrpSpPr>
              <p:nvPr/>
            </p:nvGrpSpPr>
            <p:grpSpPr bwMode="auto">
              <a:xfrm>
                <a:off x="748" y="618"/>
                <a:ext cx="2631" cy="1996"/>
                <a:chOff x="1111" y="119"/>
                <a:chExt cx="4309" cy="3901"/>
              </a:xfrm>
            </p:grpSpPr>
            <p:grpSp>
              <p:nvGrpSpPr>
                <p:cNvPr id="72852" name="Group 10"/>
                <p:cNvGrpSpPr>
                  <a:grpSpLocks/>
                </p:cNvGrpSpPr>
                <p:nvPr/>
              </p:nvGrpSpPr>
              <p:grpSpPr bwMode="auto">
                <a:xfrm>
                  <a:off x="2789" y="1570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5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5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5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56" name="Group 10"/>
                <p:cNvGrpSpPr>
                  <a:grpSpLocks/>
                </p:cNvGrpSpPr>
                <p:nvPr/>
              </p:nvGrpSpPr>
              <p:grpSpPr bwMode="auto">
                <a:xfrm rot="12092227">
                  <a:off x="2880" y="2523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5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5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5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60" name="Group 10"/>
                <p:cNvGrpSpPr>
                  <a:grpSpLocks/>
                </p:cNvGrpSpPr>
                <p:nvPr/>
              </p:nvGrpSpPr>
              <p:grpSpPr bwMode="auto">
                <a:xfrm rot="2907487">
                  <a:off x="4467" y="247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6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6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6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64" name="Group 10"/>
                <p:cNvGrpSpPr>
                  <a:grpSpLocks/>
                </p:cNvGrpSpPr>
                <p:nvPr/>
              </p:nvGrpSpPr>
              <p:grpSpPr bwMode="auto">
                <a:xfrm rot="-3176454">
                  <a:off x="1156" y="1072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6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6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6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68" name="Group 10"/>
                <p:cNvGrpSpPr>
                  <a:grpSpLocks/>
                </p:cNvGrpSpPr>
                <p:nvPr/>
              </p:nvGrpSpPr>
              <p:grpSpPr bwMode="auto">
                <a:xfrm rot="1632004">
                  <a:off x="3923" y="482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6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72" name="Group 10"/>
                <p:cNvGrpSpPr>
                  <a:grpSpLocks/>
                </p:cNvGrpSpPr>
                <p:nvPr/>
              </p:nvGrpSpPr>
              <p:grpSpPr bwMode="auto">
                <a:xfrm rot="-5030044">
                  <a:off x="1927" y="138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7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76" name="Group 10"/>
                <p:cNvGrpSpPr>
                  <a:grpSpLocks/>
                </p:cNvGrpSpPr>
                <p:nvPr/>
              </p:nvGrpSpPr>
              <p:grpSpPr bwMode="auto">
                <a:xfrm rot="3407462">
                  <a:off x="4422" y="143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7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7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80" name="Group 10"/>
                <p:cNvGrpSpPr>
                  <a:grpSpLocks/>
                </p:cNvGrpSpPr>
                <p:nvPr/>
              </p:nvGrpSpPr>
              <p:grpSpPr bwMode="auto">
                <a:xfrm rot="1049156">
                  <a:off x="2245" y="527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8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8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8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84" name="Group 10"/>
                <p:cNvGrpSpPr>
                  <a:grpSpLocks/>
                </p:cNvGrpSpPr>
                <p:nvPr/>
              </p:nvGrpSpPr>
              <p:grpSpPr bwMode="auto">
                <a:xfrm>
                  <a:off x="1247" y="197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8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8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8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88" name="Group 10"/>
                <p:cNvGrpSpPr>
                  <a:grpSpLocks/>
                </p:cNvGrpSpPr>
                <p:nvPr/>
              </p:nvGrpSpPr>
              <p:grpSpPr bwMode="auto">
                <a:xfrm rot="-1297550">
                  <a:off x="3742" y="1933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8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92" name="Group 10"/>
                <p:cNvGrpSpPr>
                  <a:grpSpLocks/>
                </p:cNvGrpSpPr>
                <p:nvPr/>
              </p:nvGrpSpPr>
              <p:grpSpPr bwMode="auto">
                <a:xfrm>
                  <a:off x="2064" y="256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9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896" name="Group 10"/>
                <p:cNvGrpSpPr>
                  <a:grpSpLocks/>
                </p:cNvGrpSpPr>
                <p:nvPr/>
              </p:nvGrpSpPr>
              <p:grpSpPr bwMode="auto">
                <a:xfrm rot="-1411801">
                  <a:off x="3152" y="315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89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89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00" name="Group 10"/>
                <p:cNvGrpSpPr>
                  <a:grpSpLocks/>
                </p:cNvGrpSpPr>
                <p:nvPr/>
              </p:nvGrpSpPr>
              <p:grpSpPr bwMode="auto">
                <a:xfrm rot="1216761">
                  <a:off x="2154" y="329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0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0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0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04" name="Group 10"/>
                <p:cNvGrpSpPr>
                  <a:grpSpLocks/>
                </p:cNvGrpSpPr>
                <p:nvPr/>
              </p:nvGrpSpPr>
              <p:grpSpPr bwMode="auto">
                <a:xfrm rot="2297238">
                  <a:off x="3424" y="1071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0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0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0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08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111" y="261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0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12" name="Group 10"/>
                <p:cNvGrpSpPr>
                  <a:grpSpLocks/>
                </p:cNvGrpSpPr>
                <p:nvPr/>
              </p:nvGrpSpPr>
              <p:grpSpPr bwMode="auto">
                <a:xfrm rot="1049156">
                  <a:off x="3061" y="11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1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16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338" y="346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1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1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20" name="Group 10"/>
                <p:cNvGrpSpPr>
                  <a:grpSpLocks/>
                </p:cNvGrpSpPr>
                <p:nvPr/>
              </p:nvGrpSpPr>
              <p:grpSpPr bwMode="auto">
                <a:xfrm rot="2409989">
                  <a:off x="4014" y="2976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2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2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2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72924" name="Group 3292"/>
              <p:cNvGrpSpPr>
                <a:grpSpLocks/>
              </p:cNvGrpSpPr>
              <p:nvPr/>
            </p:nvGrpSpPr>
            <p:grpSpPr bwMode="auto">
              <a:xfrm>
                <a:off x="930" y="2024"/>
                <a:ext cx="2631" cy="1996"/>
                <a:chOff x="1111" y="119"/>
                <a:chExt cx="4309" cy="3901"/>
              </a:xfrm>
            </p:grpSpPr>
            <p:grpSp>
              <p:nvGrpSpPr>
                <p:cNvPr id="72925" name="Group 10"/>
                <p:cNvGrpSpPr>
                  <a:grpSpLocks/>
                </p:cNvGrpSpPr>
                <p:nvPr/>
              </p:nvGrpSpPr>
              <p:grpSpPr bwMode="auto">
                <a:xfrm>
                  <a:off x="2789" y="1570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2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2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2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29" name="Group 10"/>
                <p:cNvGrpSpPr>
                  <a:grpSpLocks/>
                </p:cNvGrpSpPr>
                <p:nvPr/>
              </p:nvGrpSpPr>
              <p:grpSpPr bwMode="auto">
                <a:xfrm rot="12092227">
                  <a:off x="2880" y="2523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3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3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3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33" name="Group 10"/>
                <p:cNvGrpSpPr>
                  <a:grpSpLocks/>
                </p:cNvGrpSpPr>
                <p:nvPr/>
              </p:nvGrpSpPr>
              <p:grpSpPr bwMode="auto">
                <a:xfrm rot="2907487">
                  <a:off x="4467" y="247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3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3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3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37" name="Group 10"/>
                <p:cNvGrpSpPr>
                  <a:grpSpLocks/>
                </p:cNvGrpSpPr>
                <p:nvPr/>
              </p:nvGrpSpPr>
              <p:grpSpPr bwMode="auto">
                <a:xfrm rot="-3176454">
                  <a:off x="1156" y="1072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3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3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4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41" name="Group 10"/>
                <p:cNvGrpSpPr>
                  <a:grpSpLocks/>
                </p:cNvGrpSpPr>
                <p:nvPr/>
              </p:nvGrpSpPr>
              <p:grpSpPr bwMode="auto">
                <a:xfrm rot="1632004">
                  <a:off x="3923" y="482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4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4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4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45" name="Group 10"/>
                <p:cNvGrpSpPr>
                  <a:grpSpLocks/>
                </p:cNvGrpSpPr>
                <p:nvPr/>
              </p:nvGrpSpPr>
              <p:grpSpPr bwMode="auto">
                <a:xfrm rot="-5030044">
                  <a:off x="1927" y="138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4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4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4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49" name="Group 10"/>
                <p:cNvGrpSpPr>
                  <a:grpSpLocks/>
                </p:cNvGrpSpPr>
                <p:nvPr/>
              </p:nvGrpSpPr>
              <p:grpSpPr bwMode="auto">
                <a:xfrm rot="3407462">
                  <a:off x="4422" y="143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5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5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5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53" name="Group 10"/>
                <p:cNvGrpSpPr>
                  <a:grpSpLocks/>
                </p:cNvGrpSpPr>
                <p:nvPr/>
              </p:nvGrpSpPr>
              <p:grpSpPr bwMode="auto">
                <a:xfrm rot="1049156">
                  <a:off x="2245" y="527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5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5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5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57" name="Group 10"/>
                <p:cNvGrpSpPr>
                  <a:grpSpLocks/>
                </p:cNvGrpSpPr>
                <p:nvPr/>
              </p:nvGrpSpPr>
              <p:grpSpPr bwMode="auto">
                <a:xfrm>
                  <a:off x="1247" y="197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5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5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6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61" name="Group 10"/>
                <p:cNvGrpSpPr>
                  <a:grpSpLocks/>
                </p:cNvGrpSpPr>
                <p:nvPr/>
              </p:nvGrpSpPr>
              <p:grpSpPr bwMode="auto">
                <a:xfrm rot="-1297550">
                  <a:off x="3742" y="1933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6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6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6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65" name="Group 10"/>
                <p:cNvGrpSpPr>
                  <a:grpSpLocks/>
                </p:cNvGrpSpPr>
                <p:nvPr/>
              </p:nvGrpSpPr>
              <p:grpSpPr bwMode="auto">
                <a:xfrm>
                  <a:off x="2064" y="256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6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6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6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69" name="Group 10"/>
                <p:cNvGrpSpPr>
                  <a:grpSpLocks/>
                </p:cNvGrpSpPr>
                <p:nvPr/>
              </p:nvGrpSpPr>
              <p:grpSpPr bwMode="auto">
                <a:xfrm rot="-1411801">
                  <a:off x="3152" y="3158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7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7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7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73" name="Group 10"/>
                <p:cNvGrpSpPr>
                  <a:grpSpLocks/>
                </p:cNvGrpSpPr>
                <p:nvPr/>
              </p:nvGrpSpPr>
              <p:grpSpPr bwMode="auto">
                <a:xfrm rot="1216761">
                  <a:off x="2154" y="329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7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7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7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77" name="Group 10"/>
                <p:cNvGrpSpPr>
                  <a:grpSpLocks/>
                </p:cNvGrpSpPr>
                <p:nvPr/>
              </p:nvGrpSpPr>
              <p:grpSpPr bwMode="auto">
                <a:xfrm rot="2297238">
                  <a:off x="3424" y="1071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7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7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8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81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111" y="2614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8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8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8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85" name="Group 10"/>
                <p:cNvGrpSpPr>
                  <a:grpSpLocks/>
                </p:cNvGrpSpPr>
                <p:nvPr/>
              </p:nvGrpSpPr>
              <p:grpSpPr bwMode="auto">
                <a:xfrm rot="1049156">
                  <a:off x="3061" y="119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8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8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8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89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338" y="346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9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9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9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2993" name="Group 10"/>
                <p:cNvGrpSpPr>
                  <a:grpSpLocks/>
                </p:cNvGrpSpPr>
                <p:nvPr/>
              </p:nvGrpSpPr>
              <p:grpSpPr bwMode="auto">
                <a:xfrm rot="2409989">
                  <a:off x="4014" y="2976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9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9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299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72997" name="Group 3365"/>
              <p:cNvGrpSpPr>
                <a:grpSpLocks/>
              </p:cNvGrpSpPr>
              <p:nvPr/>
            </p:nvGrpSpPr>
            <p:grpSpPr bwMode="auto">
              <a:xfrm>
                <a:off x="2472" y="436"/>
                <a:ext cx="2631" cy="1996"/>
                <a:chOff x="1111" y="119"/>
                <a:chExt cx="4309" cy="3901"/>
              </a:xfrm>
            </p:grpSpPr>
            <p:grpSp>
              <p:nvGrpSpPr>
                <p:cNvPr id="72998" name="Group 10"/>
                <p:cNvGrpSpPr>
                  <a:grpSpLocks/>
                </p:cNvGrpSpPr>
                <p:nvPr/>
              </p:nvGrpSpPr>
              <p:grpSpPr bwMode="auto">
                <a:xfrm>
                  <a:off x="2789" y="1570"/>
                  <a:ext cx="1180" cy="726"/>
                  <a:chOff x="1519" y="2523"/>
                  <a:chExt cx="1180" cy="726"/>
                </a:xfrm>
              </p:grpSpPr>
              <p:sp>
                <p:nvSpPr>
                  <p:cNvPr id="7299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02" name="Group 10"/>
                <p:cNvGrpSpPr>
                  <a:grpSpLocks/>
                </p:cNvGrpSpPr>
                <p:nvPr/>
              </p:nvGrpSpPr>
              <p:grpSpPr bwMode="auto">
                <a:xfrm rot="12092227">
                  <a:off x="2880" y="2523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0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06" name="Group 10"/>
                <p:cNvGrpSpPr>
                  <a:grpSpLocks/>
                </p:cNvGrpSpPr>
                <p:nvPr/>
              </p:nvGrpSpPr>
              <p:grpSpPr bwMode="auto">
                <a:xfrm rot="2907487">
                  <a:off x="4467" y="247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0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0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10" name="Group 10"/>
                <p:cNvGrpSpPr>
                  <a:grpSpLocks/>
                </p:cNvGrpSpPr>
                <p:nvPr/>
              </p:nvGrpSpPr>
              <p:grpSpPr bwMode="auto">
                <a:xfrm rot="-3176454">
                  <a:off x="1156" y="1072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1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1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1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14" name="Group 10"/>
                <p:cNvGrpSpPr>
                  <a:grpSpLocks/>
                </p:cNvGrpSpPr>
                <p:nvPr/>
              </p:nvGrpSpPr>
              <p:grpSpPr bwMode="auto">
                <a:xfrm rot="1632004">
                  <a:off x="3923" y="482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1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1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1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18" name="Group 10"/>
                <p:cNvGrpSpPr>
                  <a:grpSpLocks/>
                </p:cNvGrpSpPr>
                <p:nvPr/>
              </p:nvGrpSpPr>
              <p:grpSpPr bwMode="auto">
                <a:xfrm rot="-5030044">
                  <a:off x="1927" y="138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1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22" name="Group 10"/>
                <p:cNvGrpSpPr>
                  <a:grpSpLocks/>
                </p:cNvGrpSpPr>
                <p:nvPr/>
              </p:nvGrpSpPr>
              <p:grpSpPr bwMode="auto">
                <a:xfrm rot="3407462">
                  <a:off x="4422" y="143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2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26" name="Group 10"/>
                <p:cNvGrpSpPr>
                  <a:grpSpLocks/>
                </p:cNvGrpSpPr>
                <p:nvPr/>
              </p:nvGrpSpPr>
              <p:grpSpPr bwMode="auto">
                <a:xfrm rot="1049156">
                  <a:off x="2245" y="527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2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2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30" name="Group 10"/>
                <p:cNvGrpSpPr>
                  <a:grpSpLocks/>
                </p:cNvGrpSpPr>
                <p:nvPr/>
              </p:nvGrpSpPr>
              <p:grpSpPr bwMode="auto">
                <a:xfrm>
                  <a:off x="1247" y="197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3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3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3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34" name="Group 10"/>
                <p:cNvGrpSpPr>
                  <a:grpSpLocks/>
                </p:cNvGrpSpPr>
                <p:nvPr/>
              </p:nvGrpSpPr>
              <p:grpSpPr bwMode="auto">
                <a:xfrm rot="-1297550">
                  <a:off x="3742" y="1933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3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3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3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38" name="Group 10"/>
                <p:cNvGrpSpPr>
                  <a:grpSpLocks/>
                </p:cNvGrpSpPr>
                <p:nvPr/>
              </p:nvGrpSpPr>
              <p:grpSpPr bwMode="auto">
                <a:xfrm>
                  <a:off x="2064" y="256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3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42" name="Group 10"/>
                <p:cNvGrpSpPr>
                  <a:grpSpLocks/>
                </p:cNvGrpSpPr>
                <p:nvPr/>
              </p:nvGrpSpPr>
              <p:grpSpPr bwMode="auto">
                <a:xfrm rot="-1411801">
                  <a:off x="3152" y="315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4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46" name="Group 10"/>
                <p:cNvGrpSpPr>
                  <a:grpSpLocks/>
                </p:cNvGrpSpPr>
                <p:nvPr/>
              </p:nvGrpSpPr>
              <p:grpSpPr bwMode="auto">
                <a:xfrm rot="1216761">
                  <a:off x="2154" y="329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4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4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50" name="Group 10"/>
                <p:cNvGrpSpPr>
                  <a:grpSpLocks/>
                </p:cNvGrpSpPr>
                <p:nvPr/>
              </p:nvGrpSpPr>
              <p:grpSpPr bwMode="auto">
                <a:xfrm rot="2297238">
                  <a:off x="3424" y="1071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51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52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53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54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111" y="261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55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56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57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58" name="Group 10"/>
                <p:cNvGrpSpPr>
                  <a:grpSpLocks/>
                </p:cNvGrpSpPr>
                <p:nvPr/>
              </p:nvGrpSpPr>
              <p:grpSpPr bwMode="auto">
                <a:xfrm rot="1049156">
                  <a:off x="3061" y="11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59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0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1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62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338" y="346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63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4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5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66" name="Group 10"/>
                <p:cNvGrpSpPr>
                  <a:grpSpLocks/>
                </p:cNvGrpSpPr>
                <p:nvPr/>
              </p:nvGrpSpPr>
              <p:grpSpPr bwMode="auto">
                <a:xfrm rot="2409989">
                  <a:off x="4014" y="2976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67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6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73070" name="Group 3438"/>
              <p:cNvGrpSpPr>
                <a:grpSpLocks/>
              </p:cNvGrpSpPr>
              <p:nvPr/>
            </p:nvGrpSpPr>
            <p:grpSpPr bwMode="auto">
              <a:xfrm>
                <a:off x="2699" y="2024"/>
                <a:ext cx="2631" cy="1996"/>
                <a:chOff x="1111" y="119"/>
                <a:chExt cx="4309" cy="3901"/>
              </a:xfrm>
            </p:grpSpPr>
            <p:grpSp>
              <p:nvGrpSpPr>
                <p:cNvPr id="73071" name="Group 10"/>
                <p:cNvGrpSpPr>
                  <a:grpSpLocks/>
                </p:cNvGrpSpPr>
                <p:nvPr/>
              </p:nvGrpSpPr>
              <p:grpSpPr bwMode="auto">
                <a:xfrm>
                  <a:off x="2789" y="1570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7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7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7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75" name="Group 10"/>
                <p:cNvGrpSpPr>
                  <a:grpSpLocks/>
                </p:cNvGrpSpPr>
                <p:nvPr/>
              </p:nvGrpSpPr>
              <p:grpSpPr bwMode="auto">
                <a:xfrm rot="12092227">
                  <a:off x="2880" y="2523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7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7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7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79" name="Group 10"/>
                <p:cNvGrpSpPr>
                  <a:grpSpLocks/>
                </p:cNvGrpSpPr>
                <p:nvPr/>
              </p:nvGrpSpPr>
              <p:grpSpPr bwMode="auto">
                <a:xfrm rot="2907487">
                  <a:off x="4467" y="247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8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8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8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83" name="Group 10"/>
                <p:cNvGrpSpPr>
                  <a:grpSpLocks/>
                </p:cNvGrpSpPr>
                <p:nvPr/>
              </p:nvGrpSpPr>
              <p:grpSpPr bwMode="auto">
                <a:xfrm rot="-3176454">
                  <a:off x="1156" y="1072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8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8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8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87" name="Group 10"/>
                <p:cNvGrpSpPr>
                  <a:grpSpLocks/>
                </p:cNvGrpSpPr>
                <p:nvPr/>
              </p:nvGrpSpPr>
              <p:grpSpPr bwMode="auto">
                <a:xfrm rot="1632004">
                  <a:off x="3923" y="482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8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8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9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91" name="Group 10"/>
                <p:cNvGrpSpPr>
                  <a:grpSpLocks/>
                </p:cNvGrpSpPr>
                <p:nvPr/>
              </p:nvGrpSpPr>
              <p:grpSpPr bwMode="auto">
                <a:xfrm rot="-5030044">
                  <a:off x="1927" y="138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9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9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9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95" name="Group 10"/>
                <p:cNvGrpSpPr>
                  <a:grpSpLocks/>
                </p:cNvGrpSpPr>
                <p:nvPr/>
              </p:nvGrpSpPr>
              <p:grpSpPr bwMode="auto">
                <a:xfrm rot="3407462">
                  <a:off x="4422" y="143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09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9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09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099" name="Group 10"/>
                <p:cNvGrpSpPr>
                  <a:grpSpLocks/>
                </p:cNvGrpSpPr>
                <p:nvPr/>
              </p:nvGrpSpPr>
              <p:grpSpPr bwMode="auto">
                <a:xfrm rot="1049156">
                  <a:off x="2245" y="527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0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0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0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03" name="Group 10"/>
                <p:cNvGrpSpPr>
                  <a:grpSpLocks/>
                </p:cNvGrpSpPr>
                <p:nvPr/>
              </p:nvGrpSpPr>
              <p:grpSpPr bwMode="auto">
                <a:xfrm>
                  <a:off x="1247" y="197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0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0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0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07" name="Group 10"/>
                <p:cNvGrpSpPr>
                  <a:grpSpLocks/>
                </p:cNvGrpSpPr>
                <p:nvPr/>
              </p:nvGrpSpPr>
              <p:grpSpPr bwMode="auto">
                <a:xfrm rot="-1297550">
                  <a:off x="3742" y="1933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0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0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1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11" name="Group 10"/>
                <p:cNvGrpSpPr>
                  <a:grpSpLocks/>
                </p:cNvGrpSpPr>
                <p:nvPr/>
              </p:nvGrpSpPr>
              <p:grpSpPr bwMode="auto">
                <a:xfrm>
                  <a:off x="2064" y="256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1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1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1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15" name="Group 10"/>
                <p:cNvGrpSpPr>
                  <a:grpSpLocks/>
                </p:cNvGrpSpPr>
                <p:nvPr/>
              </p:nvGrpSpPr>
              <p:grpSpPr bwMode="auto">
                <a:xfrm rot="-1411801">
                  <a:off x="3152" y="3158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1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1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1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19" name="Group 10"/>
                <p:cNvGrpSpPr>
                  <a:grpSpLocks/>
                </p:cNvGrpSpPr>
                <p:nvPr/>
              </p:nvGrpSpPr>
              <p:grpSpPr bwMode="auto">
                <a:xfrm rot="1216761">
                  <a:off x="2154" y="329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2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2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2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23" name="Group 10"/>
                <p:cNvGrpSpPr>
                  <a:grpSpLocks/>
                </p:cNvGrpSpPr>
                <p:nvPr/>
              </p:nvGrpSpPr>
              <p:grpSpPr bwMode="auto">
                <a:xfrm rot="2297238">
                  <a:off x="3424" y="1071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24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2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2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27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111" y="2614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2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29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30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31" name="Group 10"/>
                <p:cNvGrpSpPr>
                  <a:grpSpLocks/>
                </p:cNvGrpSpPr>
                <p:nvPr/>
              </p:nvGrpSpPr>
              <p:grpSpPr bwMode="auto">
                <a:xfrm rot="1049156">
                  <a:off x="3061" y="119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32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33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34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35" name="Group 10"/>
                <p:cNvGrpSpPr>
                  <a:grpSpLocks/>
                </p:cNvGrpSpPr>
                <p:nvPr/>
              </p:nvGrpSpPr>
              <p:grpSpPr bwMode="auto">
                <a:xfrm rot="1049156">
                  <a:off x="1338" y="346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36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37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38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73139" name="Group 10"/>
                <p:cNvGrpSpPr>
                  <a:grpSpLocks/>
                </p:cNvGrpSpPr>
                <p:nvPr/>
              </p:nvGrpSpPr>
              <p:grpSpPr bwMode="auto">
                <a:xfrm rot="2409989">
                  <a:off x="4014" y="2976"/>
                  <a:ext cx="1180" cy="726"/>
                  <a:chOff x="1519" y="2523"/>
                  <a:chExt cx="1180" cy="726"/>
                </a:xfrm>
              </p:grpSpPr>
              <p:sp>
                <p:nvSpPr>
                  <p:cNvPr id="7314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4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7314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3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3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C -0.00104 -0.00231 -0.00642 -0.01041 -0.00139 -0.01366 C 0.00087 -0.01504 0.00347 -0.01227 0.0059 -0.01157 C 0.00486 -0.00972 0.00312 -0.0081 0.00295 -0.00578 C 0.00156 0.0125 0.01458 0.00741 -0.01163 0.00394 C -0.0033 0.00324 0.00573 0.00672 0.01337 0.00209 C 0.01667 0.00023 0.00451 -0.00578 0.00451 -0.00578 C 0.00208 -0.03264 0.00364 -0.02778 -0.01754 -0.02546 C -0.0191 -0.02477 -0.0217 -0.02546 -0.02205 -0.02338 C -0.02257 -0.01898 -0.01719 -0.00509 -0.0132 -0.00393 C 0.00868 0.00232 0.0316 0.00371 0.05295 0.01389 C 0.05156 0.01459 0.05 0.01644 0.04861 0.01574 C 0.04132 0.0125 0.0342 0.00162 0.02795 -0.00393 C 0.02621 -0.01088 0.02674 -0.02708 0.02361 -0.00972 C 0.02187 0.01134 0.02066 0.01759 0.00746 0.0294 C 0.00729 0.0294 -0.00139 0.02593 -0.00139 0.02547 C -0.00174 0.02315 0.00069 0.02176 0.00156 0.01968 C 0.00799 0.00255 -0.00035 0.01644 0.0118 -4.44444E-6 C 0.01701 -0.01944 0.00868 0.00672 0.01771 -0.00787 C 0.01944 -0.01065 0.01944 -0.01458 0.02066 -0.01759 C 0.02187 -0.02037 0.02361 -0.02291 0.025 -0.02546 C 0.02517 -0.02616 0.02708 -0.03912 0.02951 -0.03912 C 0.03108 -0.03912 0.02899 -0.03495 0.02795 -0.03333 C 0.02691 -0.03148 0.02535 -0.02986 0.02361 -0.0294 C 0.0184 -0.02778 0.01285 -0.02801 0.00746 -0.02731 C -0.00382 -0.02245 -0.01511 -0.01852 -0.02639 -0.01366 C -0.02292 -0.01134 -0.01962 -0.0081 -0.01615 -0.00578 C -0.01129 -0.00254 -0.00625 -0.00162 -0.00139 0.00209 C 0.00712 0.00857 0.01441 0.01759 0.02222 0.02547 C 0.02361 0.02685 0.02517 0.02801 0.02656 0.0294 C 0.0283 0.03102 0.03437 0.03195 0.03246 0.03334 C 0.02986 0.03519 0.02656 0.03218 0.02361 0.03148 C 0.00816 0.01736 -0.00764 0.02107 -0.025 0.01389 C -0.0191 -0.00926 -0.00191 -0.00278 0.01476 -0.00393 C 0.01875 -0.00463 0.02309 -0.00324 0.02656 -0.00578 C 0.02795 -0.00671 0.02604 -0.01018 0.025 -0.01157 C 0.02118 -0.01666 0.00972 -0.0162 0.00451 -0.01759 C 0.00208 -0.0169 -0.00104 -0.01782 -0.00278 -0.01551 C -0.00382 -0.01412 -0.00243 -0.01111 -0.00139 -0.00972 C 0.00243 -0.00463 0.00764 -0.00231 0.0118 0.00209 C 0.01285 0.00463 0.01337 0.00764 0.01476 0.00996 C 0.01927 0.01806 0.02465 0.01968 0.01632 0.01574 C 0.01354 0.01227 0.01007 0.00972 0.00746 0.00602 C 0.00625 0.0044 0.00608 0.00116 0.00451 -4.44444E-6 C 0.0033 -0.00092 0.00156 -4.44444E-6 -2.22222E-6 -4.44444E-6 Z " pathEditMode="relative" ptsTypes="fffffffffffffffffffffffffffffffffffffffffffff">
                                      <p:cBhvr>
                                        <p:cTn id="17" dur="2000" fill="hold"/>
                                        <p:tgtEl>
                                          <p:spTgt spid="73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57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-0.01198 1.1076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3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8" y="5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20" name="Group 4"/>
          <p:cNvGrpSpPr>
            <a:grpSpLocks/>
          </p:cNvGrpSpPr>
          <p:nvPr/>
        </p:nvGrpSpPr>
        <p:grpSpPr bwMode="auto">
          <a:xfrm>
            <a:off x="0" y="5408613"/>
            <a:ext cx="9144000" cy="1449387"/>
            <a:chOff x="0" y="3548"/>
            <a:chExt cx="5760" cy="913"/>
          </a:xfrm>
        </p:grpSpPr>
        <p:grpSp>
          <p:nvGrpSpPr>
            <p:cNvPr id="60421" name="Group 183"/>
            <p:cNvGrpSpPr>
              <a:grpSpLocks/>
            </p:cNvGrpSpPr>
            <p:nvPr/>
          </p:nvGrpSpPr>
          <p:grpSpPr bwMode="auto">
            <a:xfrm rot="3968648">
              <a:off x="381" y="3648"/>
              <a:ext cx="555" cy="355"/>
              <a:chOff x="1519" y="2523"/>
              <a:chExt cx="1180" cy="726"/>
            </a:xfrm>
          </p:grpSpPr>
          <p:sp>
            <p:nvSpPr>
              <p:cNvPr id="60422" name="Oval 18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23" name="Oval 18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24" name="Oval 18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25" name="Group 159"/>
            <p:cNvGrpSpPr>
              <a:grpSpLocks/>
            </p:cNvGrpSpPr>
            <p:nvPr/>
          </p:nvGrpSpPr>
          <p:grpSpPr bwMode="auto">
            <a:xfrm rot="10541557">
              <a:off x="1887" y="3657"/>
              <a:ext cx="514" cy="381"/>
              <a:chOff x="1519" y="2523"/>
              <a:chExt cx="1180" cy="726"/>
            </a:xfrm>
          </p:grpSpPr>
          <p:sp>
            <p:nvSpPr>
              <p:cNvPr id="60426" name="Oval 16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27" name="Oval 16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28" name="Oval 16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29" name="Group 163"/>
            <p:cNvGrpSpPr>
              <a:grpSpLocks/>
            </p:cNvGrpSpPr>
            <p:nvPr/>
          </p:nvGrpSpPr>
          <p:grpSpPr bwMode="auto">
            <a:xfrm rot="8343884">
              <a:off x="3338" y="3657"/>
              <a:ext cx="514" cy="381"/>
              <a:chOff x="1519" y="2523"/>
              <a:chExt cx="1180" cy="726"/>
            </a:xfrm>
          </p:grpSpPr>
          <p:sp>
            <p:nvSpPr>
              <p:cNvPr id="60430" name="Oval 16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31" name="Oval 16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32" name="Oval 16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33" name="Group 175"/>
            <p:cNvGrpSpPr>
              <a:grpSpLocks/>
            </p:cNvGrpSpPr>
            <p:nvPr/>
          </p:nvGrpSpPr>
          <p:grpSpPr bwMode="auto">
            <a:xfrm rot="5141557">
              <a:off x="2462" y="3666"/>
              <a:ext cx="555" cy="355"/>
              <a:chOff x="1519" y="2523"/>
              <a:chExt cx="1180" cy="726"/>
            </a:xfrm>
          </p:grpSpPr>
          <p:sp>
            <p:nvSpPr>
              <p:cNvPr id="60434" name="Oval 17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35" name="Oval 17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36" name="Oval 17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37" name="Group 179"/>
            <p:cNvGrpSpPr>
              <a:grpSpLocks/>
            </p:cNvGrpSpPr>
            <p:nvPr/>
          </p:nvGrpSpPr>
          <p:grpSpPr bwMode="auto">
            <a:xfrm rot="3968648">
              <a:off x="1106" y="3711"/>
              <a:ext cx="555" cy="355"/>
              <a:chOff x="1519" y="2523"/>
              <a:chExt cx="1180" cy="726"/>
            </a:xfrm>
          </p:grpSpPr>
          <p:sp>
            <p:nvSpPr>
              <p:cNvPr id="60438" name="Oval 18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39" name="Oval 18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40" name="Oval 18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41" name="Group 71"/>
            <p:cNvGrpSpPr>
              <a:grpSpLocks/>
            </p:cNvGrpSpPr>
            <p:nvPr/>
          </p:nvGrpSpPr>
          <p:grpSpPr bwMode="auto">
            <a:xfrm rot="9819399">
              <a:off x="748" y="3566"/>
              <a:ext cx="514" cy="381"/>
              <a:chOff x="1519" y="2523"/>
              <a:chExt cx="1180" cy="726"/>
            </a:xfrm>
          </p:grpSpPr>
          <p:sp>
            <p:nvSpPr>
              <p:cNvPr id="60442" name="Oval 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43" name="Oval 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44" name="Oval 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45" name="Group 167"/>
            <p:cNvGrpSpPr>
              <a:grpSpLocks/>
            </p:cNvGrpSpPr>
            <p:nvPr/>
          </p:nvGrpSpPr>
          <p:grpSpPr bwMode="auto">
            <a:xfrm rot="-8037492">
              <a:off x="4901" y="3696"/>
              <a:ext cx="514" cy="381"/>
              <a:chOff x="1519" y="2523"/>
              <a:chExt cx="1180" cy="726"/>
            </a:xfrm>
          </p:grpSpPr>
          <p:sp>
            <p:nvSpPr>
              <p:cNvPr id="60446" name="Oval 16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47" name="Oval 16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48" name="Oval 17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49" name="Group 171"/>
            <p:cNvGrpSpPr>
              <a:grpSpLocks/>
            </p:cNvGrpSpPr>
            <p:nvPr/>
          </p:nvGrpSpPr>
          <p:grpSpPr bwMode="auto">
            <a:xfrm rot="5141557">
              <a:off x="4141" y="3775"/>
              <a:ext cx="555" cy="355"/>
              <a:chOff x="1519" y="2523"/>
              <a:chExt cx="1180" cy="726"/>
            </a:xfrm>
          </p:grpSpPr>
          <p:sp>
            <p:nvSpPr>
              <p:cNvPr id="60450" name="Oval 1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51" name="Oval 1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52" name="Oval 1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53" name="Group 203"/>
            <p:cNvGrpSpPr>
              <a:grpSpLocks/>
            </p:cNvGrpSpPr>
            <p:nvPr/>
          </p:nvGrpSpPr>
          <p:grpSpPr bwMode="auto">
            <a:xfrm rot="8394560">
              <a:off x="3746" y="3947"/>
              <a:ext cx="514" cy="381"/>
              <a:chOff x="1519" y="2523"/>
              <a:chExt cx="1180" cy="726"/>
            </a:xfrm>
          </p:grpSpPr>
          <p:sp>
            <p:nvSpPr>
              <p:cNvPr id="60454" name="Oval 20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55" name="Oval 20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56" name="Oval 20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57" name="Group 207"/>
            <p:cNvGrpSpPr>
              <a:grpSpLocks/>
            </p:cNvGrpSpPr>
            <p:nvPr/>
          </p:nvGrpSpPr>
          <p:grpSpPr bwMode="auto">
            <a:xfrm rot="-9895056">
              <a:off x="4563" y="3992"/>
              <a:ext cx="514" cy="381"/>
              <a:chOff x="1519" y="2523"/>
              <a:chExt cx="1180" cy="726"/>
            </a:xfrm>
          </p:grpSpPr>
          <p:sp>
            <p:nvSpPr>
              <p:cNvPr id="60458" name="Oval 20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59" name="Oval 20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60" name="Oval 21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61" name="Group 211"/>
            <p:cNvGrpSpPr>
              <a:grpSpLocks/>
            </p:cNvGrpSpPr>
            <p:nvPr/>
          </p:nvGrpSpPr>
          <p:grpSpPr bwMode="auto">
            <a:xfrm rot="4164112">
              <a:off x="5313" y="4013"/>
              <a:ext cx="514" cy="381"/>
              <a:chOff x="1519" y="2523"/>
              <a:chExt cx="1180" cy="726"/>
            </a:xfrm>
          </p:grpSpPr>
          <p:sp>
            <p:nvSpPr>
              <p:cNvPr id="60462" name="Oval 21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63" name="Oval 21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64" name="Oval 21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65" name="Group 187"/>
            <p:cNvGrpSpPr>
              <a:grpSpLocks/>
            </p:cNvGrpSpPr>
            <p:nvPr/>
          </p:nvGrpSpPr>
          <p:grpSpPr bwMode="auto">
            <a:xfrm rot="321151">
              <a:off x="753" y="3992"/>
              <a:ext cx="514" cy="381"/>
              <a:chOff x="1519" y="2523"/>
              <a:chExt cx="1180" cy="726"/>
            </a:xfrm>
          </p:grpSpPr>
          <p:sp>
            <p:nvSpPr>
              <p:cNvPr id="60466" name="Oval 18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67" name="Oval 18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68" name="Oval 19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69" name="Group 195"/>
            <p:cNvGrpSpPr>
              <a:grpSpLocks/>
            </p:cNvGrpSpPr>
            <p:nvPr/>
          </p:nvGrpSpPr>
          <p:grpSpPr bwMode="auto">
            <a:xfrm rot="-9253502">
              <a:off x="2204" y="3992"/>
              <a:ext cx="514" cy="381"/>
              <a:chOff x="1519" y="2523"/>
              <a:chExt cx="1180" cy="726"/>
            </a:xfrm>
          </p:grpSpPr>
          <p:sp>
            <p:nvSpPr>
              <p:cNvPr id="60470" name="Oval 1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71" name="Oval 1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72" name="Oval 1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73" name="Group 199"/>
            <p:cNvGrpSpPr>
              <a:grpSpLocks/>
            </p:cNvGrpSpPr>
            <p:nvPr/>
          </p:nvGrpSpPr>
          <p:grpSpPr bwMode="auto">
            <a:xfrm rot="8085779">
              <a:off x="2930" y="3992"/>
              <a:ext cx="514" cy="381"/>
              <a:chOff x="1519" y="2523"/>
              <a:chExt cx="1180" cy="726"/>
            </a:xfrm>
          </p:grpSpPr>
          <p:sp>
            <p:nvSpPr>
              <p:cNvPr id="60474" name="Oval 20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75" name="Oval 20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76" name="Oval 20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77" name="Group 191"/>
            <p:cNvGrpSpPr>
              <a:grpSpLocks/>
            </p:cNvGrpSpPr>
            <p:nvPr/>
          </p:nvGrpSpPr>
          <p:grpSpPr bwMode="auto">
            <a:xfrm rot="8540316">
              <a:off x="1539" y="3957"/>
              <a:ext cx="514" cy="381"/>
              <a:chOff x="1519" y="2523"/>
              <a:chExt cx="1180" cy="726"/>
            </a:xfrm>
          </p:grpSpPr>
          <p:sp>
            <p:nvSpPr>
              <p:cNvPr id="60478" name="Oval 19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79" name="Oval 19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80" name="Oval 19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81" name="Group 191"/>
            <p:cNvGrpSpPr>
              <a:grpSpLocks/>
            </p:cNvGrpSpPr>
            <p:nvPr/>
          </p:nvGrpSpPr>
          <p:grpSpPr bwMode="auto">
            <a:xfrm rot="8540316">
              <a:off x="0" y="3957"/>
              <a:ext cx="514" cy="381"/>
              <a:chOff x="1519" y="2523"/>
              <a:chExt cx="1180" cy="726"/>
            </a:xfrm>
          </p:grpSpPr>
          <p:sp>
            <p:nvSpPr>
              <p:cNvPr id="60482" name="Oval 19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83" name="Oval 19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84" name="Oval 19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60485" name="Group 69"/>
          <p:cNvGrpSpPr>
            <a:grpSpLocks/>
          </p:cNvGrpSpPr>
          <p:nvPr/>
        </p:nvGrpSpPr>
        <p:grpSpPr bwMode="auto">
          <a:xfrm>
            <a:off x="0" y="3141663"/>
            <a:ext cx="8951913" cy="2652712"/>
            <a:chOff x="0" y="2188"/>
            <a:chExt cx="5639" cy="1671"/>
          </a:xfrm>
        </p:grpSpPr>
        <p:grpSp>
          <p:nvGrpSpPr>
            <p:cNvPr id="60486" name="Group 123"/>
            <p:cNvGrpSpPr>
              <a:grpSpLocks/>
            </p:cNvGrpSpPr>
            <p:nvPr/>
          </p:nvGrpSpPr>
          <p:grpSpPr bwMode="auto">
            <a:xfrm rot="8891688">
              <a:off x="3923" y="3475"/>
              <a:ext cx="576" cy="384"/>
              <a:chOff x="3198" y="2024"/>
              <a:chExt cx="1180" cy="816"/>
            </a:xfrm>
          </p:grpSpPr>
          <p:sp>
            <p:nvSpPr>
              <p:cNvPr id="60487" name="Oval 12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88" name="Oval 12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89" name="Oval 12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90" name="Group 3"/>
            <p:cNvGrpSpPr>
              <a:grpSpLocks/>
            </p:cNvGrpSpPr>
            <p:nvPr/>
          </p:nvGrpSpPr>
          <p:grpSpPr bwMode="auto">
            <a:xfrm rot="7972116">
              <a:off x="3238" y="2710"/>
              <a:ext cx="576" cy="383"/>
              <a:chOff x="3198" y="2024"/>
              <a:chExt cx="1180" cy="816"/>
            </a:xfrm>
          </p:grpSpPr>
          <p:sp>
            <p:nvSpPr>
              <p:cNvPr id="60491" name="Oval 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92" name="Oval 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93" name="Oval 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94" name="Group 139"/>
            <p:cNvGrpSpPr>
              <a:grpSpLocks/>
            </p:cNvGrpSpPr>
            <p:nvPr/>
          </p:nvGrpSpPr>
          <p:grpSpPr bwMode="auto">
            <a:xfrm rot="8765897">
              <a:off x="4105" y="2659"/>
              <a:ext cx="514" cy="429"/>
              <a:chOff x="3198" y="2024"/>
              <a:chExt cx="1180" cy="816"/>
            </a:xfrm>
          </p:grpSpPr>
          <p:sp>
            <p:nvSpPr>
              <p:cNvPr id="60495" name="Oval 14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96" name="Oval 14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497" name="Oval 14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498" name="Group 127"/>
            <p:cNvGrpSpPr>
              <a:grpSpLocks/>
            </p:cNvGrpSpPr>
            <p:nvPr/>
          </p:nvGrpSpPr>
          <p:grpSpPr bwMode="auto">
            <a:xfrm rot="1859101">
              <a:off x="4921" y="2642"/>
              <a:ext cx="555" cy="398"/>
              <a:chOff x="3198" y="2024"/>
              <a:chExt cx="1180" cy="816"/>
            </a:xfrm>
          </p:grpSpPr>
          <p:sp>
            <p:nvSpPr>
              <p:cNvPr id="60499" name="Oval 12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0" name="Oval 12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1" name="Oval 13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02" name="Group 3"/>
            <p:cNvGrpSpPr>
              <a:grpSpLocks/>
            </p:cNvGrpSpPr>
            <p:nvPr/>
          </p:nvGrpSpPr>
          <p:grpSpPr bwMode="auto">
            <a:xfrm rot="7972116">
              <a:off x="2920" y="2919"/>
              <a:ext cx="576" cy="383"/>
              <a:chOff x="3198" y="2024"/>
              <a:chExt cx="1180" cy="816"/>
            </a:xfrm>
          </p:grpSpPr>
          <p:sp>
            <p:nvSpPr>
              <p:cNvPr id="60503" name="Oval 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4" name="Oval 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5" name="Oval 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06" name="Group 19"/>
            <p:cNvGrpSpPr>
              <a:grpSpLocks/>
            </p:cNvGrpSpPr>
            <p:nvPr/>
          </p:nvGrpSpPr>
          <p:grpSpPr bwMode="auto">
            <a:xfrm rot="2899288">
              <a:off x="2187" y="2911"/>
              <a:ext cx="515" cy="429"/>
              <a:chOff x="3198" y="2024"/>
              <a:chExt cx="1180" cy="816"/>
            </a:xfrm>
          </p:grpSpPr>
          <p:sp>
            <p:nvSpPr>
              <p:cNvPr id="60507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8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09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10" name="Group 135"/>
            <p:cNvGrpSpPr>
              <a:grpSpLocks/>
            </p:cNvGrpSpPr>
            <p:nvPr/>
          </p:nvGrpSpPr>
          <p:grpSpPr bwMode="auto">
            <a:xfrm rot="-9215333">
              <a:off x="3727" y="2959"/>
              <a:ext cx="621" cy="356"/>
              <a:chOff x="3198" y="2024"/>
              <a:chExt cx="1180" cy="816"/>
            </a:xfrm>
          </p:grpSpPr>
          <p:sp>
            <p:nvSpPr>
              <p:cNvPr id="60511" name="Oval 136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12" name="Oval 137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13" name="Oval 138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14" name="Group 143"/>
            <p:cNvGrpSpPr>
              <a:grpSpLocks/>
            </p:cNvGrpSpPr>
            <p:nvPr/>
          </p:nvGrpSpPr>
          <p:grpSpPr bwMode="auto">
            <a:xfrm rot="-9841490">
              <a:off x="824" y="3004"/>
              <a:ext cx="514" cy="381"/>
              <a:chOff x="1519" y="2523"/>
              <a:chExt cx="1180" cy="726"/>
            </a:xfrm>
          </p:grpSpPr>
          <p:sp>
            <p:nvSpPr>
              <p:cNvPr id="60515" name="Oval 14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16" name="Oval 14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17" name="Oval 14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18" name="Group 15"/>
            <p:cNvGrpSpPr>
              <a:grpSpLocks/>
            </p:cNvGrpSpPr>
            <p:nvPr/>
          </p:nvGrpSpPr>
          <p:grpSpPr bwMode="auto">
            <a:xfrm rot="9017654">
              <a:off x="2880" y="2597"/>
              <a:ext cx="621" cy="356"/>
              <a:chOff x="3198" y="2024"/>
              <a:chExt cx="1180" cy="816"/>
            </a:xfrm>
          </p:grpSpPr>
          <p:sp>
            <p:nvSpPr>
              <p:cNvPr id="60519" name="Oval 16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20" name="Oval 17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21" name="Oval 18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22" name="Group 27"/>
            <p:cNvGrpSpPr>
              <a:grpSpLocks/>
            </p:cNvGrpSpPr>
            <p:nvPr/>
          </p:nvGrpSpPr>
          <p:grpSpPr bwMode="auto">
            <a:xfrm rot="7651734">
              <a:off x="1761" y="2321"/>
              <a:ext cx="621" cy="356"/>
              <a:chOff x="3198" y="2024"/>
              <a:chExt cx="1180" cy="816"/>
            </a:xfrm>
          </p:grpSpPr>
          <p:sp>
            <p:nvSpPr>
              <p:cNvPr id="60523" name="Oval 2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24" name="Oval 2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25" name="Oval 3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26" name="Group 227"/>
            <p:cNvGrpSpPr>
              <a:grpSpLocks/>
            </p:cNvGrpSpPr>
            <p:nvPr/>
          </p:nvGrpSpPr>
          <p:grpSpPr bwMode="auto">
            <a:xfrm rot="3608387">
              <a:off x="721" y="2579"/>
              <a:ext cx="515" cy="551"/>
              <a:chOff x="2608" y="1389"/>
              <a:chExt cx="902" cy="1180"/>
            </a:xfrm>
          </p:grpSpPr>
          <p:grpSp>
            <p:nvGrpSpPr>
              <p:cNvPr id="60527" name="Group 228"/>
              <p:cNvGrpSpPr>
                <a:grpSpLocks/>
              </p:cNvGrpSpPr>
              <p:nvPr/>
            </p:nvGrpSpPr>
            <p:grpSpPr bwMode="auto">
              <a:xfrm rot="-3439883">
                <a:off x="2426" y="1571"/>
                <a:ext cx="1180" cy="816"/>
                <a:chOff x="3198" y="2024"/>
                <a:chExt cx="1180" cy="816"/>
              </a:xfrm>
            </p:grpSpPr>
            <p:sp>
              <p:nvSpPr>
                <p:cNvPr id="60528" name="Oval 229"/>
                <p:cNvSpPr>
                  <a:spLocks noChangeArrowheads="1"/>
                </p:cNvSpPr>
                <p:nvPr/>
              </p:nvSpPr>
              <p:spPr bwMode="auto">
                <a:xfrm>
                  <a:off x="3833" y="2341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0529" name="Oval 230"/>
                <p:cNvSpPr>
                  <a:spLocks noChangeArrowheads="1"/>
                </p:cNvSpPr>
                <p:nvPr/>
              </p:nvSpPr>
              <p:spPr bwMode="auto">
                <a:xfrm>
                  <a:off x="3515" y="2024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0530" name="Oval 231"/>
                <p:cNvSpPr>
                  <a:spLocks noChangeArrowheads="1"/>
                </p:cNvSpPr>
                <p:nvPr/>
              </p:nvSpPr>
              <p:spPr bwMode="auto">
                <a:xfrm>
                  <a:off x="3198" y="2251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sp>
            <p:nvSpPr>
              <p:cNvPr id="60531" name="WordArt 23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789" y="2160"/>
                <a:ext cx="222" cy="28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60532" name="WordArt 2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3288" y="1616"/>
                <a:ext cx="222" cy="28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60533" name="WordArt 2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1661"/>
                <a:ext cx="317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FFFFFF"/>
                    </a:solidFill>
                    <a:latin typeface="ＭＳ Ｐゴシック" panose="020B0600070205080204" pitchFamily="50" charset="-128"/>
                  </a:rPr>
                  <a:t>Ｏ</a:t>
                </a:r>
              </a:p>
            </p:txBody>
          </p:sp>
        </p:grpSp>
        <p:grpSp>
          <p:nvGrpSpPr>
            <p:cNvPr id="60534" name="Group 7"/>
            <p:cNvGrpSpPr>
              <a:grpSpLocks/>
            </p:cNvGrpSpPr>
            <p:nvPr/>
          </p:nvGrpSpPr>
          <p:grpSpPr bwMode="auto">
            <a:xfrm rot="-739882">
              <a:off x="1610" y="2959"/>
              <a:ext cx="554" cy="398"/>
              <a:chOff x="3198" y="2024"/>
              <a:chExt cx="1180" cy="816"/>
            </a:xfrm>
          </p:grpSpPr>
          <p:sp>
            <p:nvSpPr>
              <p:cNvPr id="60535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36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37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38" name="Group 47"/>
            <p:cNvGrpSpPr>
              <a:grpSpLocks/>
            </p:cNvGrpSpPr>
            <p:nvPr/>
          </p:nvGrpSpPr>
          <p:grpSpPr bwMode="auto">
            <a:xfrm rot="-4641112">
              <a:off x="1362" y="2573"/>
              <a:ext cx="515" cy="381"/>
              <a:chOff x="1519" y="2523"/>
              <a:chExt cx="1180" cy="726"/>
            </a:xfrm>
          </p:grpSpPr>
          <p:sp>
            <p:nvSpPr>
              <p:cNvPr id="60539" name="Oval 4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0" name="Oval 4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1" name="Oval 5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42" name="Group 7"/>
            <p:cNvGrpSpPr>
              <a:grpSpLocks/>
            </p:cNvGrpSpPr>
            <p:nvPr/>
          </p:nvGrpSpPr>
          <p:grpSpPr bwMode="auto">
            <a:xfrm rot="-739882">
              <a:off x="249" y="3050"/>
              <a:ext cx="554" cy="398"/>
              <a:chOff x="3198" y="2024"/>
              <a:chExt cx="1180" cy="816"/>
            </a:xfrm>
          </p:grpSpPr>
          <p:sp>
            <p:nvSpPr>
              <p:cNvPr id="60543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4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5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46" name="Group 47"/>
            <p:cNvGrpSpPr>
              <a:grpSpLocks/>
            </p:cNvGrpSpPr>
            <p:nvPr/>
          </p:nvGrpSpPr>
          <p:grpSpPr bwMode="auto">
            <a:xfrm rot="-4641112">
              <a:off x="46" y="2618"/>
              <a:ext cx="515" cy="381"/>
              <a:chOff x="1519" y="2523"/>
              <a:chExt cx="1180" cy="726"/>
            </a:xfrm>
          </p:grpSpPr>
          <p:sp>
            <p:nvSpPr>
              <p:cNvPr id="60547" name="Oval 4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8" name="Oval 4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49" name="Oval 5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50" name="Group 95"/>
            <p:cNvGrpSpPr>
              <a:grpSpLocks/>
            </p:cNvGrpSpPr>
            <p:nvPr/>
          </p:nvGrpSpPr>
          <p:grpSpPr bwMode="auto">
            <a:xfrm rot="8780727">
              <a:off x="4513" y="2914"/>
              <a:ext cx="515" cy="381"/>
              <a:chOff x="1519" y="2523"/>
              <a:chExt cx="1180" cy="726"/>
            </a:xfrm>
          </p:grpSpPr>
          <p:sp>
            <p:nvSpPr>
              <p:cNvPr id="60551" name="Oval 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52" name="Oval 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53" name="Oval 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54" name="Group 131"/>
            <p:cNvGrpSpPr>
              <a:grpSpLocks/>
            </p:cNvGrpSpPr>
            <p:nvPr/>
          </p:nvGrpSpPr>
          <p:grpSpPr bwMode="auto">
            <a:xfrm rot="3202758">
              <a:off x="5184" y="3059"/>
              <a:ext cx="555" cy="355"/>
              <a:chOff x="1519" y="2523"/>
              <a:chExt cx="1180" cy="726"/>
            </a:xfrm>
          </p:grpSpPr>
          <p:sp>
            <p:nvSpPr>
              <p:cNvPr id="60555" name="Oval 13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56" name="Oval 13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57" name="Oval 13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58" name="Group 123"/>
            <p:cNvGrpSpPr>
              <a:grpSpLocks/>
            </p:cNvGrpSpPr>
            <p:nvPr/>
          </p:nvGrpSpPr>
          <p:grpSpPr bwMode="auto">
            <a:xfrm rot="8891688">
              <a:off x="4936" y="3278"/>
              <a:ext cx="576" cy="384"/>
              <a:chOff x="3198" y="2024"/>
              <a:chExt cx="1180" cy="816"/>
            </a:xfrm>
          </p:grpSpPr>
          <p:sp>
            <p:nvSpPr>
              <p:cNvPr id="60559" name="Oval 12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0" name="Oval 12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1" name="Oval 12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62" name="Group 139"/>
            <p:cNvGrpSpPr>
              <a:grpSpLocks/>
            </p:cNvGrpSpPr>
            <p:nvPr/>
          </p:nvGrpSpPr>
          <p:grpSpPr bwMode="auto">
            <a:xfrm rot="8765897">
              <a:off x="4468" y="3277"/>
              <a:ext cx="514" cy="429"/>
              <a:chOff x="3198" y="2024"/>
              <a:chExt cx="1180" cy="816"/>
            </a:xfrm>
          </p:grpSpPr>
          <p:sp>
            <p:nvSpPr>
              <p:cNvPr id="60563" name="Oval 14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4" name="Oval 14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5" name="Oval 14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66" name="Group 11"/>
            <p:cNvGrpSpPr>
              <a:grpSpLocks/>
            </p:cNvGrpSpPr>
            <p:nvPr/>
          </p:nvGrpSpPr>
          <p:grpSpPr bwMode="auto">
            <a:xfrm rot="1035777">
              <a:off x="2654" y="3323"/>
              <a:ext cx="554" cy="355"/>
              <a:chOff x="1519" y="2523"/>
              <a:chExt cx="1180" cy="726"/>
            </a:xfrm>
          </p:grpSpPr>
          <p:sp>
            <p:nvSpPr>
              <p:cNvPr id="60567" name="Oval 1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8" name="Oval 1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69" name="Oval 1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70" name="Group 23"/>
            <p:cNvGrpSpPr>
              <a:grpSpLocks/>
            </p:cNvGrpSpPr>
            <p:nvPr/>
          </p:nvGrpSpPr>
          <p:grpSpPr bwMode="auto">
            <a:xfrm rot="4674947">
              <a:off x="1997" y="3299"/>
              <a:ext cx="515" cy="381"/>
              <a:chOff x="1519" y="2523"/>
              <a:chExt cx="1180" cy="726"/>
            </a:xfrm>
          </p:grpSpPr>
          <p:sp>
            <p:nvSpPr>
              <p:cNvPr id="60571" name="Oval 2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72" name="Oval 2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73" name="Oval 2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74" name="Group 71"/>
            <p:cNvGrpSpPr>
              <a:grpSpLocks/>
            </p:cNvGrpSpPr>
            <p:nvPr/>
          </p:nvGrpSpPr>
          <p:grpSpPr bwMode="auto">
            <a:xfrm rot="9819399">
              <a:off x="3470" y="3278"/>
              <a:ext cx="514" cy="381"/>
              <a:chOff x="1519" y="2523"/>
              <a:chExt cx="1180" cy="726"/>
            </a:xfrm>
          </p:grpSpPr>
          <p:sp>
            <p:nvSpPr>
              <p:cNvPr id="60575" name="Oval 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76" name="Oval 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77" name="Oval 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78" name="Group 147"/>
            <p:cNvGrpSpPr>
              <a:grpSpLocks/>
            </p:cNvGrpSpPr>
            <p:nvPr/>
          </p:nvGrpSpPr>
          <p:grpSpPr bwMode="auto">
            <a:xfrm rot="6385550">
              <a:off x="1272" y="3389"/>
              <a:ext cx="514" cy="381"/>
              <a:chOff x="1519" y="2523"/>
              <a:chExt cx="1180" cy="726"/>
            </a:xfrm>
          </p:grpSpPr>
          <p:sp>
            <p:nvSpPr>
              <p:cNvPr id="60579" name="Oval 14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0" name="Oval 14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1" name="Oval 15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82" name="Group 155"/>
            <p:cNvGrpSpPr>
              <a:grpSpLocks/>
            </p:cNvGrpSpPr>
            <p:nvPr/>
          </p:nvGrpSpPr>
          <p:grpSpPr bwMode="auto">
            <a:xfrm rot="-8588990">
              <a:off x="3107" y="3413"/>
              <a:ext cx="514" cy="381"/>
              <a:chOff x="1519" y="2523"/>
              <a:chExt cx="1180" cy="726"/>
            </a:xfrm>
          </p:grpSpPr>
          <p:sp>
            <p:nvSpPr>
              <p:cNvPr id="60583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4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5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86" name="Group 155"/>
            <p:cNvGrpSpPr>
              <a:grpSpLocks/>
            </p:cNvGrpSpPr>
            <p:nvPr/>
          </p:nvGrpSpPr>
          <p:grpSpPr bwMode="auto">
            <a:xfrm rot="-8588990">
              <a:off x="567" y="3368"/>
              <a:ext cx="514" cy="381"/>
              <a:chOff x="1519" y="2523"/>
              <a:chExt cx="1180" cy="726"/>
            </a:xfrm>
          </p:grpSpPr>
          <p:sp>
            <p:nvSpPr>
              <p:cNvPr id="60587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8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89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90" name="Group 155"/>
            <p:cNvGrpSpPr>
              <a:grpSpLocks/>
            </p:cNvGrpSpPr>
            <p:nvPr/>
          </p:nvGrpSpPr>
          <p:grpSpPr bwMode="auto">
            <a:xfrm rot="-8588990">
              <a:off x="0" y="3367"/>
              <a:ext cx="514" cy="381"/>
              <a:chOff x="1519" y="2523"/>
              <a:chExt cx="1180" cy="726"/>
            </a:xfrm>
          </p:grpSpPr>
          <p:sp>
            <p:nvSpPr>
              <p:cNvPr id="60591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92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93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60594" name="Group 178"/>
          <p:cNvGrpSpPr>
            <a:grpSpLocks/>
          </p:cNvGrpSpPr>
          <p:nvPr/>
        </p:nvGrpSpPr>
        <p:grpSpPr bwMode="auto">
          <a:xfrm>
            <a:off x="179388" y="1700213"/>
            <a:ext cx="9144000" cy="2593975"/>
            <a:chOff x="0" y="799"/>
            <a:chExt cx="5760" cy="1634"/>
          </a:xfrm>
        </p:grpSpPr>
        <p:grpSp>
          <p:nvGrpSpPr>
            <p:cNvPr id="60595" name="Group 167"/>
            <p:cNvGrpSpPr>
              <a:grpSpLocks/>
            </p:cNvGrpSpPr>
            <p:nvPr/>
          </p:nvGrpSpPr>
          <p:grpSpPr bwMode="auto">
            <a:xfrm rot="-8037492">
              <a:off x="4901" y="956"/>
              <a:ext cx="514" cy="381"/>
              <a:chOff x="1519" y="2523"/>
              <a:chExt cx="1180" cy="726"/>
            </a:xfrm>
          </p:grpSpPr>
          <p:sp>
            <p:nvSpPr>
              <p:cNvPr id="60596" name="Oval 16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97" name="Oval 16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598" name="Oval 17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599" name="Group 211"/>
            <p:cNvGrpSpPr>
              <a:grpSpLocks/>
            </p:cNvGrpSpPr>
            <p:nvPr/>
          </p:nvGrpSpPr>
          <p:grpSpPr bwMode="auto">
            <a:xfrm rot="6155405">
              <a:off x="5313" y="1228"/>
              <a:ext cx="514" cy="381"/>
              <a:chOff x="1519" y="2523"/>
              <a:chExt cx="1180" cy="726"/>
            </a:xfrm>
          </p:grpSpPr>
          <p:sp>
            <p:nvSpPr>
              <p:cNvPr id="60600" name="Oval 21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01" name="Oval 21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02" name="Oval 21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03" name="Group 95"/>
            <p:cNvGrpSpPr>
              <a:grpSpLocks/>
            </p:cNvGrpSpPr>
            <p:nvPr/>
          </p:nvGrpSpPr>
          <p:grpSpPr bwMode="auto">
            <a:xfrm rot="8780727">
              <a:off x="4604" y="799"/>
              <a:ext cx="515" cy="381"/>
              <a:chOff x="1519" y="2523"/>
              <a:chExt cx="1180" cy="726"/>
            </a:xfrm>
          </p:grpSpPr>
          <p:sp>
            <p:nvSpPr>
              <p:cNvPr id="60604" name="Oval 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05" name="Oval 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06" name="Oval 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07" name="Group 163"/>
            <p:cNvGrpSpPr>
              <a:grpSpLocks/>
            </p:cNvGrpSpPr>
            <p:nvPr/>
          </p:nvGrpSpPr>
          <p:grpSpPr bwMode="auto">
            <a:xfrm rot="8343884">
              <a:off x="3338" y="981"/>
              <a:ext cx="514" cy="381"/>
              <a:chOff x="1519" y="2523"/>
              <a:chExt cx="1180" cy="726"/>
            </a:xfrm>
          </p:grpSpPr>
          <p:sp>
            <p:nvSpPr>
              <p:cNvPr id="60608" name="Oval 16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09" name="Oval 16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10" name="Oval 16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11" name="Group 171"/>
            <p:cNvGrpSpPr>
              <a:grpSpLocks/>
            </p:cNvGrpSpPr>
            <p:nvPr/>
          </p:nvGrpSpPr>
          <p:grpSpPr bwMode="auto">
            <a:xfrm rot="5141557">
              <a:off x="4100" y="1035"/>
              <a:ext cx="555" cy="355"/>
              <a:chOff x="1519" y="2523"/>
              <a:chExt cx="1180" cy="726"/>
            </a:xfrm>
          </p:grpSpPr>
          <p:sp>
            <p:nvSpPr>
              <p:cNvPr id="60612" name="Oval 1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13" name="Oval 1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14" name="Oval 1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15" name="Group 175"/>
            <p:cNvGrpSpPr>
              <a:grpSpLocks/>
            </p:cNvGrpSpPr>
            <p:nvPr/>
          </p:nvGrpSpPr>
          <p:grpSpPr bwMode="auto">
            <a:xfrm rot="5141557">
              <a:off x="2558" y="990"/>
              <a:ext cx="555" cy="355"/>
              <a:chOff x="1519" y="2523"/>
              <a:chExt cx="1180" cy="726"/>
            </a:xfrm>
          </p:grpSpPr>
          <p:sp>
            <p:nvSpPr>
              <p:cNvPr id="60616" name="Oval 17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17" name="Oval 17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18" name="Oval 17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19" name="Group 179"/>
            <p:cNvGrpSpPr>
              <a:grpSpLocks/>
            </p:cNvGrpSpPr>
            <p:nvPr/>
          </p:nvGrpSpPr>
          <p:grpSpPr bwMode="auto">
            <a:xfrm rot="3968648">
              <a:off x="1106" y="1035"/>
              <a:ext cx="555" cy="355"/>
              <a:chOff x="1519" y="2523"/>
              <a:chExt cx="1180" cy="726"/>
            </a:xfrm>
          </p:grpSpPr>
          <p:sp>
            <p:nvSpPr>
              <p:cNvPr id="60620" name="Oval 18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21" name="Oval 18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22" name="Oval 18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23" name="Group 199"/>
            <p:cNvGrpSpPr>
              <a:grpSpLocks/>
            </p:cNvGrpSpPr>
            <p:nvPr/>
          </p:nvGrpSpPr>
          <p:grpSpPr bwMode="auto">
            <a:xfrm rot="8085779">
              <a:off x="2930" y="1298"/>
              <a:ext cx="514" cy="381"/>
              <a:chOff x="1519" y="2523"/>
              <a:chExt cx="1180" cy="726"/>
            </a:xfrm>
          </p:grpSpPr>
          <p:sp>
            <p:nvSpPr>
              <p:cNvPr id="60624" name="Oval 20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25" name="Oval 20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26" name="Oval 20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27" name="Group 203"/>
            <p:cNvGrpSpPr>
              <a:grpSpLocks/>
            </p:cNvGrpSpPr>
            <p:nvPr/>
          </p:nvGrpSpPr>
          <p:grpSpPr bwMode="auto">
            <a:xfrm rot="8394560">
              <a:off x="3742" y="1253"/>
              <a:ext cx="514" cy="381"/>
              <a:chOff x="1519" y="2523"/>
              <a:chExt cx="1180" cy="726"/>
            </a:xfrm>
          </p:grpSpPr>
          <p:sp>
            <p:nvSpPr>
              <p:cNvPr id="60628" name="Oval 20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29" name="Oval 20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30" name="Oval 20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31" name="Group 191"/>
            <p:cNvGrpSpPr>
              <a:grpSpLocks/>
            </p:cNvGrpSpPr>
            <p:nvPr/>
          </p:nvGrpSpPr>
          <p:grpSpPr bwMode="auto">
            <a:xfrm rot="8540316">
              <a:off x="0" y="1344"/>
              <a:ext cx="514" cy="381"/>
              <a:chOff x="1519" y="2523"/>
              <a:chExt cx="1180" cy="726"/>
            </a:xfrm>
          </p:grpSpPr>
          <p:sp>
            <p:nvSpPr>
              <p:cNvPr id="60632" name="Oval 19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33" name="Oval 19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34" name="Oval 19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35" name="Group 95"/>
            <p:cNvGrpSpPr>
              <a:grpSpLocks/>
            </p:cNvGrpSpPr>
            <p:nvPr/>
          </p:nvGrpSpPr>
          <p:grpSpPr bwMode="auto">
            <a:xfrm rot="8780727">
              <a:off x="4332" y="1508"/>
              <a:ext cx="515" cy="381"/>
              <a:chOff x="1519" y="2523"/>
              <a:chExt cx="1180" cy="726"/>
            </a:xfrm>
          </p:grpSpPr>
          <p:sp>
            <p:nvSpPr>
              <p:cNvPr id="60636" name="Oval 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37" name="Oval 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38" name="Oval 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39" name="Group 123"/>
            <p:cNvGrpSpPr>
              <a:grpSpLocks/>
            </p:cNvGrpSpPr>
            <p:nvPr/>
          </p:nvGrpSpPr>
          <p:grpSpPr bwMode="auto">
            <a:xfrm rot="8891688">
              <a:off x="4861" y="1826"/>
              <a:ext cx="576" cy="384"/>
              <a:chOff x="3198" y="2024"/>
              <a:chExt cx="1180" cy="816"/>
            </a:xfrm>
          </p:grpSpPr>
          <p:sp>
            <p:nvSpPr>
              <p:cNvPr id="60640" name="Oval 12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41" name="Oval 12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42" name="Oval 12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43" name="Group 131"/>
            <p:cNvGrpSpPr>
              <a:grpSpLocks/>
            </p:cNvGrpSpPr>
            <p:nvPr/>
          </p:nvGrpSpPr>
          <p:grpSpPr bwMode="auto">
            <a:xfrm rot="4314076">
              <a:off x="5305" y="1654"/>
              <a:ext cx="555" cy="355"/>
              <a:chOff x="1519" y="2523"/>
              <a:chExt cx="1180" cy="726"/>
            </a:xfrm>
          </p:grpSpPr>
          <p:sp>
            <p:nvSpPr>
              <p:cNvPr id="60644" name="Oval 13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45" name="Oval 13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46" name="Oval 13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47" name="Group 155"/>
            <p:cNvGrpSpPr>
              <a:grpSpLocks/>
            </p:cNvGrpSpPr>
            <p:nvPr/>
          </p:nvGrpSpPr>
          <p:grpSpPr bwMode="auto">
            <a:xfrm rot="-8588990">
              <a:off x="4921" y="1417"/>
              <a:ext cx="514" cy="381"/>
              <a:chOff x="1519" y="2523"/>
              <a:chExt cx="1180" cy="726"/>
            </a:xfrm>
          </p:grpSpPr>
          <p:sp>
            <p:nvSpPr>
              <p:cNvPr id="60648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49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50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51" name="Group 187"/>
            <p:cNvGrpSpPr>
              <a:grpSpLocks/>
            </p:cNvGrpSpPr>
            <p:nvPr/>
          </p:nvGrpSpPr>
          <p:grpSpPr bwMode="auto">
            <a:xfrm rot="321151">
              <a:off x="753" y="1281"/>
              <a:ext cx="514" cy="381"/>
              <a:chOff x="1519" y="2523"/>
              <a:chExt cx="1180" cy="726"/>
            </a:xfrm>
          </p:grpSpPr>
          <p:sp>
            <p:nvSpPr>
              <p:cNvPr id="60652" name="Oval 18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53" name="Oval 18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54" name="Oval 19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55" name="Group 195"/>
            <p:cNvGrpSpPr>
              <a:grpSpLocks/>
            </p:cNvGrpSpPr>
            <p:nvPr/>
          </p:nvGrpSpPr>
          <p:grpSpPr bwMode="auto">
            <a:xfrm rot="-9253502">
              <a:off x="2204" y="1281"/>
              <a:ext cx="514" cy="381"/>
              <a:chOff x="1519" y="2523"/>
              <a:chExt cx="1180" cy="726"/>
            </a:xfrm>
          </p:grpSpPr>
          <p:sp>
            <p:nvSpPr>
              <p:cNvPr id="60656" name="Oval 1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57" name="Oval 1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58" name="Oval 1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59" name="Group 3"/>
            <p:cNvGrpSpPr>
              <a:grpSpLocks/>
            </p:cNvGrpSpPr>
            <p:nvPr/>
          </p:nvGrpSpPr>
          <p:grpSpPr bwMode="auto">
            <a:xfrm rot="7972116">
              <a:off x="2951" y="1559"/>
              <a:ext cx="576" cy="383"/>
              <a:chOff x="3198" y="2024"/>
              <a:chExt cx="1180" cy="816"/>
            </a:xfrm>
          </p:grpSpPr>
          <p:sp>
            <p:nvSpPr>
              <p:cNvPr id="60660" name="Oval 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61" name="Oval 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62" name="Oval 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63" name="Group 19"/>
            <p:cNvGrpSpPr>
              <a:grpSpLocks/>
            </p:cNvGrpSpPr>
            <p:nvPr/>
          </p:nvGrpSpPr>
          <p:grpSpPr bwMode="auto">
            <a:xfrm rot="2899288">
              <a:off x="2187" y="1551"/>
              <a:ext cx="515" cy="429"/>
              <a:chOff x="3198" y="2024"/>
              <a:chExt cx="1180" cy="816"/>
            </a:xfrm>
          </p:grpSpPr>
          <p:sp>
            <p:nvSpPr>
              <p:cNvPr id="60664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65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66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67" name="Group 135"/>
            <p:cNvGrpSpPr>
              <a:grpSpLocks/>
            </p:cNvGrpSpPr>
            <p:nvPr/>
          </p:nvGrpSpPr>
          <p:grpSpPr bwMode="auto">
            <a:xfrm rot="-9215333">
              <a:off x="3727" y="1599"/>
              <a:ext cx="621" cy="356"/>
              <a:chOff x="3198" y="2024"/>
              <a:chExt cx="1180" cy="816"/>
            </a:xfrm>
          </p:grpSpPr>
          <p:sp>
            <p:nvSpPr>
              <p:cNvPr id="60668" name="Oval 136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69" name="Oval 137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70" name="Oval 138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71" name="Group 139"/>
            <p:cNvGrpSpPr>
              <a:grpSpLocks/>
            </p:cNvGrpSpPr>
            <p:nvPr/>
          </p:nvGrpSpPr>
          <p:grpSpPr bwMode="auto">
            <a:xfrm rot="8765897">
              <a:off x="4377" y="1871"/>
              <a:ext cx="514" cy="429"/>
              <a:chOff x="3198" y="2024"/>
              <a:chExt cx="1180" cy="816"/>
            </a:xfrm>
          </p:grpSpPr>
          <p:sp>
            <p:nvSpPr>
              <p:cNvPr id="60672" name="Oval 14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73" name="Oval 14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74" name="Oval 14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75" name="Group 143"/>
            <p:cNvGrpSpPr>
              <a:grpSpLocks/>
            </p:cNvGrpSpPr>
            <p:nvPr/>
          </p:nvGrpSpPr>
          <p:grpSpPr bwMode="auto">
            <a:xfrm rot="-9841490">
              <a:off x="824" y="1644"/>
              <a:ext cx="514" cy="381"/>
              <a:chOff x="1519" y="2523"/>
              <a:chExt cx="1180" cy="726"/>
            </a:xfrm>
          </p:grpSpPr>
          <p:sp>
            <p:nvSpPr>
              <p:cNvPr id="60676" name="Oval 14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77" name="Oval 14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78" name="Oval 14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79" name="Group 135"/>
            <p:cNvGrpSpPr>
              <a:grpSpLocks/>
            </p:cNvGrpSpPr>
            <p:nvPr/>
          </p:nvGrpSpPr>
          <p:grpSpPr bwMode="auto">
            <a:xfrm rot="-9215333">
              <a:off x="3334" y="1689"/>
              <a:ext cx="621" cy="356"/>
              <a:chOff x="3198" y="2024"/>
              <a:chExt cx="1180" cy="816"/>
            </a:xfrm>
          </p:grpSpPr>
          <p:sp>
            <p:nvSpPr>
              <p:cNvPr id="60680" name="Oval 136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81" name="Oval 137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82" name="Oval 138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83" name="Group 191"/>
            <p:cNvGrpSpPr>
              <a:grpSpLocks/>
            </p:cNvGrpSpPr>
            <p:nvPr/>
          </p:nvGrpSpPr>
          <p:grpSpPr bwMode="auto">
            <a:xfrm rot="8540316">
              <a:off x="1539" y="1246"/>
              <a:ext cx="514" cy="381"/>
              <a:chOff x="1519" y="2523"/>
              <a:chExt cx="1180" cy="726"/>
            </a:xfrm>
          </p:grpSpPr>
          <p:sp>
            <p:nvSpPr>
              <p:cNvPr id="60684" name="Oval 19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85" name="Oval 19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86" name="Oval 19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87" name="Group 7"/>
            <p:cNvGrpSpPr>
              <a:grpSpLocks/>
            </p:cNvGrpSpPr>
            <p:nvPr/>
          </p:nvGrpSpPr>
          <p:grpSpPr bwMode="auto">
            <a:xfrm rot="-739882">
              <a:off x="1474" y="1609"/>
              <a:ext cx="554" cy="398"/>
              <a:chOff x="3198" y="2024"/>
              <a:chExt cx="1180" cy="816"/>
            </a:xfrm>
          </p:grpSpPr>
          <p:sp>
            <p:nvSpPr>
              <p:cNvPr id="60688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89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90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91" name="Group 155"/>
            <p:cNvGrpSpPr>
              <a:grpSpLocks/>
            </p:cNvGrpSpPr>
            <p:nvPr/>
          </p:nvGrpSpPr>
          <p:grpSpPr bwMode="auto">
            <a:xfrm rot="-8588990">
              <a:off x="2608" y="1644"/>
              <a:ext cx="514" cy="381"/>
              <a:chOff x="1519" y="2523"/>
              <a:chExt cx="1180" cy="726"/>
            </a:xfrm>
          </p:grpSpPr>
          <p:sp>
            <p:nvSpPr>
              <p:cNvPr id="60692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93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94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95" name="Group 23"/>
            <p:cNvGrpSpPr>
              <a:grpSpLocks/>
            </p:cNvGrpSpPr>
            <p:nvPr/>
          </p:nvGrpSpPr>
          <p:grpSpPr bwMode="auto">
            <a:xfrm rot="4674947">
              <a:off x="1891" y="1847"/>
              <a:ext cx="515" cy="381"/>
              <a:chOff x="1519" y="2523"/>
              <a:chExt cx="1180" cy="726"/>
            </a:xfrm>
          </p:grpSpPr>
          <p:sp>
            <p:nvSpPr>
              <p:cNvPr id="60696" name="Oval 2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97" name="Oval 2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698" name="Oval 2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699" name="Group 71"/>
            <p:cNvGrpSpPr>
              <a:grpSpLocks/>
            </p:cNvGrpSpPr>
            <p:nvPr/>
          </p:nvGrpSpPr>
          <p:grpSpPr bwMode="auto">
            <a:xfrm rot="9819399">
              <a:off x="3515" y="2052"/>
              <a:ext cx="514" cy="381"/>
              <a:chOff x="1519" y="2523"/>
              <a:chExt cx="1180" cy="726"/>
            </a:xfrm>
          </p:grpSpPr>
          <p:sp>
            <p:nvSpPr>
              <p:cNvPr id="60700" name="Oval 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01" name="Oval 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02" name="Oval 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03" name="Group 155"/>
            <p:cNvGrpSpPr>
              <a:grpSpLocks/>
            </p:cNvGrpSpPr>
            <p:nvPr/>
          </p:nvGrpSpPr>
          <p:grpSpPr bwMode="auto">
            <a:xfrm rot="-8588990">
              <a:off x="461" y="1917"/>
              <a:ext cx="514" cy="381"/>
              <a:chOff x="1519" y="2523"/>
              <a:chExt cx="1180" cy="726"/>
            </a:xfrm>
          </p:grpSpPr>
          <p:sp>
            <p:nvSpPr>
              <p:cNvPr id="60704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05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06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07" name="Group 11"/>
            <p:cNvGrpSpPr>
              <a:grpSpLocks/>
            </p:cNvGrpSpPr>
            <p:nvPr/>
          </p:nvGrpSpPr>
          <p:grpSpPr bwMode="auto">
            <a:xfrm rot="1035777">
              <a:off x="1519" y="2052"/>
              <a:ext cx="554" cy="355"/>
              <a:chOff x="1519" y="2523"/>
              <a:chExt cx="1180" cy="726"/>
            </a:xfrm>
          </p:grpSpPr>
          <p:sp>
            <p:nvSpPr>
              <p:cNvPr id="60708" name="Oval 1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09" name="Oval 1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10" name="Oval 1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11" name="Group 7"/>
            <p:cNvGrpSpPr>
              <a:grpSpLocks/>
            </p:cNvGrpSpPr>
            <p:nvPr/>
          </p:nvGrpSpPr>
          <p:grpSpPr bwMode="auto">
            <a:xfrm rot="-739882">
              <a:off x="0" y="1752"/>
              <a:ext cx="554" cy="398"/>
              <a:chOff x="3198" y="2024"/>
              <a:chExt cx="1180" cy="816"/>
            </a:xfrm>
          </p:grpSpPr>
          <p:sp>
            <p:nvSpPr>
              <p:cNvPr id="60712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13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14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60715" name="Group 299"/>
          <p:cNvGrpSpPr>
            <a:grpSpLocks/>
          </p:cNvGrpSpPr>
          <p:nvPr/>
        </p:nvGrpSpPr>
        <p:grpSpPr bwMode="auto">
          <a:xfrm>
            <a:off x="0" y="0"/>
            <a:ext cx="9144000" cy="2365375"/>
            <a:chOff x="0" y="0"/>
            <a:chExt cx="5760" cy="1490"/>
          </a:xfrm>
        </p:grpSpPr>
        <p:grpSp>
          <p:nvGrpSpPr>
            <p:cNvPr id="60716" name="Group 95"/>
            <p:cNvGrpSpPr>
              <a:grpSpLocks/>
            </p:cNvGrpSpPr>
            <p:nvPr/>
          </p:nvGrpSpPr>
          <p:grpSpPr bwMode="auto">
            <a:xfrm rot="8780727">
              <a:off x="4604" y="799"/>
              <a:ext cx="515" cy="381"/>
              <a:chOff x="1519" y="2523"/>
              <a:chExt cx="1180" cy="726"/>
            </a:xfrm>
          </p:grpSpPr>
          <p:sp>
            <p:nvSpPr>
              <p:cNvPr id="60717" name="Oval 9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18" name="Oval 9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19" name="Oval 9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20" name="Group 163"/>
            <p:cNvGrpSpPr>
              <a:grpSpLocks/>
            </p:cNvGrpSpPr>
            <p:nvPr/>
          </p:nvGrpSpPr>
          <p:grpSpPr bwMode="auto">
            <a:xfrm rot="8343884">
              <a:off x="3338" y="981"/>
              <a:ext cx="514" cy="381"/>
              <a:chOff x="1519" y="2523"/>
              <a:chExt cx="1180" cy="726"/>
            </a:xfrm>
          </p:grpSpPr>
          <p:sp>
            <p:nvSpPr>
              <p:cNvPr id="60721" name="Oval 16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22" name="Oval 16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23" name="Oval 16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24" name="Group 171"/>
            <p:cNvGrpSpPr>
              <a:grpSpLocks/>
            </p:cNvGrpSpPr>
            <p:nvPr/>
          </p:nvGrpSpPr>
          <p:grpSpPr bwMode="auto">
            <a:xfrm rot="5141557">
              <a:off x="4100" y="1035"/>
              <a:ext cx="555" cy="355"/>
              <a:chOff x="1519" y="2523"/>
              <a:chExt cx="1180" cy="726"/>
            </a:xfrm>
          </p:grpSpPr>
          <p:sp>
            <p:nvSpPr>
              <p:cNvPr id="60725" name="Oval 1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26" name="Oval 1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27" name="Oval 1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28" name="Group 175"/>
            <p:cNvGrpSpPr>
              <a:grpSpLocks/>
            </p:cNvGrpSpPr>
            <p:nvPr/>
          </p:nvGrpSpPr>
          <p:grpSpPr bwMode="auto">
            <a:xfrm rot="5141557">
              <a:off x="2558" y="990"/>
              <a:ext cx="555" cy="355"/>
              <a:chOff x="1519" y="2523"/>
              <a:chExt cx="1180" cy="726"/>
            </a:xfrm>
          </p:grpSpPr>
          <p:sp>
            <p:nvSpPr>
              <p:cNvPr id="60729" name="Oval 17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0" name="Oval 17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1" name="Oval 17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32" name="Group 11"/>
            <p:cNvGrpSpPr>
              <a:grpSpLocks/>
            </p:cNvGrpSpPr>
            <p:nvPr/>
          </p:nvGrpSpPr>
          <p:grpSpPr bwMode="auto">
            <a:xfrm rot="1035777">
              <a:off x="2548" y="572"/>
              <a:ext cx="554" cy="355"/>
              <a:chOff x="1519" y="2523"/>
              <a:chExt cx="1180" cy="726"/>
            </a:xfrm>
          </p:grpSpPr>
          <p:sp>
            <p:nvSpPr>
              <p:cNvPr id="60733" name="Oval 1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4" name="Oval 1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5" name="Oval 1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36" name="Group 19"/>
            <p:cNvGrpSpPr>
              <a:grpSpLocks/>
            </p:cNvGrpSpPr>
            <p:nvPr/>
          </p:nvGrpSpPr>
          <p:grpSpPr bwMode="auto">
            <a:xfrm rot="2899288">
              <a:off x="2187" y="252"/>
              <a:ext cx="515" cy="429"/>
              <a:chOff x="3198" y="2024"/>
              <a:chExt cx="1180" cy="816"/>
            </a:xfrm>
          </p:grpSpPr>
          <p:sp>
            <p:nvSpPr>
              <p:cNvPr id="60737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8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39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40" name="Group 71"/>
            <p:cNvGrpSpPr>
              <a:grpSpLocks/>
            </p:cNvGrpSpPr>
            <p:nvPr/>
          </p:nvGrpSpPr>
          <p:grpSpPr bwMode="auto">
            <a:xfrm rot="9819399">
              <a:off x="3364" y="527"/>
              <a:ext cx="514" cy="381"/>
              <a:chOff x="1519" y="2523"/>
              <a:chExt cx="1180" cy="726"/>
            </a:xfrm>
          </p:grpSpPr>
          <p:sp>
            <p:nvSpPr>
              <p:cNvPr id="60741" name="Oval 7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42" name="Oval 7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43" name="Oval 7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44" name="Group 143"/>
            <p:cNvGrpSpPr>
              <a:grpSpLocks/>
            </p:cNvGrpSpPr>
            <p:nvPr/>
          </p:nvGrpSpPr>
          <p:grpSpPr bwMode="auto">
            <a:xfrm rot="-9841490">
              <a:off x="824" y="345"/>
              <a:ext cx="514" cy="381"/>
              <a:chOff x="1519" y="2523"/>
              <a:chExt cx="1180" cy="726"/>
            </a:xfrm>
          </p:grpSpPr>
          <p:sp>
            <p:nvSpPr>
              <p:cNvPr id="60745" name="Oval 14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46" name="Oval 14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47" name="Oval 14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48" name="Group 7"/>
            <p:cNvGrpSpPr>
              <a:grpSpLocks/>
            </p:cNvGrpSpPr>
            <p:nvPr/>
          </p:nvGrpSpPr>
          <p:grpSpPr bwMode="auto">
            <a:xfrm rot="-739882">
              <a:off x="1474" y="310"/>
              <a:ext cx="554" cy="398"/>
              <a:chOff x="3198" y="2024"/>
              <a:chExt cx="1180" cy="816"/>
            </a:xfrm>
          </p:grpSpPr>
          <p:sp>
            <p:nvSpPr>
              <p:cNvPr id="60749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0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1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52" name="Group 155"/>
            <p:cNvGrpSpPr>
              <a:grpSpLocks/>
            </p:cNvGrpSpPr>
            <p:nvPr/>
          </p:nvGrpSpPr>
          <p:grpSpPr bwMode="auto">
            <a:xfrm rot="-8588990">
              <a:off x="2835" y="300"/>
              <a:ext cx="514" cy="381"/>
              <a:chOff x="1519" y="2523"/>
              <a:chExt cx="1180" cy="726"/>
            </a:xfrm>
          </p:grpSpPr>
          <p:sp>
            <p:nvSpPr>
              <p:cNvPr id="60753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4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5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56" name="Group 7"/>
            <p:cNvGrpSpPr>
              <a:grpSpLocks/>
            </p:cNvGrpSpPr>
            <p:nvPr/>
          </p:nvGrpSpPr>
          <p:grpSpPr bwMode="auto">
            <a:xfrm rot="-739882">
              <a:off x="0" y="453"/>
              <a:ext cx="554" cy="398"/>
              <a:chOff x="3198" y="2024"/>
              <a:chExt cx="1180" cy="816"/>
            </a:xfrm>
          </p:grpSpPr>
          <p:sp>
            <p:nvSpPr>
              <p:cNvPr id="60757" name="Oval 8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8" name="Oval 9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59" name="Oval 10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60" name="Group 19"/>
            <p:cNvGrpSpPr>
              <a:grpSpLocks/>
            </p:cNvGrpSpPr>
            <p:nvPr/>
          </p:nvGrpSpPr>
          <p:grpSpPr bwMode="auto">
            <a:xfrm rot="2899288">
              <a:off x="3880" y="207"/>
              <a:ext cx="515" cy="429"/>
              <a:chOff x="3198" y="2024"/>
              <a:chExt cx="1180" cy="816"/>
            </a:xfrm>
          </p:grpSpPr>
          <p:sp>
            <p:nvSpPr>
              <p:cNvPr id="60761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62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63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64" name="Group 19"/>
            <p:cNvGrpSpPr>
              <a:grpSpLocks/>
            </p:cNvGrpSpPr>
            <p:nvPr/>
          </p:nvGrpSpPr>
          <p:grpSpPr bwMode="auto">
            <a:xfrm rot="2899288">
              <a:off x="297" y="43"/>
              <a:ext cx="515" cy="429"/>
              <a:chOff x="3198" y="2024"/>
              <a:chExt cx="1180" cy="816"/>
            </a:xfrm>
          </p:grpSpPr>
          <p:sp>
            <p:nvSpPr>
              <p:cNvPr id="60765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66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67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68" name="Group 19"/>
            <p:cNvGrpSpPr>
              <a:grpSpLocks/>
            </p:cNvGrpSpPr>
            <p:nvPr/>
          </p:nvGrpSpPr>
          <p:grpSpPr bwMode="auto">
            <a:xfrm rot="2899288">
              <a:off x="3336" y="43"/>
              <a:ext cx="515" cy="429"/>
              <a:chOff x="3198" y="2024"/>
              <a:chExt cx="1180" cy="816"/>
            </a:xfrm>
          </p:grpSpPr>
          <p:sp>
            <p:nvSpPr>
              <p:cNvPr id="60769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0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1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72" name="Group 155"/>
            <p:cNvGrpSpPr>
              <a:grpSpLocks/>
            </p:cNvGrpSpPr>
            <p:nvPr/>
          </p:nvGrpSpPr>
          <p:grpSpPr bwMode="auto">
            <a:xfrm rot="-8588990">
              <a:off x="2517" y="0"/>
              <a:ext cx="514" cy="381"/>
              <a:chOff x="1519" y="2523"/>
              <a:chExt cx="1180" cy="726"/>
            </a:xfrm>
          </p:grpSpPr>
          <p:sp>
            <p:nvSpPr>
              <p:cNvPr id="60773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4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5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76" name="Group 155"/>
            <p:cNvGrpSpPr>
              <a:grpSpLocks/>
            </p:cNvGrpSpPr>
            <p:nvPr/>
          </p:nvGrpSpPr>
          <p:grpSpPr bwMode="auto">
            <a:xfrm rot="-8588990">
              <a:off x="1156" y="119"/>
              <a:ext cx="514" cy="381"/>
              <a:chOff x="1519" y="2523"/>
              <a:chExt cx="1180" cy="726"/>
            </a:xfrm>
          </p:grpSpPr>
          <p:sp>
            <p:nvSpPr>
              <p:cNvPr id="60777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8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79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80" name="Group 155"/>
            <p:cNvGrpSpPr>
              <a:grpSpLocks/>
            </p:cNvGrpSpPr>
            <p:nvPr/>
          </p:nvGrpSpPr>
          <p:grpSpPr bwMode="auto">
            <a:xfrm rot="-8588990">
              <a:off x="1837" y="119"/>
              <a:ext cx="514" cy="381"/>
              <a:chOff x="1519" y="2523"/>
              <a:chExt cx="1180" cy="726"/>
            </a:xfrm>
          </p:grpSpPr>
          <p:sp>
            <p:nvSpPr>
              <p:cNvPr id="60781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82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83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84" name="Group 123"/>
            <p:cNvGrpSpPr>
              <a:grpSpLocks/>
            </p:cNvGrpSpPr>
            <p:nvPr/>
          </p:nvGrpSpPr>
          <p:grpSpPr bwMode="auto">
            <a:xfrm rot="8891688">
              <a:off x="4861" y="527"/>
              <a:ext cx="576" cy="384"/>
              <a:chOff x="3198" y="2024"/>
              <a:chExt cx="1180" cy="816"/>
            </a:xfrm>
          </p:grpSpPr>
          <p:sp>
            <p:nvSpPr>
              <p:cNvPr id="60785" name="Oval 124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86" name="Oval 125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87" name="Oval 126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88" name="Group 131"/>
            <p:cNvGrpSpPr>
              <a:grpSpLocks/>
            </p:cNvGrpSpPr>
            <p:nvPr/>
          </p:nvGrpSpPr>
          <p:grpSpPr bwMode="auto">
            <a:xfrm rot="4314076">
              <a:off x="5305" y="536"/>
              <a:ext cx="555" cy="355"/>
              <a:chOff x="1519" y="2523"/>
              <a:chExt cx="1180" cy="726"/>
            </a:xfrm>
          </p:grpSpPr>
          <p:sp>
            <p:nvSpPr>
              <p:cNvPr id="60789" name="Oval 132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0" name="Oval 133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1" name="Oval 134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92" name="Group 155"/>
            <p:cNvGrpSpPr>
              <a:grpSpLocks/>
            </p:cNvGrpSpPr>
            <p:nvPr/>
          </p:nvGrpSpPr>
          <p:grpSpPr bwMode="auto">
            <a:xfrm rot="-8588990">
              <a:off x="4558" y="300"/>
              <a:ext cx="514" cy="381"/>
              <a:chOff x="1519" y="2523"/>
              <a:chExt cx="1180" cy="726"/>
            </a:xfrm>
          </p:grpSpPr>
          <p:sp>
            <p:nvSpPr>
              <p:cNvPr id="60793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4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5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796" name="Group 19"/>
            <p:cNvGrpSpPr>
              <a:grpSpLocks/>
            </p:cNvGrpSpPr>
            <p:nvPr/>
          </p:nvGrpSpPr>
          <p:grpSpPr bwMode="auto">
            <a:xfrm rot="2899288">
              <a:off x="4924" y="43"/>
              <a:ext cx="515" cy="429"/>
              <a:chOff x="3198" y="2024"/>
              <a:chExt cx="1180" cy="816"/>
            </a:xfrm>
          </p:grpSpPr>
          <p:sp>
            <p:nvSpPr>
              <p:cNvPr id="60797" name="Oval 2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8" name="Oval 2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799" name="Oval 2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00" name="Group 159"/>
            <p:cNvGrpSpPr>
              <a:grpSpLocks/>
            </p:cNvGrpSpPr>
            <p:nvPr/>
          </p:nvGrpSpPr>
          <p:grpSpPr bwMode="auto">
            <a:xfrm rot="10541557">
              <a:off x="975" y="935"/>
              <a:ext cx="514" cy="381"/>
              <a:chOff x="1519" y="2523"/>
              <a:chExt cx="1180" cy="726"/>
            </a:xfrm>
          </p:grpSpPr>
          <p:sp>
            <p:nvSpPr>
              <p:cNvPr id="60801" name="Oval 160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02" name="Oval 161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03" name="Oval 162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04" name="Group 183"/>
            <p:cNvGrpSpPr>
              <a:grpSpLocks/>
            </p:cNvGrpSpPr>
            <p:nvPr/>
          </p:nvGrpSpPr>
          <p:grpSpPr bwMode="auto">
            <a:xfrm rot="3968648">
              <a:off x="381" y="990"/>
              <a:ext cx="555" cy="355"/>
              <a:chOff x="1519" y="2523"/>
              <a:chExt cx="1180" cy="726"/>
            </a:xfrm>
          </p:grpSpPr>
          <p:sp>
            <p:nvSpPr>
              <p:cNvPr id="60805" name="Oval 18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06" name="Oval 18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07" name="Oval 18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08" name="Group 23"/>
            <p:cNvGrpSpPr>
              <a:grpSpLocks/>
            </p:cNvGrpSpPr>
            <p:nvPr/>
          </p:nvGrpSpPr>
          <p:grpSpPr bwMode="auto">
            <a:xfrm rot="4674947">
              <a:off x="2042" y="776"/>
              <a:ext cx="515" cy="381"/>
              <a:chOff x="1519" y="2523"/>
              <a:chExt cx="1180" cy="726"/>
            </a:xfrm>
          </p:grpSpPr>
          <p:sp>
            <p:nvSpPr>
              <p:cNvPr id="60809" name="Oval 24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0" name="Oval 25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1" name="Oval 26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12" name="Group 139"/>
            <p:cNvGrpSpPr>
              <a:grpSpLocks/>
            </p:cNvGrpSpPr>
            <p:nvPr/>
          </p:nvGrpSpPr>
          <p:grpSpPr bwMode="auto">
            <a:xfrm rot="8765897">
              <a:off x="4181" y="527"/>
              <a:ext cx="514" cy="429"/>
              <a:chOff x="3198" y="2024"/>
              <a:chExt cx="1180" cy="816"/>
            </a:xfrm>
          </p:grpSpPr>
          <p:sp>
            <p:nvSpPr>
              <p:cNvPr id="60813" name="Oval 140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4" name="Oval 141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5" name="Oval 142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16" name="Group 155"/>
            <p:cNvGrpSpPr>
              <a:grpSpLocks/>
            </p:cNvGrpSpPr>
            <p:nvPr/>
          </p:nvGrpSpPr>
          <p:grpSpPr bwMode="auto">
            <a:xfrm rot="-8588990">
              <a:off x="461" y="618"/>
              <a:ext cx="514" cy="381"/>
              <a:chOff x="1519" y="2523"/>
              <a:chExt cx="1180" cy="726"/>
            </a:xfrm>
          </p:grpSpPr>
          <p:sp>
            <p:nvSpPr>
              <p:cNvPr id="60817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8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19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20" name="Group 147"/>
            <p:cNvGrpSpPr>
              <a:grpSpLocks/>
            </p:cNvGrpSpPr>
            <p:nvPr/>
          </p:nvGrpSpPr>
          <p:grpSpPr bwMode="auto">
            <a:xfrm rot="6385550">
              <a:off x="1544" y="820"/>
              <a:ext cx="514" cy="381"/>
              <a:chOff x="1519" y="2523"/>
              <a:chExt cx="1180" cy="726"/>
            </a:xfrm>
          </p:grpSpPr>
          <p:sp>
            <p:nvSpPr>
              <p:cNvPr id="60821" name="Oval 14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22" name="Oval 14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23" name="Oval 15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24" name="Group 147"/>
            <p:cNvGrpSpPr>
              <a:grpSpLocks/>
            </p:cNvGrpSpPr>
            <p:nvPr/>
          </p:nvGrpSpPr>
          <p:grpSpPr bwMode="auto">
            <a:xfrm rot="2263391">
              <a:off x="0" y="845"/>
              <a:ext cx="514" cy="381"/>
              <a:chOff x="1519" y="2523"/>
              <a:chExt cx="1180" cy="726"/>
            </a:xfrm>
          </p:grpSpPr>
          <p:sp>
            <p:nvSpPr>
              <p:cNvPr id="60825" name="Oval 148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26" name="Oval 149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27" name="Oval 150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28" name="Group 155"/>
            <p:cNvGrpSpPr>
              <a:grpSpLocks/>
            </p:cNvGrpSpPr>
            <p:nvPr/>
          </p:nvGrpSpPr>
          <p:grpSpPr bwMode="auto">
            <a:xfrm rot="-8588990">
              <a:off x="3742" y="709"/>
              <a:ext cx="514" cy="381"/>
              <a:chOff x="1519" y="2523"/>
              <a:chExt cx="1180" cy="726"/>
            </a:xfrm>
          </p:grpSpPr>
          <p:sp>
            <p:nvSpPr>
              <p:cNvPr id="60829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30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31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60832" name="Group 155"/>
            <p:cNvGrpSpPr>
              <a:grpSpLocks/>
            </p:cNvGrpSpPr>
            <p:nvPr/>
          </p:nvGrpSpPr>
          <p:grpSpPr bwMode="auto">
            <a:xfrm rot="-8588990">
              <a:off x="2971" y="754"/>
              <a:ext cx="514" cy="381"/>
              <a:chOff x="1519" y="2523"/>
              <a:chExt cx="1180" cy="726"/>
            </a:xfrm>
          </p:grpSpPr>
          <p:sp>
            <p:nvSpPr>
              <p:cNvPr id="60833" name="Oval 156"/>
              <p:cNvSpPr>
                <a:spLocks noChangeArrowheads="1"/>
              </p:cNvSpPr>
              <p:nvPr/>
            </p:nvSpPr>
            <p:spPr bwMode="auto">
              <a:xfrm>
                <a:off x="1519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34" name="Oval 157"/>
              <p:cNvSpPr>
                <a:spLocks noChangeArrowheads="1"/>
              </p:cNvSpPr>
              <p:nvPr/>
            </p:nvSpPr>
            <p:spPr bwMode="auto">
              <a:xfrm>
                <a:off x="1791" y="2523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0835" name="Oval 158"/>
              <p:cNvSpPr>
                <a:spLocks noChangeArrowheads="1"/>
              </p:cNvSpPr>
              <p:nvPr/>
            </p:nvSpPr>
            <p:spPr bwMode="auto">
              <a:xfrm>
                <a:off x="2154" y="2750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60836" name="WordArt 420"/>
          <p:cNvSpPr>
            <a:spLocks noChangeArrowheads="1" noChangeShapeType="1" noTextEdit="1"/>
          </p:cNvSpPr>
          <p:nvPr/>
        </p:nvSpPr>
        <p:spPr bwMode="auto">
          <a:xfrm>
            <a:off x="3059113" y="1916113"/>
            <a:ext cx="2881312" cy="2592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水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0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0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6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60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C 0.00105 -0.00185 0.00122 -0.00648 0.00296 -0.00579 C 0.00504 -0.00509 0.00504 -0.0007 0.00591 0.00208 C 0.0066 0.00463 0.00747 0.01273 0.00747 0.00995 C 0.00747 0.00648 0.00643 0.00324 0.00591 4.07407E-6 C 0.00643 -0.00255 0.00573 -0.00671 0.00747 -0.00787 C 0.0099 -0.00949 0.01441 0.00116 0.01476 0.00208 C 0.01494 0.00139 0.01719 -0.01065 0.0191 -0.00972 C 0.02101 -0.0088 0.02014 -0.0044 0.02066 -0.00185 C 0.02014 -0.00833 0.02066 -0.01528 0.0191 -0.02153 C 0.01563 -0.03519 0.01337 -0.01991 0.0132 -0.01945 C 0.01268 -0.00695 0.01337 0.00555 0.01181 0.01782 C 0.01112 0.02292 0.01146 0.00717 0.01042 0.00208 C 0.0099 -0.00023 0.00851 -0.00185 0.00747 -0.00394 C 0.0132 -0.01528 0.02223 -0.01227 0.03247 -0.01366 C 0.02483 -0.02014 0.01754 -0.02245 0.00886 -0.01945 C 0.0099 -0.01759 0.01042 -0.01505 0.01181 -0.01366 C 0.01303 -0.01227 0.01771 -0.01134 0.01615 -0.01158 C 0.01129 -0.0125 0.00643 -0.01482 0.00157 -0.01551 C -0.00729 -0.0169 -0.01614 -0.0169 -0.025 -0.01759 C -0.01857 -0.03033 -0.00972 -0.01667 -0.00138 -0.01158 C 0.01598 -0.00116 0.03264 0.00579 0.05157 0.00995 C 0.04792 -0.00394 0.03768 -0.01296 0.03386 -0.02732 C 0.02327 -0.02269 0.02761 -0.02107 0.02066 -0.02732 C 0.02014 -0.02546 0.02066 -0.02199 0.0191 -0.02153 C 0.01667 -0.02083 0.00556 -0.03287 0.00296 -0.03519 C 0.00296 -0.0294 0.00278 -0.03843 0.00452 -0.0412 C 0.0125 -0.05417 0.01268 -0.05347 0.02066 -0.05671 C 0.03212 -0.06713 0.02257 -0.0507 0.02066 -0.04699 C 0.01771 -0.03218 0.01806 -0.01644 0.01476 -0.00185 C 0.01424 -0.01644 0.02032 -0.05347 0.00452 -0.03912 C 0.00296 -0.03125 0.00191 -0.02315 -4.44444E-6 -0.01551 C -0.00052 -0.01366 -0.00086 -0.01158 -0.00138 -0.00972 C -0.00191 -0.00787 -0.00434 -0.00278 -0.00295 -0.00394 C 0.00643 -0.01134 0.00886 -0.0257 0.01771 -0.03333 C 0.01424 -0.03403 0.01094 -0.03519 0.00747 -0.03519 C 0.00053 -0.03519 -0.00642 -0.03218 -0.01319 -0.03333 C -0.01579 -0.0338 -0.00833 -0.03634 -0.0059 -0.03727 C -0.00347 -0.0382 -0.00086 -0.03866 0.00157 -0.03912 C 0.02483 -0.04398 0.00348 -0.03889 0.02066 -0.04306 C 0.02205 -0.04445 0.02379 -0.04861 0.025 -0.04699 C 0.02622 -0.04537 0.02257 -0.04329 0.02205 -0.0412 C 0.01962 -0.03241 0.01858 -0.02269 0.01615 -0.01366 C 0.02136 0.01829 0.02934 -0.02894 0.01476 -0.03519 C 0.01337 -0.03658 0.01216 -0.03958 0.01042 -0.03912 C 0.00382 -0.0375 0.01007 -0.02199 0.01042 -0.02153 C 0.01129 -0.01945 0.01337 -0.01898 0.01476 -0.01759 C 0.01823 -0.00833 0.02309 0.00046 0.02952 0.00602 C 0.02709 -0.00301 0.025 -0.0007 0.0191 -0.00579 C 0.01528 -0.01343 0.01077 -0.01458 0.00452 -0.01759 C 0.00643 -0.01898 0.00851 -0.02014 0.01042 -0.02153 C 0.0158 -0.0257 0.01563 -0.02847 0.0132 -0.01945 C 0.01459 -0.01551 0.01858 -0.0044 0.02066 -0.00185 C 0.02188 -0.00046 0.01754 -0.00741 0.0191 -0.00787 C 0.02171 -0.0088 0.03525 -0.00509 0.03976 -0.00394 C 0.04115 -0.00463 0.0441 -0.0037 0.0441 -0.00579 C 0.0441 -0.0081 0.0408 -0.00787 0.03976 -0.00972 C 0.03716 -0.01412 0.03907 -0.01875 0.03681 -0.02338 C 0.03282 -0.03148 0.02049 -0.03542 0.01476 -0.03727 C 0.00174 -0.03357 -0.00052 -0.02986 0.01615 -0.02153 C 0.01893 -0.02014 0.03889 -0.01435 0.04115 -0.01366 C 0.05 -0.01435 0.05886 -0.01389 0.06771 -0.01551 C 0.06928 -0.01574 0.06476 -0.01759 0.0632 -0.01759 C 0.04757 -0.01713 0.01615 -0.01366 0.01615 -0.01366 C 0.0132 -0.02315 0.01146 -0.03542 0.02066 -0.03912 C 0.02014 -0.0338 0.02292 -0.02477 0.0191 -0.02338 C 0.00296 -0.01783 -0.01423 -0.02269 -0.0309 -0.02153 C -0.03298 -0.0213 -0.03489 -0.02014 -0.0368 -0.01945 C -0.02691 -0.02986 -0.01597 -0.03195 -0.00434 -0.03727 C -0.00138 -0.03588 0.00191 -0.03565 0.00452 -0.03333 C 0.00625 -0.03171 0.00695 -0.02847 0.00886 -0.02732 C 0.01615 -0.02292 0.02466 -0.02454 0.03247 -0.02338 C 0.0349 -0.02269 0.04167 -0.01921 0.0441 -0.02338 C 0.04532 -0.02546 0.04011 -0.03449 0.03976 -0.03519 C 0.03299 -0.03241 0.03698 -0.03333 0.02796 -0.03333 " pathEditMode="relative" ptsTypes="ffffffffffffffffffffffffffffffffffffffffffffffffffffffffffffffffffffffffffA">
                                      <p:cBhvr>
                                        <p:cTn id="34" dur="2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C 0.00052 -0.00579 0.00087 -0.01181 0.00156 -0.0176 C 0.00191 -0.02037 0.00208 -0.02778 0.00295 -0.02547 C 0.0125 -0.00047 -0.00226 -0.01597 0.00885 -0.00602 C 0.00937 -0.00394 0.01198 -0.0007 0.01042 1.48148E-6 C 0.00764 0.00139 0.00382 0.00046 0.00156 -0.00209 C -0.00035 -0.00417 -0.00226 -0.01042 8.33333E-7 -0.01181 C 0.0026 -0.01343 0.00503 -0.00787 0.00746 -0.00602 C 0.06614 -0.00903 0.0441 -0.01158 0.01337 -0.01389 C 0.01233 -0.01644 0.01215 -0.01991 0.01042 -0.02153 C 0.00799 -0.02408 0.00156 -0.02547 0.00156 -0.02547 C 8.33333E-7 -0.01968 -0.00278 -0.00787 -0.00278 -0.00787 C 0.01389 -0.00255 -0.01094 -0.00857 -0.01458 -0.00996 C -0.01354 -0.01389 -0.01406 -0.01922 -0.01163 -0.02153 C -0.01024 -0.02292 -0.00886 -0.01806 -0.00868 -0.01574 C -0.00833 -0.01065 -0.0125 0.00903 -0.00868 -0.00996 C -0.00538 0.00347 -0.00191 0.01736 8.33333E-7 0.03125 C 0.00191 0.01713 -0.00122 0.00162 0.00295 -0.01181 C 0.00417 -0.01551 0.00885 -0.0132 0.0118 -0.01389 C 0.01927 -0.01181 0.02361 -0.00949 0.0309 -0.01181 C 0.02899 -0.01945 0.02726 -0.02292 0.02222 -0.02755 C 0.01875 -0.02685 0.0118 -0.02547 0.0118 -0.02547 C 0.00677 -0.00486 0.00469 -0.00301 0.0118 -0.01574 C 0.01788 -0.0132 0.02014 -0.00903 0.02361 -0.00209 C 0.02465 -0.00394 0.02587 -0.00579 0.02656 -0.00787 C 0.02726 -0.00972 0.02656 -0.01273 0.02795 -0.01389 C 0.03003 -0.01574 0.03281 -0.01551 0.03542 -0.01574 C 0.04271 -0.01667 0.05017 -0.0169 0.05746 -0.0176 C 0.04427 -0.02917 0.00017 -0.025 -0.00868 -0.02547 C -0.00625 -0.02616 -0.00382 -0.02755 -0.00139 -0.02755 C 0.00521 -0.02755 0.01128 -0.01621 0.01632 -0.01181 C 0.01684 -0.01898 0.0125 -0.03172 0.01771 -0.03334 C 0.01979 -0.03403 0.03073 -0.01366 0.03385 -0.00787 C 0.03437 -0.00463 0.03403 -0.00093 0.03542 0.00185 C 0.03628 0.00347 0.03889 0.00555 0.03976 0.00393 C 0.04114 0.00115 0.03524 -0.01482 0.03385 -0.0176 C 0.03246 -0.0169 0.03073 -0.0169 0.02951 -0.01574 C 0.02812 -0.01435 0.02535 -0.00834 0.02656 -0.00996 C 0.04028 -0.02824 0.02083 -0.00718 0.0368 -0.02361 C 0.04201 -0.01459 0.04219 -0.00695 0.04427 0.00393 C 0.04531 -0.00047 0.04896 -0.0132 0.04427 -0.01574 C 0.03611 -0.02037 0.02656 -0.01713 0.01771 -0.0176 C 0.00104 -0.01852 -0.01563 -0.01898 -0.03229 -0.01968 C -0.02969 -0.0294 -0.02899 -0.03172 -0.02205 -0.02547 C -0.01806 -0.01783 -0.01458 -0.01273 -0.00729 -0.01574 C -0.00434 -0.03033 -0.00816 -0.0213 -0.00139 -0.01968 C 0.00017 -0.01922 0.00156 -0.02084 0.00295 -0.02153 C 0.00885 -0.01042 0.0151 0.00046 0.02066 0.0118 C 0.02326 -0.0007 0.02621 -0.0132 0.02951 -0.02547 C 0.03194 -0.02084 0.03802 -0.00648 0.0368 -0.01181 C 0.03628 -0.01366 0.03542 -0.0176 0.03542 -0.0176 " pathEditMode="relative" ptsTypes="ffffffffffffffffffffffffffffffffffffffffffffffffffA">
                                      <p:cBhvr>
                                        <p:cTn id="36" dur="20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6.66667E-6 C -0.00052 0.00323 -0.00156 0.00648 -0.00156 0.00972 C -0.00156 0.01458 0.00208 0.02754 -0.00156 0.01365 C -0.00504 0.01481 -0.01181 0.01689 -0.01476 0.01967 C -0.01615 0.02106 -0.01771 0.02777 -0.01771 0.02546 C -0.01771 0.02245 -0.01649 0.01944 -0.01476 0.01759 C -0.01233 0.01504 -0.0059 0.01365 -0.0059 0.01365 C -0.00868 0.03124 -0.00816 0.01643 -0.00156 0.03518 C 0.00278 0.04768 0.00451 0.05717 0.01024 0.06851 C 0.01875 0.06064 0.0158 0.05833 0.01319 0.04698 C 0.01267 0.03911 0.01406 0.03078 0.01163 0.0236 C 0.01146 0.02314 0.00208 0.02685 0.00139 0.02731 C -0.00365 0.02985 -0.00833 0.03263 -0.01337 0.03518 C -0.01788 0.03749 -0.025 0.04004 -0.02952 0.04305 C -0.03108 0.04421 -0.03559 0.04629 -0.03386 0.04698 C -0.03108 0.04837 -0.02795 0.04583 -0.025 0.04513 C 0.00382 0.03194 0.03055 0.01134 0.05868 -0.00394 C 0.05694 -0.01343 0.05538 -0.01644 0.04844 -0.01968 C 0.03767 -0.01714 0.03107 -0.01065 0.02205 -0.00394 C 0.01771 -0.00093 0.01302 0.00092 0.00868 0.00393 C 0.00781 0.00578 0.0066 0.00763 0.0059 0.00972 C 0.00469 0.01296 0.00538 0.01805 0.00295 0.01967 C 0.00139 0.02083 0.00104 0.01573 -2.77778E-7 0.01365 C -0.00052 0.0111 -0.00347 0.00532 -0.00156 0.00578 C 0.01076 0.00925 0.00486 0.01689 0.01024 0.02546 C 0.01128 0.02708 0.01319 0.02661 0.01458 0.02731 C 0.01753 0.01967 0.02292 0.00902 0.01614 -6.66667E-6 C 0.01389 -0.00302 0.01302 0.00786 0.01163 0.0118 C 0.00885 0.0199 0.0125 0.01643 0.0059 0.01967 C -0.00156 0.03425 0.00694 0.02036 0.00139 0.00185 C 0.00069 -0.00024 -0.00156 0.00439 -0.00295 0.00578 C 0.00087 0.00717 0.00989 0.00462 0.00868 0.00972 C 0.00642 0.01967 0.00312 0.01967 -0.00452 0.02152 C -0.01476 0.01226 -0.00434 0.02337 0.00139 0.01573 C 0.00295 0.01365 -0.00052 0.01041 -0.00156 0.00786 C -0.00295 0.00439 -0.00399 0.00069 -0.0059 -0.00209 C -0.00729 -0.00417 -0.00434 0.00347 -0.00295 0.00578 C -0.0007 0.00925 0.0066 0.02036 0.01163 0.0236 C 0.01302 0.02453 0.01476 0.02476 0.01614 0.02546 C 0.01823 0.02661 0.02396 0.03101 0.02205 0.02939 C 0.00764 0.01689 -0.00729 0.00509 -0.02361 -0.00209 C -0.025 -0.00394 -0.02622 -0.00649 -0.02795 -0.00788 C -0.02934 -0.00903 -0.03125 -0.00834 -0.03247 -0.00973 C -0.03438 -0.01181 -0.03507 -0.01528 -0.03681 -0.0176 C -0.03802 -0.01922 -0.03976 -0.02015 -0.04132 -0.02153 C -0.03906 -0.01135 -0.03646 -0.00209 -0.03386 0.00786 C -0.03333 0.01365 -0.03351 0.01967 -0.03247 0.02546 C -0.0309 0.03356 -0.02101 0.03472 -0.01632 0.03726 C -0.00799 0.03657 0.00069 0.03819 0.00868 0.03518 C 0.01059 0.03448 0.01024 0.03009 0.01024 0.02731 C 0.01024 0.01851 -0.00156 0.00231 0.01024 0.00786 C 0.01128 0.0111 0.0125 0.01435 0.01319 0.01759 C 0.01562 0.02847 0.01285 0.03171 0.01753 0.01967 C 0.01528 0.00972 0.01927 0.01018 0.02344 0.00185 C 0.03229 0.01967 0.02031 -0.00163 0.0309 0.00972 C 0.03229 0.0111 0.03264 0.01388 0.03368 0.01573 C 0.03594 0.01967 0.03906 0.02314 0.04114 0.02731 C 0.04653 0.03796 0.04687 0.04814 0.05434 0.05485 C 0.05121 0.03263 0.05399 0.03356 0.04114 0.02731 C 0.0368 0.02175 0.03403 0.01643 0.0309 0.00972 C 0.02413 0.01296 0.02274 0.01041 0.01753 0.00393 C 0.01719 0.00624 0.01423 0.03773 0.0191 0.01967 C 0.01753 0.01018 0.0158 0.00416 0.01163 -0.00394 C 0.01111 0.00069 0.01024 0.00509 0.01024 0.00972 C 0.01024 0.0118 0.01215 0.00578 0.01163 0.00393 C 0.01007 -0.00116 0.00434 -0.00973 0.00434 -0.00973 C 0.00295 -0.00903 -0.00052 -0.00973 -2.77778E-7 -0.00788 C 0.00173 -0.00209 0.01076 0.00208 0.01458 0.00393 C 0.01614 0.00462 0.02066 0.00578 0.0191 0.00578 C 0.01701 0.00578 0.0151 0.00462 0.01319 0.00393 C 0.01163 0.00323 0.01024 0.00254 0.00868 0.00185 C 0.00555 0.0331 0.00868 -0.00533 0.00868 0.0412 C 0.00868 0.04513 0.00816 0.0331 0.00729 0.02939 C 0.00677 0.02708 0.00538 0.02546 0.00434 0.0236 C 0.00243 0.01273 -0.00035 0.00347 -0.00156 -0.00788 C -0.00104 -0.02223 0.00052 -0.03658 -2.77778E-7 -0.05093 C -0.00018 -0.05325 -0.00278 -0.04746 -0.00295 -0.04515 C -0.00434 -0.02964 -0.00608 -0.01366 -0.00452 0.00185 C -0.00434 0.00462 -0.00052 0.00069 0.00139 -6.66667E-6 C 0.02048 0.00555 0.03837 0.01435 0.05729 0.01967 C 0.04687 -0.00163 0.06771 0.04004 0.04548 0.00185 C 0.04462 0.00023 0.04531 -0.00278 0.0441 -0.00394 C 0.03871 -0.00857 0.02101 -0.01019 0.01458 -0.01181 C 0.0092 -0.0132 0.00382 -0.01459 -0.00156 -0.01575 C -0.00504 -0.01644 -0.01424 -0.02084 -0.01181 -0.0176 C -0.01024 -0.01552 0.00538 -0.01251 0.00868 -0.01181 C 0.00781 -0.01505 0.0066 -0.02454 0.00295 -0.01968 C 0.00191 -0.01829 0.0033 -0.01505 0.00434 -0.01366 C 0.0125 -0.00278 0.01128 -0.00371 0.01614 -0.00973 " pathEditMode="relative" ptsTypes="ffffffffffffffffffffffffffffffffffffffffffffffffffffffffffffffffffffffffffffffffffffffffA">
                                      <p:cBhvr>
                                        <p:cTn id="38" dur="2000" fill="hold"/>
                                        <p:tgtEl>
                                          <p:spTgt spid="60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C 2.77778E-7 3.33333E-6 0.00087 0.00532 0.00139 0.00787 C 0.00191 0.00278 0.00156 -0.00278 0.00295 -0.00764 C 0.00347 -0.00949 0.00399 -0.0037 0.00434 -0.00185 C 0.00573 0.00486 0.00712 0.01111 0.00868 0.01782 C 0.01094 0.00926 0.00851 0.00301 0.00729 -0.00579 C 0.01094 -0.02662 0.01111 0.00232 0.01319 0.00995 C 0.01163 0.01065 0.01024 0.01134 0.00868 0.01181 C 0.00122 0.01389 -0.01597 0.01597 0.01319 0.01181 C 0.01892 0.00926 0.01806 0.01181 0.01615 0.00394 C 0.01562 0.00208 0.01545 -0.00023 0.01458 -0.00185 C 0.01042 -0.00949 0.00382 -0.01667 -0.00295 -0.01944 C -0.00399 -0.01759 -0.00729 -0.01505 -0.0059 -0.01366 C -0.00122 -0.00949 0.01024 -0.00764 0.01024 -0.00764 C 0.00868 -0.00648 0.00729 -0.00278 0.00573 -0.00393 C 0.00434 -0.00486 0.0059 -0.00903 0.00729 -0.00972 C 0.00972 -0.01065 0.01215 -0.0081 0.01458 -0.00764 C 0.01806 -0.00694 0.02153 -0.00648 0.025 -0.00579 C 0.03837 -0.00301 0.04653 3.33333E-6 0.06024 3.33333E-6 C 0.06319 3.33333E-6 0.05434 -0.00162 0.05139 -0.00185 C 0.03767 -0.00347 0.02396 -0.00417 0.01024 -0.00579 C 0.0092 -0.00764 0.00694 -0.01389 0.00729 -0.01157 C 0.00799 -0.00556 0.01163 0.00602 0.01163 0.00602 C 0.00903 0.06181 0.00937 0.0287 0.00573 0.00995 C 0.00816 -0.00764 0.00729 -0.01412 0.01753 -0.02338 C 0.01736 -0.02245 0.01354 -0.00972 0.0191 -0.00972 C 0.02101 -0.00972 0.01198 -0.02639 0.02049 -0.00972 C 0.02101 -0.00718 0.02205 -0.00463 0.02205 -0.00185 C 0.02205 0.00023 0.02205 -0.00718 0.02049 -0.00764 C 0.01875 -0.00833 0.01753 -0.00509 0.01615 -0.00393 C 0.0059 -0.00833 0.01024 -0.0088 0.00295 -0.00579 C 0.00052 -0.00185 -0.00208 0.00208 -0.00451 0.00602 C -0.00556 0.00787 -0.00573 0.01181 -0.00747 0.01181 C -0.00903 0.01181 -0.00694 0.00741 -0.0059 0.00602 C -0.0033 0.00278 0.00295 -0.00185 0.00295 -0.00185 C 0.00538 -0.00648 0.00781 -0.01088 0.01024 -0.01551 C 0.01111 -0.01713 0.01267 -0.02014 0.01163 -0.02153 C 0.01059 -0.02292 0.00868 -0.02014 0.00729 -0.01944 C 2.77778E-7 -0.00532 0.01233 -0.00741 0.02049 -0.00393 C 0.01337 -0.00139 0.01198 -0.00255 0.00573 -0.00764 C 0.00816 -0.02037 0.00556 -0.01597 -0.00295 -0.02153 C -0.00781 -0.03125 -0.00885 -0.02685 -0.01632 -0.02338 C -0.02378 -0.0088 -0.02066 -0.01852 0.00434 -0.01551 C 0.00729 -0.01505 0.01024 -0.01435 0.01319 -0.01366 C 0.01615 -0.01435 0.01997 -0.01273 0.02205 -0.01551 C 0.02326 -0.01713 0.02083 -0.02153 0.0191 -0.02153 C 0.01753 -0.02153 0.01806 -0.01759 0.01753 -0.01551 C 0.01615 -0.0044 0.01892 0.00972 0.01024 0.01389 C 0.0092 0.01181 0.00816 0.00995 0.00729 0.00787 C 0.00486 0.00162 0.0066 -0.00116 0.00434 0.00787 C -0.00399 0.00046 -0.01042 -0.00278 -0.01632 -0.01366 C -0.0184 -0.01736 -0.02031 -0.0213 -0.02205 -0.02546 C -0.02274 -0.02731 -0.02517 -0.03125 -0.02361 -0.03125 C -0.02188 -0.03125 -0.0217 -0.02731 -0.02066 -0.02546 C -0.02049 -0.02477 -0.01823 -0.01412 -0.01771 -0.01366 C -0.01528 -0.01042 -0.00521 -0.00718 -0.00295 -0.00579 C 0.00208 -0.00278 0.00677 0.00069 0.01163 0.00394 C 0.01927 0.00162 0.01858 0.0044 0.01458 -0.00393 C 0.01007 -0.02268 0.01632 0.00116 0.01163 0.02361 C 0.01076 0.02755 0.00972 0.01574 0.00868 0.01181 C 0.0066 0.00324 0.00851 0.00764 0.00295 3.33333E-6 C 0.01198 -0.01204 0.02118 -0.01088 2.77778E-7 -0.00764 C -0.0151 0.00486 0.01753 -0.00856 0.02205 -0.00972 C 0.02396 -0.01018 0.02587 -0.01157 0.02795 -0.01157 C 0.02951 -0.01157 0.025 -0.01042 0.02344 -0.00972 C 0.02205 -0.00903 0.02049 -0.00833 0.0191 -0.00764 C 0.01701 -0.00648 0.0151 -0.00509 0.01319 -0.00393 C 0.0099 -0.01273 0.01128 -0.01829 0.00434 -0.02153 C 0.00122 -0.00417 0.00174 -0.02037 2.77778E-7 -0.02731 C 0.00052 -0.0294 -0.00017 -0.03333 0.00139 -0.03333 C 0.00295 -0.03333 0.00295 -0.0294 0.00295 -0.02731 C 0.00295 -0.02523 0.00139 -0.01944 0.00139 -0.02153 C 0.00139 -0.02477 0.00243 -0.02801 0.00295 -0.03125 C 0.0059 -0.01898 0.00694 -0.01435 0.01319 -0.00393 C 0.01736 -0.01227 0.01632 -0.01597 0.02205 -0.02338 C 0.02049 -0.02477 0.01892 -0.0287 0.01753 -0.02731 C 0.01389 -0.02384 0.01736 -0.01435 0.01458 -0.00972 C 0.01372 -0.0081 0.01163 -0.00833 0.01024 -0.00764 C 0.01076 -0.00579 0.01007 -0.00185 0.01163 -0.00185 C 0.01319 -0.00185 0.01163 -0.00764 0.01319 -0.00764 C 0.01667 -0.00764 0.02257 0.00093 0.025 0.00394 C 0.02639 0.00324 0.02778 0.00162 0.02934 0.00208 C 0.03108 0.00255 0.03542 0.00602 0.03368 0.00602 C 0.0316 0.00602 0.03003 0.00278 0.02795 0.00208 C 0.02465 0.00093 0.02101 0.00069 0.01753 3.33333E-6 C 0.01458 -0.00139 0.01163 -0.00278 0.00868 -0.00393 C 0.00677 -0.00463 0.00451 -0.00718 0.00295 -0.00579 C 0.00087 -0.00393 -0.00191 0.00139 2.77778E-7 0.00394 C 0.00174 0.00625 0.00295 -0.00139 0.00434 -0.00393 C 0.00503 -0.00718 0.00642 -0.01551 0.01024 -0.01551 C 0.01181 -0.01551 0.01111 -0.01157 0.01163 -0.00972 C 0.01215 -0.00393 0.01059 0.00301 0.01319 0.00787 C 0.01441 0.01019 0.01701 0.00463 0.0191 0.00394 C 0.02292 0.00278 0.02691 0.00278 0.03073 0.00208 C 0.02535 -0.00972 0.02934 -0.00278 0.02934 0.00995 C 0.02934 0.01528 0.02847 0.02037 0.02795 0.02569 C 0.02483 0.01389 0.01458 0.0088 0.00573 0.00602 C 0.00278 0.00347 0.00017 0.00023 -0.00295 -0.00185 C -0.00573 -0.0037 -0.01181 -0.00579 -0.01181 -0.00579 C -0.01337 -0.00509 -0.01771 -0.00486 -0.01632 -0.00393 C -0.01372 -0.00231 0.01198 0.00347 0.01319 0.00394 C 0.05451 0.01782 0.00642 0.00903 0.0691 0.01574 C 0.07743 0.01505 0.08611 0.01713 0.0941 0.01389 C 0.09601 0.01319 0.09444 0.00718 0.09253 0.00602 C 0.08802 0.00324 0.08281 0.0044 0.07795 0.00394 C 0.05729 0.00208 0.03681 0.00139 0.01615 3.33333E-6 C 0.01458 -0.00787 0.01267 -0.01181 0.01458 -0.01944 C 0.0033 -0.025 0.01823 -0.01991 0.00868 -0.01157 C 0.00712 -0.01018 0.0066 -0.01551 0.00573 -0.01759 C 0.0033 -0.02338 0.00208 -0.02847 -0.00156 -0.03333 " pathEditMode="relative" ptsTypes="fffffffffffffffffffffffffffffffffffffffffffffffffffffffffffffffffffffffffffffffffffffffffffffffffffffffffffffA">
                                      <p:cBhvr>
                                        <p:cTn id="40" dur="2000" fill="hold"/>
                                        <p:tgtEl>
                                          <p:spTgt spid="607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6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6083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3000"/>
                                        <p:tgtEl>
                                          <p:spTgt spid="60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230" name="Group 2670"/>
          <p:cNvGrpSpPr>
            <a:grpSpLocks/>
          </p:cNvGrpSpPr>
          <p:nvPr/>
        </p:nvGrpSpPr>
        <p:grpSpPr bwMode="auto">
          <a:xfrm>
            <a:off x="0" y="-171450"/>
            <a:ext cx="9144000" cy="7250113"/>
            <a:chOff x="0" y="-108"/>
            <a:chExt cx="5760" cy="4567"/>
          </a:xfrm>
        </p:grpSpPr>
        <p:grpSp>
          <p:nvGrpSpPr>
            <p:cNvPr id="66781" name="Group 221"/>
            <p:cNvGrpSpPr>
              <a:grpSpLocks/>
            </p:cNvGrpSpPr>
            <p:nvPr/>
          </p:nvGrpSpPr>
          <p:grpSpPr bwMode="auto">
            <a:xfrm>
              <a:off x="0" y="-108"/>
              <a:ext cx="1315" cy="4551"/>
              <a:chOff x="0" y="-108"/>
              <a:chExt cx="1315" cy="4551"/>
            </a:xfrm>
          </p:grpSpPr>
          <p:grpSp>
            <p:nvGrpSpPr>
              <p:cNvPr id="66564" name="Group 4"/>
              <p:cNvGrpSpPr>
                <a:grpSpLocks/>
              </p:cNvGrpSpPr>
              <p:nvPr/>
            </p:nvGrpSpPr>
            <p:grpSpPr bwMode="auto">
              <a:xfrm>
                <a:off x="0" y="-108"/>
                <a:ext cx="1315" cy="1104"/>
                <a:chOff x="0" y="-228"/>
                <a:chExt cx="1315" cy="1104"/>
              </a:xfrm>
            </p:grpSpPr>
            <p:grpSp>
              <p:nvGrpSpPr>
                <p:cNvPr id="6656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56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6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6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6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57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7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7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7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57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7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7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7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57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7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8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8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58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8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8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8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58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8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8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8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59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9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9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9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59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9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9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59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59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59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0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0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60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0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0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0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60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0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0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609" name="Group 49"/>
              <p:cNvGrpSpPr>
                <a:grpSpLocks/>
              </p:cNvGrpSpPr>
              <p:nvPr/>
            </p:nvGrpSpPr>
            <p:grpSpPr bwMode="auto">
              <a:xfrm>
                <a:off x="0" y="1616"/>
                <a:ext cx="1315" cy="1104"/>
                <a:chOff x="0" y="-228"/>
                <a:chExt cx="1315" cy="1104"/>
              </a:xfrm>
            </p:grpSpPr>
            <p:grpSp>
              <p:nvGrpSpPr>
                <p:cNvPr id="6661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1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1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1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1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1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1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1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1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61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2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2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2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62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2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3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63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3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3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3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63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3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3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3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63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4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64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4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64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4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5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65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5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5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654" name="Group 94"/>
              <p:cNvGrpSpPr>
                <a:grpSpLocks/>
              </p:cNvGrpSpPr>
              <p:nvPr/>
            </p:nvGrpSpPr>
            <p:grpSpPr bwMode="auto">
              <a:xfrm>
                <a:off x="0" y="754"/>
                <a:ext cx="1315" cy="1075"/>
                <a:chOff x="0" y="694"/>
                <a:chExt cx="1315" cy="1075"/>
              </a:xfrm>
            </p:grpSpPr>
            <p:grpSp>
              <p:nvGrpSpPr>
                <p:cNvPr id="6665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665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5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5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5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6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6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6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6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666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6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6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6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66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6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7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7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67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7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7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7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7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7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7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7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68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8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8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8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668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8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8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8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668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8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9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69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669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9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9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695" name="Group 135"/>
              <p:cNvGrpSpPr>
                <a:grpSpLocks/>
              </p:cNvGrpSpPr>
              <p:nvPr/>
            </p:nvGrpSpPr>
            <p:grpSpPr bwMode="auto">
              <a:xfrm>
                <a:off x="0" y="2568"/>
                <a:ext cx="1315" cy="1075"/>
                <a:chOff x="0" y="694"/>
                <a:chExt cx="1315" cy="1075"/>
              </a:xfrm>
            </p:grpSpPr>
            <p:grpSp>
              <p:nvGrpSpPr>
                <p:cNvPr id="6669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66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6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0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0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0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0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0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670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0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0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0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70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1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71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1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1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1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2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2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2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2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2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672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2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2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2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672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3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3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3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673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3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3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736" name="Group 176"/>
              <p:cNvGrpSpPr>
                <a:grpSpLocks/>
              </p:cNvGrpSpPr>
              <p:nvPr/>
            </p:nvGrpSpPr>
            <p:grpSpPr bwMode="auto">
              <a:xfrm>
                <a:off x="0" y="3339"/>
                <a:ext cx="1315" cy="1104"/>
                <a:chOff x="0" y="-228"/>
                <a:chExt cx="1315" cy="1104"/>
              </a:xfrm>
            </p:grpSpPr>
            <p:grpSp>
              <p:nvGrpSpPr>
                <p:cNvPr id="6673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3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3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4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4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4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4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4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4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74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4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4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4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5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5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7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7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6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76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6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6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6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76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6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6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6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77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7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7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7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77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7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7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7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77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7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8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grpSp>
          <p:nvGrpSpPr>
            <p:cNvPr id="66782" name="Group 222"/>
            <p:cNvGrpSpPr>
              <a:grpSpLocks/>
            </p:cNvGrpSpPr>
            <p:nvPr/>
          </p:nvGrpSpPr>
          <p:grpSpPr bwMode="auto">
            <a:xfrm>
              <a:off x="1020" y="-108"/>
              <a:ext cx="1315" cy="4551"/>
              <a:chOff x="0" y="-108"/>
              <a:chExt cx="1315" cy="4551"/>
            </a:xfrm>
          </p:grpSpPr>
          <p:grpSp>
            <p:nvGrpSpPr>
              <p:cNvPr id="66783" name="Group 223"/>
              <p:cNvGrpSpPr>
                <a:grpSpLocks/>
              </p:cNvGrpSpPr>
              <p:nvPr/>
            </p:nvGrpSpPr>
            <p:grpSpPr bwMode="auto">
              <a:xfrm>
                <a:off x="0" y="-108"/>
                <a:ext cx="1315" cy="1104"/>
                <a:chOff x="0" y="-228"/>
                <a:chExt cx="1315" cy="1104"/>
              </a:xfrm>
            </p:grpSpPr>
            <p:grpSp>
              <p:nvGrpSpPr>
                <p:cNvPr id="6678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8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8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8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8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9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79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79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7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7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0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80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0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0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0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80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0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0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0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80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1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81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1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81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1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2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82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2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2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2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82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2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2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828" name="Group 268"/>
              <p:cNvGrpSpPr>
                <a:grpSpLocks/>
              </p:cNvGrpSpPr>
              <p:nvPr/>
            </p:nvGrpSpPr>
            <p:grpSpPr bwMode="auto">
              <a:xfrm>
                <a:off x="0" y="1616"/>
                <a:ext cx="1315" cy="1104"/>
                <a:chOff x="0" y="-228"/>
                <a:chExt cx="1315" cy="1104"/>
              </a:xfrm>
            </p:grpSpPr>
            <p:grpSp>
              <p:nvGrpSpPr>
                <p:cNvPr id="6682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3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3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3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3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3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3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83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3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4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4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4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4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4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4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84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4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4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4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85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5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8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8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6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86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6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6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6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86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6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6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6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87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7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7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873" name="Group 313"/>
              <p:cNvGrpSpPr>
                <a:grpSpLocks/>
              </p:cNvGrpSpPr>
              <p:nvPr/>
            </p:nvGrpSpPr>
            <p:grpSpPr bwMode="auto">
              <a:xfrm>
                <a:off x="0" y="754"/>
                <a:ext cx="1315" cy="1075"/>
                <a:chOff x="0" y="694"/>
                <a:chExt cx="1315" cy="1075"/>
              </a:xfrm>
            </p:grpSpPr>
            <p:grpSp>
              <p:nvGrpSpPr>
                <p:cNvPr id="6687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687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7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7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7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7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8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688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8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88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8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9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89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9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9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9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9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9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89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89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89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0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690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0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690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0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1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691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1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1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914" name="Group 354"/>
              <p:cNvGrpSpPr>
                <a:grpSpLocks/>
              </p:cNvGrpSpPr>
              <p:nvPr/>
            </p:nvGrpSpPr>
            <p:grpSpPr bwMode="auto">
              <a:xfrm>
                <a:off x="0" y="2568"/>
                <a:ext cx="1315" cy="1075"/>
                <a:chOff x="0" y="694"/>
                <a:chExt cx="1315" cy="1075"/>
              </a:xfrm>
            </p:grpSpPr>
            <p:grpSp>
              <p:nvGrpSpPr>
                <p:cNvPr id="6691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691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1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1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1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2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2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2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2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692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2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2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2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92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2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3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3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693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3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3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3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3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3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3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3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4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4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4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4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694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4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4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4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694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4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5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5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695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5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5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6955" name="Group 395"/>
              <p:cNvGrpSpPr>
                <a:grpSpLocks/>
              </p:cNvGrpSpPr>
              <p:nvPr/>
            </p:nvGrpSpPr>
            <p:grpSpPr bwMode="auto">
              <a:xfrm>
                <a:off x="0" y="3339"/>
                <a:ext cx="1315" cy="1104"/>
                <a:chOff x="0" y="-228"/>
                <a:chExt cx="1315" cy="1104"/>
              </a:xfrm>
            </p:grpSpPr>
            <p:grpSp>
              <p:nvGrpSpPr>
                <p:cNvPr id="6695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5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5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5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6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6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6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6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6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696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6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6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6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696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7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697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7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97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7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8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698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8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8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8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98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8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8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698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9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699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699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69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69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grpSp>
          <p:nvGrpSpPr>
            <p:cNvPr id="68515" name="Group 1955"/>
            <p:cNvGrpSpPr>
              <a:grpSpLocks/>
            </p:cNvGrpSpPr>
            <p:nvPr/>
          </p:nvGrpSpPr>
          <p:grpSpPr bwMode="auto">
            <a:xfrm>
              <a:off x="2064" y="-108"/>
              <a:ext cx="1315" cy="4551"/>
              <a:chOff x="0" y="-108"/>
              <a:chExt cx="1315" cy="4551"/>
            </a:xfrm>
          </p:grpSpPr>
          <p:grpSp>
            <p:nvGrpSpPr>
              <p:cNvPr id="68516" name="Group 1956"/>
              <p:cNvGrpSpPr>
                <a:grpSpLocks/>
              </p:cNvGrpSpPr>
              <p:nvPr/>
            </p:nvGrpSpPr>
            <p:grpSpPr bwMode="auto">
              <a:xfrm>
                <a:off x="0" y="-108"/>
                <a:ext cx="1315" cy="1104"/>
                <a:chOff x="0" y="-228"/>
                <a:chExt cx="1315" cy="1104"/>
              </a:xfrm>
            </p:grpSpPr>
            <p:grpSp>
              <p:nvGrpSpPr>
                <p:cNvPr id="6851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1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1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2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2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2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2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2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2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52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2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2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2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3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3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53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3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3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3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53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3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4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4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54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4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4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4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54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4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4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4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55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5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5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5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561" name="Group 2001"/>
              <p:cNvGrpSpPr>
                <a:grpSpLocks/>
              </p:cNvGrpSpPr>
              <p:nvPr/>
            </p:nvGrpSpPr>
            <p:grpSpPr bwMode="auto">
              <a:xfrm>
                <a:off x="0" y="1616"/>
                <a:ext cx="1315" cy="1104"/>
                <a:chOff x="0" y="-228"/>
                <a:chExt cx="1315" cy="1104"/>
              </a:xfrm>
            </p:grpSpPr>
            <p:grpSp>
              <p:nvGrpSpPr>
                <p:cNvPr id="6856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6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6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6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6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6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6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6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7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57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7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7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7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57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7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7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7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57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8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58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8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58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8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9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59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9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9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9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59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9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59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59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59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0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0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0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60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0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0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606" name="Group 2046"/>
              <p:cNvGrpSpPr>
                <a:grpSpLocks/>
              </p:cNvGrpSpPr>
              <p:nvPr/>
            </p:nvGrpSpPr>
            <p:grpSpPr bwMode="auto">
              <a:xfrm>
                <a:off x="0" y="754"/>
                <a:ext cx="1315" cy="1075"/>
                <a:chOff x="0" y="694"/>
                <a:chExt cx="1315" cy="1075"/>
              </a:xfrm>
            </p:grpSpPr>
            <p:grpSp>
              <p:nvGrpSpPr>
                <p:cNvPr id="6860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860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0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1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1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1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1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1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1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861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1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1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1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2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2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2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2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2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2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2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2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2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2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3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3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3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3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3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3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3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3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3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3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864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4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4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4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864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4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4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647" name="Group 2087"/>
              <p:cNvGrpSpPr>
                <a:grpSpLocks/>
              </p:cNvGrpSpPr>
              <p:nvPr/>
            </p:nvGrpSpPr>
            <p:grpSpPr bwMode="auto">
              <a:xfrm>
                <a:off x="0" y="2568"/>
                <a:ext cx="1315" cy="1075"/>
                <a:chOff x="0" y="694"/>
                <a:chExt cx="1315" cy="1075"/>
              </a:xfrm>
            </p:grpSpPr>
            <p:grpSp>
              <p:nvGrpSpPr>
                <p:cNvPr id="6864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864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5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5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5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865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5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6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6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6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6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6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6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6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6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6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6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7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7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7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867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7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8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868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8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8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8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868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8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688" name="Group 2128"/>
              <p:cNvGrpSpPr>
                <a:grpSpLocks/>
              </p:cNvGrpSpPr>
              <p:nvPr/>
            </p:nvGrpSpPr>
            <p:grpSpPr bwMode="auto">
              <a:xfrm>
                <a:off x="0" y="3339"/>
                <a:ext cx="1315" cy="1104"/>
                <a:chOff x="0" y="-228"/>
                <a:chExt cx="1315" cy="1104"/>
              </a:xfrm>
            </p:grpSpPr>
            <p:grpSp>
              <p:nvGrpSpPr>
                <p:cNvPr id="6868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9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9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9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9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69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9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9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69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69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69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0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0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0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0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0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0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70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0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0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0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71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1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1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1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71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1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1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1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71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1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2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2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72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2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2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2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72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2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2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2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7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3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grpSp>
          <p:nvGrpSpPr>
            <p:cNvPr id="68733" name="Group 2173"/>
            <p:cNvGrpSpPr>
              <a:grpSpLocks/>
            </p:cNvGrpSpPr>
            <p:nvPr/>
          </p:nvGrpSpPr>
          <p:grpSpPr bwMode="auto">
            <a:xfrm>
              <a:off x="3107" y="-108"/>
              <a:ext cx="1315" cy="4551"/>
              <a:chOff x="0" y="-108"/>
              <a:chExt cx="1315" cy="4551"/>
            </a:xfrm>
          </p:grpSpPr>
          <p:grpSp>
            <p:nvGrpSpPr>
              <p:cNvPr id="68734" name="Group 2174"/>
              <p:cNvGrpSpPr>
                <a:grpSpLocks/>
              </p:cNvGrpSpPr>
              <p:nvPr/>
            </p:nvGrpSpPr>
            <p:grpSpPr bwMode="auto">
              <a:xfrm>
                <a:off x="0" y="-108"/>
                <a:ext cx="1315" cy="1104"/>
                <a:chOff x="0" y="-228"/>
                <a:chExt cx="1315" cy="1104"/>
              </a:xfrm>
            </p:grpSpPr>
            <p:grpSp>
              <p:nvGrpSpPr>
                <p:cNvPr id="6873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3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3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3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3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4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4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4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4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74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4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4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4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4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4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5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5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75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5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5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5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75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5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5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5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76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6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6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6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76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6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6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6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76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6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7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7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77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7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7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7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77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7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7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779" name="Group 2219"/>
              <p:cNvGrpSpPr>
                <a:grpSpLocks/>
              </p:cNvGrpSpPr>
              <p:nvPr/>
            </p:nvGrpSpPr>
            <p:grpSpPr bwMode="auto">
              <a:xfrm>
                <a:off x="0" y="1616"/>
                <a:ext cx="1315" cy="1104"/>
                <a:chOff x="0" y="-228"/>
                <a:chExt cx="1315" cy="1104"/>
              </a:xfrm>
            </p:grpSpPr>
            <p:grpSp>
              <p:nvGrpSpPr>
                <p:cNvPr id="6878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8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8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8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8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8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8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8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78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9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79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79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7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7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0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80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0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0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0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80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0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0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0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80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1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81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1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81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1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2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82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2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2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824" name="Group 2264"/>
              <p:cNvGrpSpPr>
                <a:grpSpLocks/>
              </p:cNvGrpSpPr>
              <p:nvPr/>
            </p:nvGrpSpPr>
            <p:grpSpPr bwMode="auto">
              <a:xfrm>
                <a:off x="0" y="754"/>
                <a:ext cx="1315" cy="1075"/>
                <a:chOff x="0" y="694"/>
                <a:chExt cx="1315" cy="1075"/>
              </a:xfrm>
            </p:grpSpPr>
            <p:grpSp>
              <p:nvGrpSpPr>
                <p:cNvPr id="6882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882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2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2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2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3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3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883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3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3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3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3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3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4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4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4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4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4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4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4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4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4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4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5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5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88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6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886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6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6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865" name="Group 2305"/>
              <p:cNvGrpSpPr>
                <a:grpSpLocks/>
              </p:cNvGrpSpPr>
              <p:nvPr/>
            </p:nvGrpSpPr>
            <p:grpSpPr bwMode="auto">
              <a:xfrm>
                <a:off x="0" y="2568"/>
                <a:ext cx="1315" cy="1075"/>
                <a:chOff x="0" y="694"/>
                <a:chExt cx="1315" cy="1075"/>
              </a:xfrm>
            </p:grpSpPr>
            <p:grpSp>
              <p:nvGrpSpPr>
                <p:cNvPr id="6886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886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6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6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7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7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7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7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7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887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7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7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7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7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8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8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8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8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8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9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889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9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9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9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889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9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89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89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889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0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0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0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890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0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0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906" name="Group 2346"/>
              <p:cNvGrpSpPr>
                <a:grpSpLocks/>
              </p:cNvGrpSpPr>
              <p:nvPr/>
            </p:nvGrpSpPr>
            <p:grpSpPr bwMode="auto">
              <a:xfrm>
                <a:off x="0" y="3339"/>
                <a:ext cx="1315" cy="1104"/>
                <a:chOff x="0" y="-228"/>
                <a:chExt cx="1315" cy="1104"/>
              </a:xfrm>
            </p:grpSpPr>
            <p:grpSp>
              <p:nvGrpSpPr>
                <p:cNvPr id="6890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0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0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1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1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1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1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1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1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91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1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1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1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2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2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2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2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92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2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2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2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92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2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3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3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93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3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3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3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93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3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3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3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94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4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4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4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94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4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4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4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94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4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5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grpSp>
          <p:nvGrpSpPr>
            <p:cNvPr id="68951" name="Group 2391"/>
            <p:cNvGrpSpPr>
              <a:grpSpLocks/>
            </p:cNvGrpSpPr>
            <p:nvPr/>
          </p:nvGrpSpPr>
          <p:grpSpPr bwMode="auto">
            <a:xfrm>
              <a:off x="4150" y="-108"/>
              <a:ext cx="1315" cy="4551"/>
              <a:chOff x="0" y="-108"/>
              <a:chExt cx="1315" cy="4551"/>
            </a:xfrm>
          </p:grpSpPr>
          <p:grpSp>
            <p:nvGrpSpPr>
              <p:cNvPr id="68952" name="Group 2392"/>
              <p:cNvGrpSpPr>
                <a:grpSpLocks/>
              </p:cNvGrpSpPr>
              <p:nvPr/>
            </p:nvGrpSpPr>
            <p:grpSpPr bwMode="auto">
              <a:xfrm>
                <a:off x="0" y="-108"/>
                <a:ext cx="1315" cy="1104"/>
                <a:chOff x="0" y="-228"/>
                <a:chExt cx="1315" cy="1104"/>
              </a:xfrm>
            </p:grpSpPr>
            <p:grpSp>
              <p:nvGrpSpPr>
                <p:cNvPr id="689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6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896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6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6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6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6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6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6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6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897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7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7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7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97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7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7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7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897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7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8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8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98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8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8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8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898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8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8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8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899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9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9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899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899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9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899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8997" name="Group 2437"/>
              <p:cNvGrpSpPr>
                <a:grpSpLocks/>
              </p:cNvGrpSpPr>
              <p:nvPr/>
            </p:nvGrpSpPr>
            <p:grpSpPr bwMode="auto">
              <a:xfrm>
                <a:off x="0" y="1616"/>
                <a:ext cx="1315" cy="1104"/>
                <a:chOff x="0" y="-228"/>
                <a:chExt cx="1315" cy="1104"/>
              </a:xfrm>
            </p:grpSpPr>
            <p:grpSp>
              <p:nvGrpSpPr>
                <p:cNvPr id="6899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899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0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0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0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900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0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1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1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1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1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1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901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1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1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1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901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2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902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2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902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2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3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903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3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3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3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903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3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3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3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903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4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4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9042" name="Group 2482"/>
              <p:cNvGrpSpPr>
                <a:grpSpLocks/>
              </p:cNvGrpSpPr>
              <p:nvPr/>
            </p:nvGrpSpPr>
            <p:grpSpPr bwMode="auto">
              <a:xfrm>
                <a:off x="0" y="754"/>
                <a:ext cx="1315" cy="1075"/>
                <a:chOff x="0" y="694"/>
                <a:chExt cx="1315" cy="1075"/>
              </a:xfrm>
            </p:grpSpPr>
            <p:grpSp>
              <p:nvGrpSpPr>
                <p:cNvPr id="6904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904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4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4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4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4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4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5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5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905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5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5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5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905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5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5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5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906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6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6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6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6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6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6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6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6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6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7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7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907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7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7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7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907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7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7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7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908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8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8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9083" name="Group 2523"/>
              <p:cNvGrpSpPr>
                <a:grpSpLocks/>
              </p:cNvGrpSpPr>
              <p:nvPr/>
            </p:nvGrpSpPr>
            <p:grpSpPr bwMode="auto">
              <a:xfrm>
                <a:off x="0" y="2568"/>
                <a:ext cx="1315" cy="1075"/>
                <a:chOff x="0" y="694"/>
                <a:chExt cx="1315" cy="1075"/>
              </a:xfrm>
            </p:grpSpPr>
            <p:grpSp>
              <p:nvGrpSpPr>
                <p:cNvPr id="6908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1070"/>
                  <a:ext cx="485" cy="307"/>
                  <a:chOff x="1519" y="2523"/>
                  <a:chExt cx="1180" cy="726"/>
                </a:xfrm>
              </p:grpSpPr>
              <p:sp>
                <p:nvSpPr>
                  <p:cNvPr id="6908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8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8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08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9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1374"/>
                  <a:ext cx="485" cy="306"/>
                  <a:chOff x="1519" y="2523"/>
                  <a:chExt cx="1180" cy="726"/>
                </a:xfrm>
              </p:grpSpPr>
              <p:sp>
                <p:nvSpPr>
                  <p:cNvPr id="6909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09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90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0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0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1373"/>
                  <a:ext cx="485" cy="307"/>
                  <a:chOff x="1519" y="2523"/>
                  <a:chExt cx="1180" cy="726"/>
                </a:xfrm>
              </p:grpSpPr>
              <p:sp>
                <p:nvSpPr>
                  <p:cNvPr id="6910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0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0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04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10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0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0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08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1071"/>
                  <a:ext cx="485" cy="306"/>
                  <a:chOff x="1519" y="2523"/>
                  <a:chExt cx="1180" cy="726"/>
                </a:xfrm>
              </p:grpSpPr>
              <p:sp>
                <p:nvSpPr>
                  <p:cNvPr id="69109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1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12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783"/>
                  <a:ext cx="485" cy="307"/>
                  <a:chOff x="1519" y="2523"/>
                  <a:chExt cx="1180" cy="726"/>
                </a:xfrm>
              </p:grpSpPr>
              <p:sp>
                <p:nvSpPr>
                  <p:cNvPr id="6911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16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31" y="799"/>
                  <a:ext cx="485" cy="306"/>
                  <a:chOff x="1519" y="2523"/>
                  <a:chExt cx="1180" cy="726"/>
                </a:xfrm>
              </p:grpSpPr>
              <p:sp>
                <p:nvSpPr>
                  <p:cNvPr id="6911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1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2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89" y="798"/>
                  <a:ext cx="485" cy="307"/>
                  <a:chOff x="1519" y="2523"/>
                  <a:chExt cx="1180" cy="726"/>
                </a:xfrm>
              </p:grpSpPr>
              <p:sp>
                <p:nvSpPr>
                  <p:cNvPr id="6912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2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23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  <p:grpSp>
            <p:nvGrpSpPr>
              <p:cNvPr id="69124" name="Group 2564"/>
              <p:cNvGrpSpPr>
                <a:grpSpLocks/>
              </p:cNvGrpSpPr>
              <p:nvPr/>
            </p:nvGrpSpPr>
            <p:grpSpPr bwMode="auto">
              <a:xfrm>
                <a:off x="0" y="3339"/>
                <a:ext cx="1315" cy="1104"/>
                <a:chOff x="0" y="-228"/>
                <a:chExt cx="1315" cy="1104"/>
              </a:xfrm>
            </p:grpSpPr>
            <p:grpSp>
              <p:nvGrpSpPr>
                <p:cNvPr id="6912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912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2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2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2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91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3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3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480"/>
                  <a:ext cx="485" cy="307"/>
                  <a:chOff x="1519" y="2523"/>
                  <a:chExt cx="1180" cy="726"/>
                </a:xfrm>
              </p:grpSpPr>
              <p:sp>
                <p:nvSpPr>
                  <p:cNvPr id="6913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3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3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3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481"/>
                  <a:ext cx="485" cy="306"/>
                  <a:chOff x="1519" y="2523"/>
                  <a:chExt cx="1180" cy="726"/>
                </a:xfrm>
              </p:grpSpPr>
              <p:sp>
                <p:nvSpPr>
                  <p:cNvPr id="6913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3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4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4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233" y="-95"/>
                  <a:ext cx="485" cy="307"/>
                  <a:chOff x="1519" y="2523"/>
                  <a:chExt cx="1180" cy="726"/>
                </a:xfrm>
              </p:grpSpPr>
              <p:sp>
                <p:nvSpPr>
                  <p:cNvPr id="6914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4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4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4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576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914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4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4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49" name="Group 16"/>
                <p:cNvGrpSpPr>
                  <a:grpSpLocks/>
                </p:cNvGrpSpPr>
                <p:nvPr/>
              </p:nvGrpSpPr>
              <p:grpSpPr bwMode="auto">
                <a:xfrm rot="5400000">
                  <a:off x="414" y="209"/>
                  <a:ext cx="485" cy="306"/>
                  <a:chOff x="1519" y="2523"/>
                  <a:chExt cx="1180" cy="726"/>
                </a:xfrm>
              </p:grpSpPr>
              <p:sp>
                <p:nvSpPr>
                  <p:cNvPr id="6915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5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53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58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915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5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5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57" name="Group 16"/>
                <p:cNvGrpSpPr>
                  <a:grpSpLocks/>
                </p:cNvGrpSpPr>
                <p:nvPr/>
              </p:nvGrpSpPr>
              <p:grpSpPr bwMode="auto">
                <a:xfrm rot="5400000">
                  <a:off x="72" y="208"/>
                  <a:ext cx="485" cy="307"/>
                  <a:chOff x="1519" y="2523"/>
                  <a:chExt cx="1180" cy="726"/>
                </a:xfrm>
              </p:grpSpPr>
              <p:sp>
                <p:nvSpPr>
                  <p:cNvPr id="6915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5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6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61" name="Group 16"/>
                <p:cNvGrpSpPr>
                  <a:grpSpLocks/>
                </p:cNvGrpSpPr>
                <p:nvPr/>
              </p:nvGrpSpPr>
              <p:grpSpPr bwMode="auto">
                <a:xfrm rot="5400000">
                  <a:off x="-90" y="-138"/>
                  <a:ext cx="485" cy="306"/>
                  <a:chOff x="1519" y="2523"/>
                  <a:chExt cx="1180" cy="726"/>
                </a:xfrm>
              </p:grpSpPr>
              <p:sp>
                <p:nvSpPr>
                  <p:cNvPr id="69162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63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64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69165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19" y="-94"/>
                  <a:ext cx="485" cy="306"/>
                  <a:chOff x="1519" y="2523"/>
                  <a:chExt cx="1180" cy="726"/>
                </a:xfrm>
              </p:grpSpPr>
              <p:sp>
                <p:nvSpPr>
                  <p:cNvPr id="69166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519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6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791" y="2523"/>
                    <a:ext cx="680" cy="635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6916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2750"/>
                    <a:ext cx="545" cy="499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ot="10800000" vert="eaVert"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grpSp>
          <p:nvGrpSpPr>
            <p:cNvPr id="69169" name="Group 2609"/>
            <p:cNvGrpSpPr>
              <a:grpSpLocks/>
            </p:cNvGrpSpPr>
            <p:nvPr/>
          </p:nvGrpSpPr>
          <p:grpSpPr bwMode="auto">
            <a:xfrm>
              <a:off x="5329" y="-108"/>
              <a:ext cx="431" cy="4567"/>
              <a:chOff x="5329" y="-108"/>
              <a:chExt cx="431" cy="4567"/>
            </a:xfrm>
          </p:grpSpPr>
          <p:grpSp>
            <p:nvGrpSpPr>
              <p:cNvPr id="69170" name="Group 16"/>
              <p:cNvGrpSpPr>
                <a:grpSpLocks/>
              </p:cNvGrpSpPr>
              <p:nvPr/>
            </p:nvGrpSpPr>
            <p:grpSpPr bwMode="auto">
              <a:xfrm rot="5400000">
                <a:off x="5364" y="4063"/>
                <a:ext cx="485" cy="307"/>
                <a:chOff x="1519" y="2523"/>
                <a:chExt cx="1180" cy="726"/>
              </a:xfrm>
            </p:grpSpPr>
            <p:sp>
              <p:nvSpPr>
                <p:cNvPr id="69171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72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73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74" name="Group 16"/>
              <p:cNvGrpSpPr>
                <a:grpSpLocks/>
              </p:cNvGrpSpPr>
              <p:nvPr/>
            </p:nvGrpSpPr>
            <p:grpSpPr bwMode="auto">
              <a:xfrm rot="5400000">
                <a:off x="5364" y="3519"/>
                <a:ext cx="485" cy="307"/>
                <a:chOff x="1519" y="2523"/>
                <a:chExt cx="1180" cy="726"/>
              </a:xfrm>
            </p:grpSpPr>
            <p:sp>
              <p:nvSpPr>
                <p:cNvPr id="69175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76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77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78" name="Group 16"/>
              <p:cNvGrpSpPr>
                <a:grpSpLocks/>
              </p:cNvGrpSpPr>
              <p:nvPr/>
            </p:nvGrpSpPr>
            <p:grpSpPr bwMode="auto">
              <a:xfrm rot="5400000">
                <a:off x="5240" y="3791"/>
                <a:ext cx="485" cy="307"/>
                <a:chOff x="1519" y="2523"/>
                <a:chExt cx="1180" cy="726"/>
              </a:xfrm>
            </p:grpSpPr>
            <p:sp>
              <p:nvSpPr>
                <p:cNvPr id="69179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0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1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82" name="Group 16"/>
              <p:cNvGrpSpPr>
                <a:grpSpLocks/>
              </p:cNvGrpSpPr>
              <p:nvPr/>
            </p:nvGrpSpPr>
            <p:grpSpPr bwMode="auto">
              <a:xfrm rot="5400000">
                <a:off x="5364" y="1750"/>
                <a:ext cx="485" cy="307"/>
                <a:chOff x="1519" y="2523"/>
                <a:chExt cx="1180" cy="726"/>
              </a:xfrm>
            </p:grpSpPr>
            <p:sp>
              <p:nvSpPr>
                <p:cNvPr id="69183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4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5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86" name="Group 16"/>
              <p:cNvGrpSpPr>
                <a:grpSpLocks/>
              </p:cNvGrpSpPr>
              <p:nvPr/>
            </p:nvGrpSpPr>
            <p:grpSpPr bwMode="auto">
              <a:xfrm rot="5400000">
                <a:off x="5364" y="2929"/>
                <a:ext cx="485" cy="307"/>
                <a:chOff x="1519" y="2523"/>
                <a:chExt cx="1180" cy="726"/>
              </a:xfrm>
            </p:grpSpPr>
            <p:sp>
              <p:nvSpPr>
                <p:cNvPr id="69187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8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89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90" name="Group 16"/>
              <p:cNvGrpSpPr>
                <a:grpSpLocks/>
              </p:cNvGrpSpPr>
              <p:nvPr/>
            </p:nvGrpSpPr>
            <p:grpSpPr bwMode="auto">
              <a:xfrm rot="5400000">
                <a:off x="5240" y="3247"/>
                <a:ext cx="485" cy="307"/>
                <a:chOff x="1519" y="2523"/>
                <a:chExt cx="1180" cy="726"/>
              </a:xfrm>
            </p:grpSpPr>
            <p:sp>
              <p:nvSpPr>
                <p:cNvPr id="69191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92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93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94" name="Group 16"/>
              <p:cNvGrpSpPr>
                <a:grpSpLocks/>
              </p:cNvGrpSpPr>
              <p:nvPr/>
            </p:nvGrpSpPr>
            <p:grpSpPr bwMode="auto">
              <a:xfrm rot="5400000">
                <a:off x="5364" y="2340"/>
                <a:ext cx="485" cy="307"/>
                <a:chOff x="1519" y="2523"/>
                <a:chExt cx="1180" cy="726"/>
              </a:xfrm>
            </p:grpSpPr>
            <p:sp>
              <p:nvSpPr>
                <p:cNvPr id="69195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96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197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198" name="Group 16"/>
              <p:cNvGrpSpPr>
                <a:grpSpLocks/>
              </p:cNvGrpSpPr>
              <p:nvPr/>
            </p:nvGrpSpPr>
            <p:grpSpPr bwMode="auto">
              <a:xfrm rot="5400000">
                <a:off x="5240" y="2657"/>
                <a:ext cx="485" cy="307"/>
                <a:chOff x="1519" y="2523"/>
                <a:chExt cx="1180" cy="726"/>
              </a:xfrm>
            </p:grpSpPr>
            <p:sp>
              <p:nvSpPr>
                <p:cNvPr id="69199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0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1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02" name="Group 16"/>
              <p:cNvGrpSpPr>
                <a:grpSpLocks/>
              </p:cNvGrpSpPr>
              <p:nvPr/>
            </p:nvGrpSpPr>
            <p:grpSpPr bwMode="auto">
              <a:xfrm rot="5400000">
                <a:off x="5240" y="2068"/>
                <a:ext cx="485" cy="307"/>
                <a:chOff x="1519" y="2523"/>
                <a:chExt cx="1180" cy="726"/>
              </a:xfrm>
            </p:grpSpPr>
            <p:sp>
              <p:nvSpPr>
                <p:cNvPr id="69203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4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5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06" name="Group 16"/>
              <p:cNvGrpSpPr>
                <a:grpSpLocks/>
              </p:cNvGrpSpPr>
              <p:nvPr/>
            </p:nvGrpSpPr>
            <p:grpSpPr bwMode="auto">
              <a:xfrm rot="5400000">
                <a:off x="5364" y="616"/>
                <a:ext cx="485" cy="307"/>
                <a:chOff x="1519" y="2523"/>
                <a:chExt cx="1180" cy="726"/>
              </a:xfrm>
            </p:grpSpPr>
            <p:sp>
              <p:nvSpPr>
                <p:cNvPr id="69207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8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09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10" name="Group 16"/>
              <p:cNvGrpSpPr>
                <a:grpSpLocks/>
              </p:cNvGrpSpPr>
              <p:nvPr/>
            </p:nvGrpSpPr>
            <p:grpSpPr bwMode="auto">
              <a:xfrm rot="5400000">
                <a:off x="5364" y="-19"/>
                <a:ext cx="485" cy="307"/>
                <a:chOff x="1519" y="2523"/>
                <a:chExt cx="1180" cy="726"/>
              </a:xfrm>
            </p:grpSpPr>
            <p:sp>
              <p:nvSpPr>
                <p:cNvPr id="69211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12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13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14" name="Group 16"/>
              <p:cNvGrpSpPr>
                <a:grpSpLocks/>
              </p:cNvGrpSpPr>
              <p:nvPr/>
            </p:nvGrpSpPr>
            <p:grpSpPr bwMode="auto">
              <a:xfrm rot="5400000">
                <a:off x="5240" y="299"/>
                <a:ext cx="485" cy="307"/>
                <a:chOff x="1519" y="2523"/>
                <a:chExt cx="1180" cy="726"/>
              </a:xfrm>
            </p:grpSpPr>
            <p:sp>
              <p:nvSpPr>
                <p:cNvPr id="69215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16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17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18" name="Group 16"/>
              <p:cNvGrpSpPr>
                <a:grpSpLocks/>
              </p:cNvGrpSpPr>
              <p:nvPr/>
            </p:nvGrpSpPr>
            <p:grpSpPr bwMode="auto">
              <a:xfrm rot="5400000">
                <a:off x="5364" y="1160"/>
                <a:ext cx="485" cy="307"/>
                <a:chOff x="1519" y="2523"/>
                <a:chExt cx="1180" cy="726"/>
              </a:xfrm>
            </p:grpSpPr>
            <p:sp>
              <p:nvSpPr>
                <p:cNvPr id="69219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0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1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22" name="Group 16"/>
              <p:cNvGrpSpPr>
                <a:grpSpLocks/>
              </p:cNvGrpSpPr>
              <p:nvPr/>
            </p:nvGrpSpPr>
            <p:grpSpPr bwMode="auto">
              <a:xfrm rot="5400000">
                <a:off x="5240" y="1433"/>
                <a:ext cx="485" cy="307"/>
                <a:chOff x="1519" y="2523"/>
                <a:chExt cx="1180" cy="726"/>
              </a:xfrm>
            </p:grpSpPr>
            <p:sp>
              <p:nvSpPr>
                <p:cNvPr id="69223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4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5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69226" name="Group 16"/>
              <p:cNvGrpSpPr>
                <a:grpSpLocks/>
              </p:cNvGrpSpPr>
              <p:nvPr/>
            </p:nvGrpSpPr>
            <p:grpSpPr bwMode="auto">
              <a:xfrm rot="5400000">
                <a:off x="5240" y="888"/>
                <a:ext cx="485" cy="307"/>
                <a:chOff x="1519" y="2523"/>
                <a:chExt cx="1180" cy="726"/>
              </a:xfrm>
            </p:grpSpPr>
            <p:sp>
              <p:nvSpPr>
                <p:cNvPr id="69227" name="Oval 17"/>
                <p:cNvSpPr>
                  <a:spLocks noChangeArrowheads="1"/>
                </p:cNvSpPr>
                <p:nvPr/>
              </p:nvSpPr>
              <p:spPr bwMode="auto">
                <a:xfrm>
                  <a:off x="1519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8" name="Oval 18"/>
                <p:cNvSpPr>
                  <a:spLocks noChangeArrowheads="1"/>
                </p:cNvSpPr>
                <p:nvPr/>
              </p:nvSpPr>
              <p:spPr bwMode="auto">
                <a:xfrm>
                  <a:off x="1791" y="2523"/>
                  <a:ext cx="680" cy="63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69229" name="Oval 19"/>
                <p:cNvSpPr>
                  <a:spLocks noChangeArrowheads="1"/>
                </p:cNvSpPr>
                <p:nvPr/>
              </p:nvSpPr>
              <p:spPr bwMode="auto">
                <a:xfrm>
                  <a:off x="2154" y="2750"/>
                  <a:ext cx="545" cy="499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</p:grpSp>
      <p:sp>
        <p:nvSpPr>
          <p:cNvPr id="69652" name="WordArt 3092"/>
          <p:cNvSpPr>
            <a:spLocks noChangeArrowheads="1" noChangeShapeType="1" noTextEdit="1"/>
          </p:cNvSpPr>
          <p:nvPr/>
        </p:nvSpPr>
        <p:spPr bwMode="auto">
          <a:xfrm>
            <a:off x="468313" y="549275"/>
            <a:ext cx="24098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さらに冷える</a:t>
            </a:r>
          </a:p>
        </p:txBody>
      </p:sp>
      <p:sp>
        <p:nvSpPr>
          <p:cNvPr id="69653" name="WordArt 3093"/>
          <p:cNvSpPr>
            <a:spLocks noChangeArrowheads="1" noChangeShapeType="1" noTextEdit="1"/>
          </p:cNvSpPr>
          <p:nvPr/>
        </p:nvSpPr>
        <p:spPr bwMode="auto">
          <a:xfrm>
            <a:off x="2987675" y="1916113"/>
            <a:ext cx="2879725" cy="2520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ＭＳ Ｐゴシック" panose="020B0600070205080204" pitchFamily="50" charset="-128"/>
              </a:rPr>
              <a:t>氷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69653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WordArt 4"/>
          <p:cNvSpPr>
            <a:spLocks noChangeArrowheads="1" noChangeShapeType="1" noTextEdit="1"/>
          </p:cNvSpPr>
          <p:nvPr/>
        </p:nvSpPr>
        <p:spPr bwMode="auto">
          <a:xfrm>
            <a:off x="3492500" y="476250"/>
            <a:ext cx="1871663" cy="17287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noFill/>
                <a:latin typeface="ＭＳ Ｐゴシック" panose="020B0600070205080204" pitchFamily="50" charset="-128"/>
              </a:rPr>
              <a:t>氷</a:t>
            </a:r>
          </a:p>
        </p:txBody>
      </p:sp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395288" y="4005263"/>
            <a:ext cx="1728787" cy="16557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水</a:t>
            </a:r>
          </a:p>
        </p:txBody>
      </p:sp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5292725" y="4076700"/>
            <a:ext cx="3565525" cy="17287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水蒸気</a:t>
            </a:r>
          </a:p>
        </p:txBody>
      </p:sp>
      <p:grpSp>
        <p:nvGrpSpPr>
          <p:cNvPr id="46090" name="Group 35"/>
          <p:cNvGrpSpPr>
            <a:grpSpLocks/>
          </p:cNvGrpSpPr>
          <p:nvPr/>
        </p:nvGrpSpPr>
        <p:grpSpPr bwMode="auto">
          <a:xfrm>
            <a:off x="3635375" y="2565400"/>
            <a:ext cx="1081088" cy="1223963"/>
            <a:chOff x="2608" y="1389"/>
            <a:chExt cx="902" cy="1180"/>
          </a:xfrm>
        </p:grpSpPr>
        <p:grpSp>
          <p:nvGrpSpPr>
            <p:cNvPr id="46091" name="Group 12"/>
            <p:cNvGrpSpPr>
              <a:grpSpLocks/>
            </p:cNvGrpSpPr>
            <p:nvPr/>
          </p:nvGrpSpPr>
          <p:grpSpPr bwMode="auto">
            <a:xfrm rot="-3439883">
              <a:off x="2426" y="1571"/>
              <a:ext cx="1180" cy="816"/>
              <a:chOff x="3198" y="2024"/>
              <a:chExt cx="1180" cy="816"/>
            </a:xfrm>
          </p:grpSpPr>
          <p:sp>
            <p:nvSpPr>
              <p:cNvPr id="46092" name="Oval 13"/>
              <p:cNvSpPr>
                <a:spLocks noChangeArrowheads="1"/>
              </p:cNvSpPr>
              <p:nvPr/>
            </p:nvSpPr>
            <p:spPr bwMode="auto">
              <a:xfrm>
                <a:off x="3833" y="234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6093" name="Oval 14"/>
              <p:cNvSpPr>
                <a:spLocks noChangeArrowheads="1"/>
              </p:cNvSpPr>
              <p:nvPr/>
            </p:nvSpPr>
            <p:spPr bwMode="auto">
              <a:xfrm>
                <a:off x="3515" y="2024"/>
                <a:ext cx="680" cy="63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46094" name="Oval 15"/>
              <p:cNvSpPr>
                <a:spLocks noChangeArrowheads="1"/>
              </p:cNvSpPr>
              <p:nvPr/>
            </p:nvSpPr>
            <p:spPr bwMode="auto">
              <a:xfrm>
                <a:off x="3198" y="2251"/>
                <a:ext cx="545" cy="499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46095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2789" y="2160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46096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288" y="1616"/>
              <a:ext cx="222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46097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2835" y="1661"/>
              <a:ext cx="317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  <p:sp>
        <p:nvSpPr>
          <p:cNvPr id="46098" name="AutoShape 18"/>
          <p:cNvSpPr>
            <a:spLocks noChangeArrowheads="1"/>
          </p:cNvSpPr>
          <p:nvPr/>
        </p:nvSpPr>
        <p:spPr bwMode="auto">
          <a:xfrm rot="-2647115">
            <a:off x="1547813" y="2708275"/>
            <a:ext cx="1800225" cy="144463"/>
          </a:xfrm>
          <a:prstGeom prst="rightArrow">
            <a:avLst>
              <a:gd name="adj1" fmla="val 50000"/>
              <a:gd name="adj2" fmla="val 311537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9" name="AutoShape 19"/>
          <p:cNvSpPr>
            <a:spLocks noChangeArrowheads="1"/>
          </p:cNvSpPr>
          <p:nvPr/>
        </p:nvSpPr>
        <p:spPr bwMode="auto">
          <a:xfrm rot="8152885">
            <a:off x="1908175" y="3141663"/>
            <a:ext cx="1800225" cy="144462"/>
          </a:xfrm>
          <a:prstGeom prst="rightArrow">
            <a:avLst>
              <a:gd name="adj1" fmla="val 50000"/>
              <a:gd name="adj2" fmla="val 31154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2" name="AutoShape 22"/>
          <p:cNvSpPr>
            <a:spLocks noChangeArrowheads="1"/>
          </p:cNvSpPr>
          <p:nvPr/>
        </p:nvSpPr>
        <p:spPr bwMode="auto">
          <a:xfrm>
            <a:off x="2916238" y="4508500"/>
            <a:ext cx="1800225" cy="144463"/>
          </a:xfrm>
          <a:prstGeom prst="rightArrow">
            <a:avLst>
              <a:gd name="adj1" fmla="val 50000"/>
              <a:gd name="adj2" fmla="val 31153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3" name="AutoShape 23"/>
          <p:cNvSpPr>
            <a:spLocks noChangeArrowheads="1"/>
          </p:cNvSpPr>
          <p:nvPr/>
        </p:nvSpPr>
        <p:spPr bwMode="auto">
          <a:xfrm rot="10800000">
            <a:off x="2916238" y="5013325"/>
            <a:ext cx="1800225" cy="144463"/>
          </a:xfrm>
          <a:prstGeom prst="rightArrow">
            <a:avLst>
              <a:gd name="adj1" fmla="val 50000"/>
              <a:gd name="adj2" fmla="val 311537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5" name="AutoShape 25"/>
          <p:cNvSpPr>
            <a:spLocks noChangeArrowheads="1"/>
          </p:cNvSpPr>
          <p:nvPr/>
        </p:nvSpPr>
        <p:spPr bwMode="auto">
          <a:xfrm rot="2700000">
            <a:off x="5472906" y="2743995"/>
            <a:ext cx="1800225" cy="144462"/>
          </a:xfrm>
          <a:prstGeom prst="rightArrow">
            <a:avLst>
              <a:gd name="adj1" fmla="val 50000"/>
              <a:gd name="adj2" fmla="val 31154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6" name="AutoShape 26"/>
          <p:cNvSpPr>
            <a:spLocks noChangeArrowheads="1"/>
          </p:cNvSpPr>
          <p:nvPr/>
        </p:nvSpPr>
        <p:spPr bwMode="auto">
          <a:xfrm rot="13500000">
            <a:off x="4937919" y="3063081"/>
            <a:ext cx="1800225" cy="144463"/>
          </a:xfrm>
          <a:prstGeom prst="rightArrow">
            <a:avLst>
              <a:gd name="adj1" fmla="val 50000"/>
              <a:gd name="adj2" fmla="val 311537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17" name="WordArt 37"/>
          <p:cNvSpPr>
            <a:spLocks noChangeArrowheads="1" noChangeShapeType="1" noTextEdit="1"/>
          </p:cNvSpPr>
          <p:nvPr/>
        </p:nvSpPr>
        <p:spPr bwMode="auto">
          <a:xfrm>
            <a:off x="3203575" y="5300663"/>
            <a:ext cx="13525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冷やす</a:t>
            </a:r>
          </a:p>
        </p:txBody>
      </p:sp>
      <p:sp>
        <p:nvSpPr>
          <p:cNvPr id="46118" name="WordArt 38"/>
          <p:cNvSpPr>
            <a:spLocks noChangeArrowheads="1" noChangeShapeType="1" noTextEdit="1"/>
          </p:cNvSpPr>
          <p:nvPr/>
        </p:nvSpPr>
        <p:spPr bwMode="auto">
          <a:xfrm>
            <a:off x="3203575" y="3933825"/>
            <a:ext cx="1295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暖める</a:t>
            </a:r>
          </a:p>
        </p:txBody>
      </p:sp>
      <p:sp>
        <p:nvSpPr>
          <p:cNvPr id="46119" name="WordArt 39"/>
          <p:cNvSpPr>
            <a:spLocks noChangeArrowheads="1" noChangeShapeType="1" noTextEdit="1"/>
          </p:cNvSpPr>
          <p:nvPr/>
        </p:nvSpPr>
        <p:spPr bwMode="auto">
          <a:xfrm>
            <a:off x="6732588" y="5949950"/>
            <a:ext cx="914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気体</a:t>
            </a:r>
          </a:p>
        </p:txBody>
      </p:sp>
      <p:sp>
        <p:nvSpPr>
          <p:cNvPr id="46120" name="WordArt 40"/>
          <p:cNvSpPr>
            <a:spLocks noChangeArrowheads="1" noChangeShapeType="1" noTextEdit="1"/>
          </p:cNvSpPr>
          <p:nvPr/>
        </p:nvSpPr>
        <p:spPr bwMode="auto">
          <a:xfrm>
            <a:off x="755650" y="5876925"/>
            <a:ext cx="914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液体</a:t>
            </a:r>
          </a:p>
        </p:txBody>
      </p:sp>
      <p:sp>
        <p:nvSpPr>
          <p:cNvPr id="46121" name="WordArt 41"/>
          <p:cNvSpPr>
            <a:spLocks noChangeArrowheads="1" noChangeShapeType="1" noTextEdit="1"/>
          </p:cNvSpPr>
          <p:nvPr/>
        </p:nvSpPr>
        <p:spPr bwMode="auto">
          <a:xfrm>
            <a:off x="5508625" y="692150"/>
            <a:ext cx="914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固体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3" dur="3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2000" fill="hold"/>
                                        <p:tgtEl>
                                          <p:spTgt spid="4609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4609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e98388798ee1127d76528b2bfbaf885339b5c1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49</Words>
  <Application>Microsoft Office PowerPoint</Application>
  <PresentationFormat>画面に合わせる (4:3)</PresentationFormat>
  <Paragraphs>30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Arial</vt:lpstr>
      <vt:lpstr>ＭＳ Ｐゴシック</vt:lpstr>
      <vt:lpstr>Calibri</vt:lpstr>
      <vt:lpstr>HG創英角ﾎﾟｯﾌﾟ体</vt:lpstr>
      <vt:lpstr>標準デザイン</vt:lpstr>
      <vt:lpstr>かぶ２</vt:lpstr>
      <vt:lpstr>水の三態変化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mizusan</dc:title>
  <dc:creator>柏市教育研究所</dc:creator>
  <cp:lastModifiedBy>柏市立教育研究所</cp:lastModifiedBy>
  <cp:revision>46</cp:revision>
  <dcterms:created xsi:type="dcterms:W3CDTF">2011-11-30T02:48:53Z</dcterms:created>
  <dcterms:modified xsi:type="dcterms:W3CDTF">2020-12-07T06:49:23Z</dcterms:modified>
</cp:coreProperties>
</file>