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6"/>
  </p:notesMasterIdLst>
  <p:sldIdLst>
    <p:sldId id="256" r:id="rId2"/>
    <p:sldId id="267" r:id="rId3"/>
    <p:sldId id="257" r:id="rId4"/>
    <p:sldId id="263" r:id="rId5"/>
    <p:sldId id="258" r:id="rId6"/>
    <p:sldId id="259" r:id="rId7"/>
    <p:sldId id="264" r:id="rId8"/>
    <p:sldId id="265" r:id="rId9"/>
    <p:sldId id="266" r:id="rId10"/>
    <p:sldId id="260" r:id="rId11"/>
    <p:sldId id="262" r:id="rId12"/>
    <p:sldId id="268" r:id="rId13"/>
    <p:sldId id="261" r:id="rId14"/>
    <p:sldId id="269" r:id="rId15"/>
  </p:sldIdLst>
  <p:sldSz cx="9144000" cy="6858000" type="screen4x3"/>
  <p:notesSz cx="6858000" cy="9144000"/>
  <p:custDataLst>
    <p:tags r:id="rId17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1741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D0CBA2E-499D-431F-98E4-83BE0A126D8A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B56C97-D1BC-4251-934B-6F6B11D5CE33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1843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5AEA57-D340-41FE-9C41-92AE909D3BEC}" type="slidenum">
              <a:rPr lang="en-US" altLang="ja-JP"/>
              <a:pPr/>
              <a:t>10</a:t>
            </a:fld>
            <a:endParaRPr lang="en-US" altLang="ja-JP"/>
          </a:p>
        </p:txBody>
      </p:sp>
      <p:sp>
        <p:nvSpPr>
          <p:cNvPr id="3277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3D5648-7669-4A73-AB22-474C7FB6C2B5}" type="slidenum">
              <a:rPr lang="en-US" altLang="ja-JP"/>
              <a:pPr/>
              <a:t>11</a:t>
            </a:fld>
            <a:endParaRPr lang="en-US" altLang="ja-JP"/>
          </a:p>
        </p:txBody>
      </p:sp>
      <p:sp>
        <p:nvSpPr>
          <p:cNvPr id="337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175A09F-707D-40F3-9FDE-75E23B05E809}" type="slidenum">
              <a:rPr lang="en-US" altLang="ja-JP"/>
              <a:pPr/>
              <a:t>12</a:t>
            </a:fld>
            <a:endParaRPr lang="en-US" altLang="ja-JP"/>
          </a:p>
        </p:txBody>
      </p:sp>
      <p:sp>
        <p:nvSpPr>
          <p:cNvPr id="3481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7CA49F-94D3-47D8-B007-A7C307B607EB}" type="slidenum">
              <a:rPr lang="en-US" altLang="ja-JP"/>
              <a:pPr/>
              <a:t>13</a:t>
            </a:fld>
            <a:endParaRPr lang="en-US" altLang="ja-JP"/>
          </a:p>
        </p:txBody>
      </p:sp>
      <p:sp>
        <p:nvSpPr>
          <p:cNvPr id="3584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1F2899-17B0-4BE2-A059-87EBCD626495}" type="slidenum">
              <a:rPr lang="en-US" altLang="ja-JP"/>
              <a:pPr/>
              <a:t>14</a:t>
            </a:fld>
            <a:endParaRPr lang="en-US" altLang="ja-JP"/>
          </a:p>
        </p:txBody>
      </p:sp>
      <p:sp>
        <p:nvSpPr>
          <p:cNvPr id="2355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6CBAB19-FB6A-4A28-834C-11A63F811A53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2457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FE3F8D-6CAB-449F-96B9-5788FC754CDE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2560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0425F94-429F-48FF-8C60-FA18F2F96ECE}" type="slidenum">
              <a:rPr lang="en-US" altLang="ja-JP"/>
              <a:pPr/>
              <a:t>4</a:t>
            </a:fld>
            <a:endParaRPr lang="en-US" altLang="ja-JP"/>
          </a:p>
        </p:txBody>
      </p:sp>
      <p:sp>
        <p:nvSpPr>
          <p:cNvPr id="2662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4CE6D5-5F99-487C-9D45-78E17965539A}" type="slidenum">
              <a:rPr lang="en-US" altLang="ja-JP"/>
              <a:pPr/>
              <a:t>5</a:t>
            </a:fld>
            <a:endParaRPr lang="en-US" altLang="ja-JP"/>
          </a:p>
        </p:txBody>
      </p:sp>
      <p:sp>
        <p:nvSpPr>
          <p:cNvPr id="27650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F05DBEC-5EA6-45AD-8824-6660BABD8CCF}" type="slidenum">
              <a:rPr lang="en-US" altLang="ja-JP"/>
              <a:pPr/>
              <a:t>6</a:t>
            </a:fld>
            <a:endParaRPr lang="en-US" altLang="ja-JP"/>
          </a:p>
        </p:txBody>
      </p:sp>
      <p:sp>
        <p:nvSpPr>
          <p:cNvPr id="2867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DA8DCC-6838-448A-B774-B348AE200EE2}" type="slidenum">
              <a:rPr lang="en-US" altLang="ja-JP"/>
              <a:pPr/>
              <a:t>7</a:t>
            </a:fld>
            <a:endParaRPr lang="en-US" altLang="ja-JP"/>
          </a:p>
        </p:txBody>
      </p:sp>
      <p:sp>
        <p:nvSpPr>
          <p:cNvPr id="2969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ADFCAD-6667-4404-A838-92CDC26D4874}" type="slidenum">
              <a:rPr lang="en-US" altLang="ja-JP"/>
              <a:pPr/>
              <a:t>8</a:t>
            </a:fld>
            <a:endParaRPr lang="en-US" altLang="ja-JP"/>
          </a:p>
        </p:txBody>
      </p:sp>
      <p:sp>
        <p:nvSpPr>
          <p:cNvPr id="3072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F63B0B-283F-4E6D-B202-1B9065ABD6EB}" type="slidenum">
              <a:rPr lang="en-US" altLang="ja-JP"/>
              <a:pPr/>
              <a:t>9</a:t>
            </a:fld>
            <a:endParaRPr lang="en-US" altLang="ja-JP"/>
          </a:p>
        </p:txBody>
      </p:sp>
      <p:sp>
        <p:nvSpPr>
          <p:cNvPr id="31746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CE47E6-BA5A-4BF7-AFBD-57B7D3384ED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55743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9640EB-B7BC-4C90-B7D6-E848643D0A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73288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9D1BAA-C455-43B8-BE4A-D9A8B2E5531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62516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B16B9A-F342-414A-8E8E-5E09AA969579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375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8B4C40-CC97-470F-9397-09D3C4EB83F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351287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C5A30D-7749-4224-9407-88526B2E825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78043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6DAFB0-9E61-4631-9E7E-CD9466891278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621619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C1E3F-6383-4BA1-A096-4686F4633D0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0410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FB3991F-FBDB-4CE6-9BB9-EE1D2D14730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995694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E2B231-F109-4160-9657-68C17B92D6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20405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A0ADDA-19EB-4ACD-9B0C-177ADA9FCFE4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1691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ja-JP"/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ja-JP"/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7043CC9-1EFC-4EDA-90BE-248F5454546D}" type="slidenum">
              <a:rPr lang="en-US" altLang="ja-JP"/>
              <a:pPr/>
              <a:t>‹#›</a:t>
            </a:fld>
            <a:endParaRPr lang="en-US" altLang="ja-JP"/>
          </a:p>
        </p:txBody>
      </p:sp>
      <p:pic>
        <p:nvPicPr>
          <p:cNvPr id="2151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51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ctr" rtl="0" fontAlgn="base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333375"/>
            <a:ext cx="7772400" cy="1470025"/>
          </a:xfrm>
        </p:spPr>
        <p:txBody>
          <a:bodyPr anchor="ctr"/>
          <a:lstStyle/>
          <a:p>
            <a:r>
              <a:rPr lang="ja-JP" altLang="en-US" sz="9600">
                <a:ea typeface="HG創英角ﾎﾟｯﾌﾟ体" panose="040B0A09000000000000" pitchFamily="49" charset="-128"/>
              </a:rPr>
              <a:t>水分子を見る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87450" y="2060575"/>
            <a:ext cx="6656388" cy="622300"/>
          </a:xfrm>
        </p:spPr>
        <p:txBody>
          <a:bodyPr/>
          <a:lstStyle/>
          <a:p>
            <a:r>
              <a:rPr lang="ja-JP" altLang="en-US" sz="3200"/>
              <a:t>どれ位拡大したら見えるだろうか</a:t>
            </a:r>
          </a:p>
        </p:txBody>
      </p:sp>
      <p:grpSp>
        <p:nvGrpSpPr>
          <p:cNvPr id="2063" name="Group 15"/>
          <p:cNvGrpSpPr>
            <a:grpSpLocks/>
          </p:cNvGrpSpPr>
          <p:nvPr/>
        </p:nvGrpSpPr>
        <p:grpSpPr bwMode="auto">
          <a:xfrm>
            <a:off x="6372225" y="3860800"/>
            <a:ext cx="1909763" cy="1677988"/>
            <a:chOff x="3742" y="2704"/>
            <a:chExt cx="1203" cy="1057"/>
          </a:xfrm>
        </p:grpSpPr>
        <p:sp>
          <p:nvSpPr>
            <p:cNvPr id="2057" name="Oval 9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8" name="Oval 10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062" name="Group 14"/>
          <p:cNvGrpSpPr>
            <a:grpSpLocks/>
          </p:cNvGrpSpPr>
          <p:nvPr/>
        </p:nvGrpSpPr>
        <p:grpSpPr bwMode="auto">
          <a:xfrm>
            <a:off x="4716463" y="2781300"/>
            <a:ext cx="2089150" cy="1366838"/>
            <a:chOff x="2925" y="2115"/>
            <a:chExt cx="1316" cy="861"/>
          </a:xfrm>
        </p:grpSpPr>
        <p:sp>
          <p:nvSpPr>
            <p:cNvPr id="2053" name="Oval 5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2074" name="Group 26"/>
          <p:cNvGrpSpPr>
            <a:grpSpLocks/>
          </p:cNvGrpSpPr>
          <p:nvPr/>
        </p:nvGrpSpPr>
        <p:grpSpPr bwMode="auto">
          <a:xfrm>
            <a:off x="1042988" y="4365625"/>
            <a:ext cx="1512887" cy="1366838"/>
            <a:chOff x="657" y="3113"/>
            <a:chExt cx="953" cy="861"/>
          </a:xfrm>
        </p:grpSpPr>
        <p:sp>
          <p:nvSpPr>
            <p:cNvPr id="2071" name="AutoShape 23"/>
            <p:cNvSpPr>
              <a:spLocks noChangeArrowheads="1"/>
            </p:cNvSpPr>
            <p:nvPr/>
          </p:nvSpPr>
          <p:spPr bwMode="auto">
            <a:xfrm>
              <a:off x="748" y="3385"/>
              <a:ext cx="771" cy="58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2072" name="Line 24"/>
            <p:cNvSpPr>
              <a:spLocks noChangeShapeType="1"/>
            </p:cNvSpPr>
            <p:nvPr/>
          </p:nvSpPr>
          <p:spPr bwMode="auto">
            <a:xfrm flipH="1" flipV="1">
              <a:off x="657" y="3158"/>
              <a:ext cx="9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73" name="Line 25"/>
            <p:cNvSpPr>
              <a:spLocks noChangeShapeType="1"/>
            </p:cNvSpPr>
            <p:nvPr/>
          </p:nvSpPr>
          <p:spPr bwMode="auto">
            <a:xfrm flipV="1">
              <a:off x="1519" y="3113"/>
              <a:ext cx="9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075" name="Line 27"/>
          <p:cNvSpPr>
            <a:spLocks noChangeShapeType="1"/>
          </p:cNvSpPr>
          <p:nvPr/>
        </p:nvSpPr>
        <p:spPr bwMode="auto">
          <a:xfrm flipV="1">
            <a:off x="1835150" y="3860800"/>
            <a:ext cx="2808288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2076" name="Line 28"/>
          <p:cNvSpPr>
            <a:spLocks noChangeShapeType="1"/>
          </p:cNvSpPr>
          <p:nvPr/>
        </p:nvSpPr>
        <p:spPr bwMode="auto">
          <a:xfrm flipV="1">
            <a:off x="1835150" y="5013325"/>
            <a:ext cx="4105275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grpSp>
        <p:nvGrpSpPr>
          <p:cNvPr id="2077" name="Group 29"/>
          <p:cNvGrpSpPr>
            <a:grpSpLocks/>
          </p:cNvGrpSpPr>
          <p:nvPr/>
        </p:nvGrpSpPr>
        <p:grpSpPr bwMode="auto">
          <a:xfrm>
            <a:off x="5148263" y="3357563"/>
            <a:ext cx="1296987" cy="574675"/>
            <a:chOff x="476" y="2387"/>
            <a:chExt cx="862" cy="453"/>
          </a:xfrm>
        </p:grpSpPr>
        <p:sp>
          <p:nvSpPr>
            <p:cNvPr id="2078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476" y="2387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79" name="WordArt 31"/>
            <p:cNvSpPr>
              <a:spLocks noChangeArrowheads="1" noChangeShapeType="1" noTextEdit="1"/>
            </p:cNvSpPr>
            <p:nvPr/>
          </p:nvSpPr>
          <p:spPr bwMode="auto">
            <a:xfrm>
              <a:off x="884" y="2659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080" name="WordArt 32"/>
            <p:cNvSpPr>
              <a:spLocks noChangeArrowheads="1" noChangeShapeType="1" noTextEdit="1"/>
            </p:cNvSpPr>
            <p:nvPr/>
          </p:nvSpPr>
          <p:spPr bwMode="auto">
            <a:xfrm>
              <a:off x="1066" y="2387"/>
              <a:ext cx="272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  <p:grpSp>
        <p:nvGrpSpPr>
          <p:cNvPr id="2081" name="Group 33"/>
          <p:cNvGrpSpPr>
            <a:grpSpLocks/>
          </p:cNvGrpSpPr>
          <p:nvPr/>
        </p:nvGrpSpPr>
        <p:grpSpPr bwMode="auto">
          <a:xfrm>
            <a:off x="6588125" y="4724400"/>
            <a:ext cx="1295400" cy="574675"/>
            <a:chOff x="476" y="2387"/>
            <a:chExt cx="862" cy="453"/>
          </a:xfrm>
        </p:grpSpPr>
        <p:sp>
          <p:nvSpPr>
            <p:cNvPr id="2082" name="WordArt 34"/>
            <p:cNvSpPr>
              <a:spLocks noChangeArrowheads="1" noChangeShapeType="1" noTextEdit="1"/>
            </p:cNvSpPr>
            <p:nvPr/>
          </p:nvSpPr>
          <p:spPr bwMode="auto">
            <a:xfrm>
              <a:off x="476" y="2387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2083" name="WordArt 35"/>
            <p:cNvSpPr>
              <a:spLocks noChangeArrowheads="1" noChangeShapeType="1" noTextEdit="1"/>
            </p:cNvSpPr>
            <p:nvPr/>
          </p:nvSpPr>
          <p:spPr bwMode="auto">
            <a:xfrm>
              <a:off x="884" y="2659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2084" name="WordArt 36"/>
            <p:cNvSpPr>
              <a:spLocks noChangeArrowheads="1" noChangeShapeType="1" noTextEdit="1"/>
            </p:cNvSpPr>
            <p:nvPr/>
          </p:nvSpPr>
          <p:spPr bwMode="auto">
            <a:xfrm>
              <a:off x="1066" y="2387"/>
              <a:ext cx="272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5" name="AutoShape 11"/>
          <p:cNvSpPr>
            <a:spLocks noChangeArrowheads="1"/>
          </p:cNvSpPr>
          <p:nvPr/>
        </p:nvSpPr>
        <p:spPr bwMode="auto">
          <a:xfrm>
            <a:off x="2451100" y="2584450"/>
            <a:ext cx="5826125" cy="3941763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6156" name="Line 12"/>
          <p:cNvSpPr>
            <a:spLocks noChangeShapeType="1"/>
          </p:cNvSpPr>
          <p:nvPr/>
        </p:nvSpPr>
        <p:spPr bwMode="auto">
          <a:xfrm flipH="1" flipV="1">
            <a:off x="1763713" y="1066800"/>
            <a:ext cx="687387" cy="1517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57" name="Line 13"/>
          <p:cNvSpPr>
            <a:spLocks noChangeShapeType="1"/>
          </p:cNvSpPr>
          <p:nvPr/>
        </p:nvSpPr>
        <p:spPr bwMode="auto">
          <a:xfrm flipV="1">
            <a:off x="8277225" y="765175"/>
            <a:ext cx="687388" cy="18192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6162" name="WordArt 18"/>
          <p:cNvSpPr>
            <a:spLocks noChangeArrowheads="1" noChangeShapeType="1" noTextEdit="1"/>
          </p:cNvSpPr>
          <p:nvPr/>
        </p:nvSpPr>
        <p:spPr bwMode="auto">
          <a:xfrm>
            <a:off x="3995738" y="4868863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6163" name="WordArt 19"/>
          <p:cNvSpPr>
            <a:spLocks noChangeArrowheads="1" noChangeShapeType="1" noTextEdit="1"/>
          </p:cNvSpPr>
          <p:nvPr/>
        </p:nvSpPr>
        <p:spPr bwMode="auto">
          <a:xfrm>
            <a:off x="5292725" y="4652963"/>
            <a:ext cx="3143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８</a:t>
            </a:r>
          </a:p>
        </p:txBody>
      </p:sp>
      <p:sp>
        <p:nvSpPr>
          <p:cNvPr id="6172" name="WordArt 28"/>
          <p:cNvSpPr>
            <a:spLocks noChangeArrowheads="1" noChangeShapeType="1" noTextEdit="1"/>
          </p:cNvSpPr>
          <p:nvPr/>
        </p:nvSpPr>
        <p:spPr bwMode="auto">
          <a:xfrm>
            <a:off x="2411413" y="333375"/>
            <a:ext cx="5976937" cy="10080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FF"/>
                </a:solidFill>
                <a:latin typeface="ＭＳ Ｐゴシック" panose="020B0600070205080204" pitchFamily="50" charset="-128"/>
              </a:rPr>
              <a:t>はっきり見えたー</a:t>
            </a:r>
          </a:p>
        </p:txBody>
      </p:sp>
      <p:sp>
        <p:nvSpPr>
          <p:cNvPr id="6181" name="WordArt 37"/>
          <p:cNvSpPr>
            <a:spLocks noChangeArrowheads="1" noChangeShapeType="1" noTextEdit="1"/>
          </p:cNvSpPr>
          <p:nvPr/>
        </p:nvSpPr>
        <p:spPr bwMode="auto">
          <a:xfrm>
            <a:off x="3132138" y="1700213"/>
            <a:ext cx="4608512" cy="6492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１００００００００（１億）倍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C0C0"/>
              </a:solidFill>
              <a:latin typeface="ＭＳ Ｐゴシック" panose="020B0600070205080204" pitchFamily="50" charset="-128"/>
            </a:endParaRPr>
          </a:p>
        </p:txBody>
      </p:sp>
      <p:grpSp>
        <p:nvGrpSpPr>
          <p:cNvPr id="6195" name="Group 51"/>
          <p:cNvGrpSpPr>
            <a:grpSpLocks/>
          </p:cNvGrpSpPr>
          <p:nvPr/>
        </p:nvGrpSpPr>
        <p:grpSpPr bwMode="auto">
          <a:xfrm>
            <a:off x="755650" y="4724400"/>
            <a:ext cx="2271713" cy="1584325"/>
            <a:chOff x="431" y="2976"/>
            <a:chExt cx="1431" cy="998"/>
          </a:xfrm>
        </p:grpSpPr>
        <p:sp>
          <p:nvSpPr>
            <p:cNvPr id="6182" name="WordArt 38"/>
            <p:cNvSpPr>
              <a:spLocks noChangeArrowheads="1" noChangeShapeType="1" noTextEdit="1"/>
            </p:cNvSpPr>
            <p:nvPr/>
          </p:nvSpPr>
          <p:spPr bwMode="auto">
            <a:xfrm>
              <a:off x="431" y="2976"/>
              <a:ext cx="1270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さらに</a:t>
              </a:r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×10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endParaRPr>
            </a:p>
          </p:txBody>
        </p:sp>
        <p:grpSp>
          <p:nvGrpSpPr>
            <p:cNvPr id="6183" name="Group 39"/>
            <p:cNvGrpSpPr>
              <a:grpSpLocks/>
            </p:cNvGrpSpPr>
            <p:nvPr/>
          </p:nvGrpSpPr>
          <p:grpSpPr bwMode="auto">
            <a:xfrm>
              <a:off x="431" y="3475"/>
              <a:ext cx="499" cy="499"/>
              <a:chOff x="657" y="3113"/>
              <a:chExt cx="953" cy="861"/>
            </a:xfrm>
          </p:grpSpPr>
          <p:sp>
            <p:nvSpPr>
              <p:cNvPr id="6184" name="AutoShape 40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185" name="Line 41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6186" name="Line 42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6187" name="AutoShape 43"/>
            <p:cNvSpPr>
              <a:spLocks noChangeArrowheads="1"/>
            </p:cNvSpPr>
            <p:nvPr/>
          </p:nvSpPr>
          <p:spPr bwMode="auto">
            <a:xfrm rot="62857991">
              <a:off x="1226" y="3454"/>
              <a:ext cx="636" cy="181"/>
            </a:xfrm>
            <a:prstGeom prst="rightArrow">
              <a:avLst>
                <a:gd name="adj1" fmla="val 50000"/>
                <a:gd name="adj2" fmla="val 878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6194" name="Group 50"/>
          <p:cNvGrpSpPr>
            <a:grpSpLocks/>
          </p:cNvGrpSpPr>
          <p:nvPr/>
        </p:nvGrpSpPr>
        <p:grpSpPr bwMode="auto">
          <a:xfrm>
            <a:off x="2843213" y="2565400"/>
            <a:ext cx="5113337" cy="1944688"/>
            <a:chOff x="1791" y="2432"/>
            <a:chExt cx="3221" cy="1225"/>
          </a:xfrm>
        </p:grpSpPr>
        <p:grpSp>
          <p:nvGrpSpPr>
            <p:cNvPr id="6164" name="Group 20"/>
            <p:cNvGrpSpPr>
              <a:grpSpLocks/>
            </p:cNvGrpSpPr>
            <p:nvPr/>
          </p:nvGrpSpPr>
          <p:grpSpPr bwMode="auto">
            <a:xfrm rot="-1997118">
              <a:off x="1791" y="2432"/>
              <a:ext cx="1301" cy="849"/>
              <a:chOff x="2925" y="2115"/>
              <a:chExt cx="1316" cy="861"/>
            </a:xfrm>
          </p:grpSpPr>
          <p:sp>
            <p:nvSpPr>
              <p:cNvPr id="6165" name="Oval 21"/>
              <p:cNvSpPr>
                <a:spLocks noChangeArrowheads="1"/>
              </p:cNvSpPr>
              <p:nvPr/>
            </p:nvSpPr>
            <p:spPr bwMode="auto">
              <a:xfrm>
                <a:off x="3606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166" name="Oval 22"/>
              <p:cNvSpPr>
                <a:spLocks noChangeArrowheads="1"/>
              </p:cNvSpPr>
              <p:nvPr/>
            </p:nvSpPr>
            <p:spPr bwMode="auto">
              <a:xfrm>
                <a:off x="2925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167" name="Oval 23"/>
              <p:cNvSpPr>
                <a:spLocks noChangeArrowheads="1"/>
              </p:cNvSpPr>
              <p:nvPr/>
            </p:nvSpPr>
            <p:spPr bwMode="auto">
              <a:xfrm>
                <a:off x="3153" y="2115"/>
                <a:ext cx="771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6168" name="Group 24"/>
            <p:cNvGrpSpPr>
              <a:grpSpLocks/>
            </p:cNvGrpSpPr>
            <p:nvPr/>
          </p:nvGrpSpPr>
          <p:grpSpPr bwMode="auto">
            <a:xfrm rot="1958274">
              <a:off x="3742" y="2522"/>
              <a:ext cx="1270" cy="862"/>
              <a:chOff x="2925" y="2115"/>
              <a:chExt cx="1316" cy="861"/>
            </a:xfrm>
          </p:grpSpPr>
          <p:sp>
            <p:nvSpPr>
              <p:cNvPr id="6169" name="Oval 25"/>
              <p:cNvSpPr>
                <a:spLocks noChangeArrowheads="1"/>
              </p:cNvSpPr>
              <p:nvPr/>
            </p:nvSpPr>
            <p:spPr bwMode="auto">
              <a:xfrm>
                <a:off x="3606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170" name="Oval 26"/>
              <p:cNvSpPr>
                <a:spLocks noChangeArrowheads="1"/>
              </p:cNvSpPr>
              <p:nvPr/>
            </p:nvSpPr>
            <p:spPr bwMode="auto">
              <a:xfrm>
                <a:off x="2925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171" name="Oval 27"/>
              <p:cNvSpPr>
                <a:spLocks noChangeArrowheads="1"/>
              </p:cNvSpPr>
              <p:nvPr/>
            </p:nvSpPr>
            <p:spPr bwMode="auto">
              <a:xfrm>
                <a:off x="3153" y="2115"/>
                <a:ext cx="771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6188" name="Group 44"/>
            <p:cNvGrpSpPr>
              <a:grpSpLocks/>
            </p:cNvGrpSpPr>
            <p:nvPr/>
          </p:nvGrpSpPr>
          <p:grpSpPr bwMode="auto">
            <a:xfrm rot="196961">
              <a:off x="2789" y="2795"/>
              <a:ext cx="1224" cy="862"/>
              <a:chOff x="2925" y="2115"/>
              <a:chExt cx="1316" cy="861"/>
            </a:xfrm>
          </p:grpSpPr>
          <p:sp>
            <p:nvSpPr>
              <p:cNvPr id="6189" name="Oval 45"/>
              <p:cNvSpPr>
                <a:spLocks noChangeArrowheads="1"/>
              </p:cNvSpPr>
              <p:nvPr/>
            </p:nvSpPr>
            <p:spPr bwMode="auto">
              <a:xfrm>
                <a:off x="3606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190" name="Oval 46"/>
              <p:cNvSpPr>
                <a:spLocks noChangeArrowheads="1"/>
              </p:cNvSpPr>
              <p:nvPr/>
            </p:nvSpPr>
            <p:spPr bwMode="auto">
              <a:xfrm>
                <a:off x="2925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6191" name="Oval 47"/>
              <p:cNvSpPr>
                <a:spLocks noChangeArrowheads="1"/>
              </p:cNvSpPr>
              <p:nvPr/>
            </p:nvSpPr>
            <p:spPr bwMode="auto">
              <a:xfrm>
                <a:off x="3153" y="2115"/>
                <a:ext cx="771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6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92500" y="549275"/>
            <a:ext cx="5184775" cy="1584325"/>
          </a:xfrm>
        </p:spPr>
        <p:txBody>
          <a:bodyPr/>
          <a:lstStyle/>
          <a:p>
            <a:pPr>
              <a:buFontTx/>
              <a:buNone/>
            </a:pPr>
            <a:r>
              <a:rPr lang="ja-JP" altLang="en-US" sz="4400">
                <a:solidFill>
                  <a:srgbClr val="FF6600"/>
                </a:solidFill>
              </a:rPr>
              <a:t>夏みかん</a:t>
            </a:r>
            <a:r>
              <a:rPr lang="ja-JP" altLang="en-US" sz="4400"/>
              <a:t>はどんな大きさになるだろうか</a:t>
            </a:r>
          </a:p>
          <a:p>
            <a:pPr>
              <a:buFontTx/>
              <a:buNone/>
            </a:pPr>
            <a:endParaRPr lang="en-US" altLang="ja-JP" sz="4400"/>
          </a:p>
        </p:txBody>
      </p:sp>
      <p:sp>
        <p:nvSpPr>
          <p:cNvPr id="9220" name="Oval 4"/>
          <p:cNvSpPr>
            <a:spLocks noChangeArrowheads="1"/>
          </p:cNvSpPr>
          <p:nvPr/>
        </p:nvSpPr>
        <p:spPr bwMode="auto">
          <a:xfrm>
            <a:off x="971550" y="5300663"/>
            <a:ext cx="1079500" cy="1008062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2" name="WordArt 6"/>
          <p:cNvSpPr>
            <a:spLocks noChangeArrowheads="1" noChangeShapeType="1" noTextEdit="1"/>
          </p:cNvSpPr>
          <p:nvPr/>
        </p:nvSpPr>
        <p:spPr bwMode="auto">
          <a:xfrm>
            <a:off x="684213" y="836613"/>
            <a:ext cx="2447925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9223" name="WordArt 7"/>
          <p:cNvSpPr>
            <a:spLocks noChangeArrowheads="1" noChangeShapeType="1" noTextEdit="1"/>
          </p:cNvSpPr>
          <p:nvPr/>
        </p:nvSpPr>
        <p:spPr bwMode="auto">
          <a:xfrm>
            <a:off x="1835150" y="404813"/>
            <a:ext cx="360363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８</a:t>
            </a:r>
          </a:p>
        </p:txBody>
      </p:sp>
      <p:sp>
        <p:nvSpPr>
          <p:cNvPr id="9224" name="Oval 8"/>
          <p:cNvSpPr>
            <a:spLocks noChangeArrowheads="1"/>
          </p:cNvSpPr>
          <p:nvPr/>
        </p:nvSpPr>
        <p:spPr bwMode="auto">
          <a:xfrm flipH="1">
            <a:off x="1042988" y="5661025"/>
            <a:ext cx="71437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5" name="Oval 9"/>
          <p:cNvSpPr>
            <a:spLocks noChangeArrowheads="1"/>
          </p:cNvSpPr>
          <p:nvPr/>
        </p:nvSpPr>
        <p:spPr bwMode="auto">
          <a:xfrm flipH="1">
            <a:off x="1979613" y="5734050"/>
            <a:ext cx="71437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6" name="Oval 10"/>
          <p:cNvSpPr>
            <a:spLocks noChangeArrowheads="1"/>
          </p:cNvSpPr>
          <p:nvPr/>
        </p:nvSpPr>
        <p:spPr bwMode="auto">
          <a:xfrm flipH="1">
            <a:off x="1258888" y="5661025"/>
            <a:ext cx="71437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7" name="Oval 11"/>
          <p:cNvSpPr>
            <a:spLocks noChangeArrowheads="1"/>
          </p:cNvSpPr>
          <p:nvPr/>
        </p:nvSpPr>
        <p:spPr bwMode="auto">
          <a:xfrm flipH="1">
            <a:off x="1476375" y="5876925"/>
            <a:ext cx="71438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8" name="Oval 12"/>
          <p:cNvSpPr>
            <a:spLocks noChangeArrowheads="1"/>
          </p:cNvSpPr>
          <p:nvPr/>
        </p:nvSpPr>
        <p:spPr bwMode="auto">
          <a:xfrm flipH="1">
            <a:off x="1692275" y="5516563"/>
            <a:ext cx="73025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29" name="Oval 13"/>
          <p:cNvSpPr>
            <a:spLocks noChangeArrowheads="1"/>
          </p:cNvSpPr>
          <p:nvPr/>
        </p:nvSpPr>
        <p:spPr bwMode="auto">
          <a:xfrm flipH="1">
            <a:off x="1692275" y="5734050"/>
            <a:ext cx="71438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9230" name="Freeform 14"/>
          <p:cNvSpPr>
            <a:spLocks/>
          </p:cNvSpPr>
          <p:nvPr/>
        </p:nvSpPr>
        <p:spPr bwMode="auto">
          <a:xfrm>
            <a:off x="1331913" y="5445125"/>
            <a:ext cx="273050" cy="214313"/>
          </a:xfrm>
          <a:custGeom>
            <a:avLst/>
            <a:gdLst>
              <a:gd name="T0" fmla="*/ 55 w 172"/>
              <a:gd name="T1" fmla="*/ 63 h 135"/>
              <a:gd name="T2" fmla="*/ 82 w 172"/>
              <a:gd name="T3" fmla="*/ 72 h 135"/>
              <a:gd name="T4" fmla="*/ 109 w 172"/>
              <a:gd name="T5" fmla="*/ 18 h 135"/>
              <a:gd name="T6" fmla="*/ 136 w 172"/>
              <a:gd name="T7" fmla="*/ 0 h 135"/>
              <a:gd name="T8" fmla="*/ 154 w 172"/>
              <a:gd name="T9" fmla="*/ 27 h 135"/>
              <a:gd name="T10" fmla="*/ 172 w 172"/>
              <a:gd name="T11" fmla="*/ 99 h 135"/>
              <a:gd name="T12" fmla="*/ 73 w 172"/>
              <a:gd name="T13" fmla="*/ 135 h 135"/>
              <a:gd name="T14" fmla="*/ 1 w 172"/>
              <a:gd name="T15" fmla="*/ 36 h 135"/>
              <a:gd name="T16" fmla="*/ 55 w 172"/>
              <a:gd name="T17" fmla="*/ 63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2" h="135">
                <a:moveTo>
                  <a:pt x="55" y="63"/>
                </a:moveTo>
                <a:cubicBezTo>
                  <a:pt x="64" y="66"/>
                  <a:pt x="73" y="76"/>
                  <a:pt x="82" y="72"/>
                </a:cubicBezTo>
                <a:cubicBezTo>
                  <a:pt x="104" y="63"/>
                  <a:pt x="97" y="32"/>
                  <a:pt x="109" y="18"/>
                </a:cubicBezTo>
                <a:cubicBezTo>
                  <a:pt x="116" y="10"/>
                  <a:pt x="127" y="6"/>
                  <a:pt x="136" y="0"/>
                </a:cubicBezTo>
                <a:cubicBezTo>
                  <a:pt x="142" y="9"/>
                  <a:pt x="150" y="17"/>
                  <a:pt x="154" y="27"/>
                </a:cubicBezTo>
                <a:cubicBezTo>
                  <a:pt x="162" y="50"/>
                  <a:pt x="172" y="99"/>
                  <a:pt x="172" y="99"/>
                </a:cubicBezTo>
                <a:cubicBezTo>
                  <a:pt x="138" y="122"/>
                  <a:pt x="114" y="127"/>
                  <a:pt x="73" y="135"/>
                </a:cubicBezTo>
                <a:cubicBezTo>
                  <a:pt x="50" y="101"/>
                  <a:pt x="19" y="72"/>
                  <a:pt x="1" y="36"/>
                </a:cubicBezTo>
                <a:cubicBezTo>
                  <a:pt x="0" y="35"/>
                  <a:pt x="55" y="99"/>
                  <a:pt x="55" y="63"/>
                </a:cubicBezTo>
                <a:close/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40" name="Line 24"/>
          <p:cNvSpPr>
            <a:spLocks noChangeShapeType="1"/>
          </p:cNvSpPr>
          <p:nvPr/>
        </p:nvSpPr>
        <p:spPr bwMode="auto">
          <a:xfrm flipV="1">
            <a:off x="1547813" y="2349500"/>
            <a:ext cx="3240087" cy="34559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41" name="Line 25"/>
          <p:cNvSpPr>
            <a:spLocks noChangeShapeType="1"/>
          </p:cNvSpPr>
          <p:nvPr/>
        </p:nvSpPr>
        <p:spPr bwMode="auto">
          <a:xfrm>
            <a:off x="1547813" y="5805488"/>
            <a:ext cx="5040312" cy="5032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42" name="Line 26"/>
          <p:cNvSpPr>
            <a:spLocks noChangeShapeType="1"/>
          </p:cNvSpPr>
          <p:nvPr/>
        </p:nvSpPr>
        <p:spPr bwMode="auto">
          <a:xfrm flipV="1">
            <a:off x="3059113" y="2205038"/>
            <a:ext cx="2881312" cy="3095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43" name="Line 27"/>
          <p:cNvSpPr>
            <a:spLocks noChangeShapeType="1"/>
          </p:cNvSpPr>
          <p:nvPr/>
        </p:nvSpPr>
        <p:spPr bwMode="auto">
          <a:xfrm>
            <a:off x="3059113" y="5300663"/>
            <a:ext cx="4249737" cy="433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44" name="Line 28"/>
          <p:cNvSpPr>
            <a:spLocks noChangeShapeType="1"/>
          </p:cNvSpPr>
          <p:nvPr/>
        </p:nvSpPr>
        <p:spPr bwMode="auto">
          <a:xfrm flipV="1">
            <a:off x="4716463" y="2133600"/>
            <a:ext cx="2519362" cy="273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45" name="Line 29"/>
          <p:cNvSpPr>
            <a:spLocks noChangeShapeType="1"/>
          </p:cNvSpPr>
          <p:nvPr/>
        </p:nvSpPr>
        <p:spPr bwMode="auto">
          <a:xfrm>
            <a:off x="4716463" y="4868863"/>
            <a:ext cx="3527425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9246" name="WordArt 30"/>
          <p:cNvSpPr>
            <a:spLocks noChangeArrowheads="1" noChangeShapeType="1" noTextEdit="1"/>
          </p:cNvSpPr>
          <p:nvPr/>
        </p:nvSpPr>
        <p:spPr bwMode="auto">
          <a:xfrm rot="-736599">
            <a:off x="2424113" y="3351213"/>
            <a:ext cx="5903912" cy="15843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TW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１００００００００（１億）倍</a:t>
            </a:r>
            <a:endParaRPr lang="ja-JP" altLang="en-US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C0C0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6021388"/>
            <a:ext cx="5111750" cy="53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ja-JP" altLang="en-US">
                <a:solidFill>
                  <a:srgbClr val="FF6600"/>
                </a:solidFill>
              </a:rPr>
              <a:t>夏みかん</a:t>
            </a:r>
            <a:r>
              <a:rPr lang="ja-JP" altLang="en-US"/>
              <a:t>は地球の大きさに</a:t>
            </a:r>
          </a:p>
        </p:txBody>
      </p:sp>
      <p:sp>
        <p:nvSpPr>
          <p:cNvPr id="16388" name="Oval 4"/>
          <p:cNvSpPr>
            <a:spLocks noChangeArrowheads="1"/>
          </p:cNvSpPr>
          <p:nvPr/>
        </p:nvSpPr>
        <p:spPr bwMode="auto">
          <a:xfrm>
            <a:off x="611188" y="4508500"/>
            <a:ext cx="1152525" cy="1008063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1476375" y="3141663"/>
            <a:ext cx="1800225" cy="80327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16391" name="WordArt 7"/>
          <p:cNvSpPr>
            <a:spLocks noChangeArrowheads="1" noChangeShapeType="1" noTextEdit="1"/>
          </p:cNvSpPr>
          <p:nvPr/>
        </p:nvSpPr>
        <p:spPr bwMode="auto">
          <a:xfrm>
            <a:off x="2268538" y="2924175"/>
            <a:ext cx="288925" cy="2413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８</a:t>
            </a:r>
          </a:p>
        </p:txBody>
      </p:sp>
      <p:sp>
        <p:nvSpPr>
          <p:cNvPr id="16392" name="Oval 8"/>
          <p:cNvSpPr>
            <a:spLocks noChangeArrowheads="1"/>
          </p:cNvSpPr>
          <p:nvPr/>
        </p:nvSpPr>
        <p:spPr bwMode="auto">
          <a:xfrm flipH="1">
            <a:off x="684213" y="4941888"/>
            <a:ext cx="71437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3" name="Oval 9"/>
          <p:cNvSpPr>
            <a:spLocks noChangeArrowheads="1"/>
          </p:cNvSpPr>
          <p:nvPr/>
        </p:nvSpPr>
        <p:spPr bwMode="auto">
          <a:xfrm flipH="1">
            <a:off x="1116013" y="5013325"/>
            <a:ext cx="71437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4" name="Oval 10"/>
          <p:cNvSpPr>
            <a:spLocks noChangeArrowheads="1"/>
          </p:cNvSpPr>
          <p:nvPr/>
        </p:nvSpPr>
        <p:spPr bwMode="auto">
          <a:xfrm flipH="1">
            <a:off x="827088" y="4797425"/>
            <a:ext cx="71437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5" name="Oval 11"/>
          <p:cNvSpPr>
            <a:spLocks noChangeArrowheads="1"/>
          </p:cNvSpPr>
          <p:nvPr/>
        </p:nvSpPr>
        <p:spPr bwMode="auto">
          <a:xfrm flipH="1">
            <a:off x="1331913" y="4652963"/>
            <a:ext cx="71437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6" name="Oval 12"/>
          <p:cNvSpPr>
            <a:spLocks noChangeArrowheads="1"/>
          </p:cNvSpPr>
          <p:nvPr/>
        </p:nvSpPr>
        <p:spPr bwMode="auto">
          <a:xfrm flipH="1">
            <a:off x="1547813" y="4797425"/>
            <a:ext cx="73025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7" name="Oval 13"/>
          <p:cNvSpPr>
            <a:spLocks noChangeArrowheads="1"/>
          </p:cNvSpPr>
          <p:nvPr/>
        </p:nvSpPr>
        <p:spPr bwMode="auto">
          <a:xfrm flipH="1">
            <a:off x="1403350" y="4868863"/>
            <a:ext cx="71438" cy="73025"/>
          </a:xfrm>
          <a:prstGeom prst="ellipse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6398" name="Freeform 14"/>
          <p:cNvSpPr>
            <a:spLocks/>
          </p:cNvSpPr>
          <p:nvPr/>
        </p:nvSpPr>
        <p:spPr bwMode="auto">
          <a:xfrm>
            <a:off x="971550" y="4652963"/>
            <a:ext cx="273050" cy="214312"/>
          </a:xfrm>
          <a:custGeom>
            <a:avLst/>
            <a:gdLst>
              <a:gd name="T0" fmla="*/ 55 w 172"/>
              <a:gd name="T1" fmla="*/ 63 h 135"/>
              <a:gd name="T2" fmla="*/ 82 w 172"/>
              <a:gd name="T3" fmla="*/ 72 h 135"/>
              <a:gd name="T4" fmla="*/ 109 w 172"/>
              <a:gd name="T5" fmla="*/ 18 h 135"/>
              <a:gd name="T6" fmla="*/ 136 w 172"/>
              <a:gd name="T7" fmla="*/ 0 h 135"/>
              <a:gd name="T8" fmla="*/ 154 w 172"/>
              <a:gd name="T9" fmla="*/ 27 h 135"/>
              <a:gd name="T10" fmla="*/ 172 w 172"/>
              <a:gd name="T11" fmla="*/ 99 h 135"/>
              <a:gd name="T12" fmla="*/ 73 w 172"/>
              <a:gd name="T13" fmla="*/ 135 h 135"/>
              <a:gd name="T14" fmla="*/ 1 w 172"/>
              <a:gd name="T15" fmla="*/ 36 h 135"/>
              <a:gd name="T16" fmla="*/ 55 w 172"/>
              <a:gd name="T17" fmla="*/ 63 h 13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72" h="135">
                <a:moveTo>
                  <a:pt x="55" y="63"/>
                </a:moveTo>
                <a:cubicBezTo>
                  <a:pt x="64" y="66"/>
                  <a:pt x="73" y="76"/>
                  <a:pt x="82" y="72"/>
                </a:cubicBezTo>
                <a:cubicBezTo>
                  <a:pt x="104" y="63"/>
                  <a:pt x="97" y="32"/>
                  <a:pt x="109" y="18"/>
                </a:cubicBezTo>
                <a:cubicBezTo>
                  <a:pt x="116" y="10"/>
                  <a:pt x="127" y="6"/>
                  <a:pt x="136" y="0"/>
                </a:cubicBezTo>
                <a:cubicBezTo>
                  <a:pt x="142" y="9"/>
                  <a:pt x="150" y="17"/>
                  <a:pt x="154" y="27"/>
                </a:cubicBezTo>
                <a:cubicBezTo>
                  <a:pt x="162" y="50"/>
                  <a:pt x="172" y="99"/>
                  <a:pt x="172" y="99"/>
                </a:cubicBezTo>
                <a:cubicBezTo>
                  <a:pt x="138" y="122"/>
                  <a:pt x="114" y="127"/>
                  <a:pt x="73" y="135"/>
                </a:cubicBezTo>
                <a:cubicBezTo>
                  <a:pt x="50" y="101"/>
                  <a:pt x="19" y="72"/>
                  <a:pt x="1" y="36"/>
                </a:cubicBezTo>
                <a:cubicBezTo>
                  <a:pt x="0" y="35"/>
                  <a:pt x="55" y="99"/>
                  <a:pt x="55" y="63"/>
                </a:cubicBezTo>
                <a:close/>
              </a:path>
            </a:pathLst>
          </a:custGeom>
          <a:solidFill>
            <a:srgbClr val="99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ja-JP" altLang="en-US"/>
          </a:p>
        </p:txBody>
      </p:sp>
      <p:sp>
        <p:nvSpPr>
          <p:cNvPr id="16401" name="WordArt 17"/>
          <p:cNvSpPr>
            <a:spLocks noChangeArrowheads="1" noChangeShapeType="1" noTextEdit="1"/>
          </p:cNvSpPr>
          <p:nvPr/>
        </p:nvSpPr>
        <p:spPr bwMode="auto">
          <a:xfrm rot="-1110999">
            <a:off x="250825" y="908050"/>
            <a:ext cx="4321175" cy="719138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47384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１００００００００倍</a:t>
            </a:r>
          </a:p>
        </p:txBody>
      </p:sp>
      <p:sp>
        <p:nvSpPr>
          <p:cNvPr id="16402" name="AutoShape 18"/>
          <p:cNvSpPr>
            <a:spLocks noChangeArrowheads="1"/>
          </p:cNvSpPr>
          <p:nvPr/>
        </p:nvSpPr>
        <p:spPr bwMode="auto">
          <a:xfrm rot="-1267484">
            <a:off x="1979613" y="4508500"/>
            <a:ext cx="1368425" cy="144463"/>
          </a:xfrm>
          <a:prstGeom prst="rightArrow">
            <a:avLst>
              <a:gd name="adj1" fmla="val 50000"/>
              <a:gd name="adj2" fmla="val 236812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16440" name="Group 56"/>
          <p:cNvGrpSpPr>
            <a:grpSpLocks/>
          </p:cNvGrpSpPr>
          <p:nvPr/>
        </p:nvGrpSpPr>
        <p:grpSpPr bwMode="auto">
          <a:xfrm>
            <a:off x="3419475" y="476250"/>
            <a:ext cx="5545138" cy="5472113"/>
            <a:chOff x="2109" y="391"/>
            <a:chExt cx="3492" cy="3311"/>
          </a:xfrm>
        </p:grpSpPr>
        <p:sp>
          <p:nvSpPr>
            <p:cNvPr id="16434" name="Oval 50"/>
            <p:cNvSpPr>
              <a:spLocks noChangeArrowheads="1"/>
            </p:cNvSpPr>
            <p:nvPr/>
          </p:nvSpPr>
          <p:spPr bwMode="auto">
            <a:xfrm>
              <a:off x="2109" y="391"/>
              <a:ext cx="3492" cy="331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35" name="AutoShape 51"/>
            <p:cNvSpPr>
              <a:spLocks noChangeArrowheads="1"/>
            </p:cNvSpPr>
            <p:nvPr/>
          </p:nvSpPr>
          <p:spPr bwMode="auto">
            <a:xfrm>
              <a:off x="3878" y="2432"/>
              <a:ext cx="91" cy="91"/>
            </a:xfrm>
            <a:prstGeom prst="parallelogram">
              <a:avLst>
                <a:gd name="adj" fmla="val 25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36" name="AutoShape 52"/>
            <p:cNvSpPr>
              <a:spLocks noChangeArrowheads="1"/>
            </p:cNvSpPr>
            <p:nvPr/>
          </p:nvSpPr>
          <p:spPr bwMode="auto">
            <a:xfrm>
              <a:off x="3651" y="2568"/>
              <a:ext cx="91" cy="45"/>
            </a:xfrm>
            <a:prstGeom prst="parallelogram">
              <a:avLst>
                <a:gd name="adj" fmla="val 50556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37" name="AutoShape 53"/>
            <p:cNvSpPr>
              <a:spLocks noChangeArrowheads="1"/>
            </p:cNvSpPr>
            <p:nvPr/>
          </p:nvSpPr>
          <p:spPr bwMode="auto">
            <a:xfrm>
              <a:off x="3515" y="2523"/>
              <a:ext cx="91" cy="91"/>
            </a:xfrm>
            <a:prstGeom prst="parallelogram">
              <a:avLst>
                <a:gd name="adj" fmla="val 25000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38" name="AutoShape 54"/>
            <p:cNvSpPr>
              <a:spLocks noChangeArrowheads="1"/>
            </p:cNvSpPr>
            <p:nvPr/>
          </p:nvSpPr>
          <p:spPr bwMode="auto">
            <a:xfrm>
              <a:off x="3606" y="2478"/>
              <a:ext cx="272" cy="45"/>
            </a:xfrm>
            <a:prstGeom prst="parallelogram">
              <a:avLst>
                <a:gd name="adj" fmla="val 151111"/>
              </a:avLst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6439" name="WordArt 55"/>
            <p:cNvSpPr>
              <a:spLocks noChangeArrowheads="1" noChangeShapeType="1" noTextEdit="1"/>
            </p:cNvSpPr>
            <p:nvPr/>
          </p:nvSpPr>
          <p:spPr bwMode="auto">
            <a:xfrm rot="-7903698">
              <a:off x="3797" y="1243"/>
              <a:ext cx="1316" cy="699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ja-JP" altLang="en-US" sz="3600" b="1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ＭＳ Ｐ明朝" panose="02020600040205080304" pitchFamily="18" charset="-128"/>
                  <a:ea typeface="ＭＳ Ｐ明朝" panose="02020600040205080304" pitchFamily="18" charset="-128"/>
                </a:rPr>
                <a:t>地　　球</a:t>
              </a:r>
            </a:p>
          </p:txBody>
        </p: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3200000">
                                      <p:cBhvr>
                                        <p:cTn id="12" dur="2000" fill="hold"/>
                                        <p:tgtEl>
                                          <p:spTgt spid="164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>
            <a:off x="900113" y="188913"/>
            <a:ext cx="3959225" cy="6731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altLang="ja-JP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1</a:t>
            </a:r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億倍のコップの水</a:t>
            </a:r>
          </a:p>
        </p:txBody>
      </p:sp>
      <p:grpSp>
        <p:nvGrpSpPr>
          <p:cNvPr id="7177" name="Group 9"/>
          <p:cNvGrpSpPr>
            <a:grpSpLocks/>
          </p:cNvGrpSpPr>
          <p:nvPr/>
        </p:nvGrpSpPr>
        <p:grpSpPr bwMode="auto">
          <a:xfrm rot="3130679">
            <a:off x="1258094" y="3790156"/>
            <a:ext cx="2089150" cy="1366838"/>
            <a:chOff x="2925" y="2115"/>
            <a:chExt cx="1316" cy="861"/>
          </a:xfrm>
        </p:grpSpPr>
        <p:sp>
          <p:nvSpPr>
            <p:cNvPr id="7178" name="Oval 10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79" name="Oval 11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80" name="Oval 12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181" name="Group 13"/>
          <p:cNvGrpSpPr>
            <a:grpSpLocks/>
          </p:cNvGrpSpPr>
          <p:nvPr/>
        </p:nvGrpSpPr>
        <p:grpSpPr bwMode="auto">
          <a:xfrm rot="-1186733">
            <a:off x="7308850" y="0"/>
            <a:ext cx="2089150" cy="1366838"/>
            <a:chOff x="2925" y="2115"/>
            <a:chExt cx="1316" cy="861"/>
          </a:xfrm>
        </p:grpSpPr>
        <p:sp>
          <p:nvSpPr>
            <p:cNvPr id="7182" name="Oval 14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83" name="Oval 15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84" name="Oval 16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185" name="Group 17"/>
          <p:cNvGrpSpPr>
            <a:grpSpLocks/>
          </p:cNvGrpSpPr>
          <p:nvPr/>
        </p:nvGrpSpPr>
        <p:grpSpPr bwMode="auto">
          <a:xfrm rot="1179229">
            <a:off x="684213" y="1484313"/>
            <a:ext cx="2089150" cy="1366837"/>
            <a:chOff x="2925" y="2115"/>
            <a:chExt cx="1316" cy="861"/>
          </a:xfrm>
        </p:grpSpPr>
        <p:sp>
          <p:nvSpPr>
            <p:cNvPr id="7186" name="Oval 18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87" name="Oval 19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88" name="Oval 20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189" name="Group 21"/>
          <p:cNvGrpSpPr>
            <a:grpSpLocks/>
          </p:cNvGrpSpPr>
          <p:nvPr/>
        </p:nvGrpSpPr>
        <p:grpSpPr bwMode="auto">
          <a:xfrm rot="-1445094">
            <a:off x="5508625" y="1125538"/>
            <a:ext cx="1909763" cy="1677987"/>
            <a:chOff x="3742" y="2704"/>
            <a:chExt cx="1203" cy="1057"/>
          </a:xfrm>
        </p:grpSpPr>
        <p:sp>
          <p:nvSpPr>
            <p:cNvPr id="7190" name="Oval 22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91" name="Oval 23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92" name="Oval 24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193" name="Group 25"/>
          <p:cNvGrpSpPr>
            <a:grpSpLocks/>
          </p:cNvGrpSpPr>
          <p:nvPr/>
        </p:nvGrpSpPr>
        <p:grpSpPr bwMode="auto">
          <a:xfrm>
            <a:off x="2484438" y="908050"/>
            <a:ext cx="1909762" cy="1677988"/>
            <a:chOff x="3742" y="2704"/>
            <a:chExt cx="1203" cy="1057"/>
          </a:xfrm>
        </p:grpSpPr>
        <p:sp>
          <p:nvSpPr>
            <p:cNvPr id="7194" name="Oval 26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95" name="Oval 27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96" name="Oval 28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01" name="Group 33"/>
          <p:cNvGrpSpPr>
            <a:grpSpLocks/>
          </p:cNvGrpSpPr>
          <p:nvPr/>
        </p:nvGrpSpPr>
        <p:grpSpPr bwMode="auto">
          <a:xfrm rot="2204411">
            <a:off x="5292725" y="-387350"/>
            <a:ext cx="1909763" cy="1677988"/>
            <a:chOff x="3742" y="2704"/>
            <a:chExt cx="1203" cy="1057"/>
          </a:xfrm>
        </p:grpSpPr>
        <p:sp>
          <p:nvSpPr>
            <p:cNvPr id="7202" name="Oval 34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03" name="Oval 35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04" name="Oval 36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05" name="Group 37"/>
          <p:cNvGrpSpPr>
            <a:grpSpLocks/>
          </p:cNvGrpSpPr>
          <p:nvPr/>
        </p:nvGrpSpPr>
        <p:grpSpPr bwMode="auto">
          <a:xfrm>
            <a:off x="7667625" y="2276475"/>
            <a:ext cx="1909763" cy="1677988"/>
            <a:chOff x="3742" y="2704"/>
            <a:chExt cx="1203" cy="1057"/>
          </a:xfrm>
        </p:grpSpPr>
        <p:sp>
          <p:nvSpPr>
            <p:cNvPr id="7206" name="Oval 38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07" name="Oval 39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08" name="Oval 40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13" name="Group 45"/>
          <p:cNvGrpSpPr>
            <a:grpSpLocks/>
          </p:cNvGrpSpPr>
          <p:nvPr/>
        </p:nvGrpSpPr>
        <p:grpSpPr bwMode="auto">
          <a:xfrm>
            <a:off x="2124075" y="2205038"/>
            <a:ext cx="1909763" cy="1677987"/>
            <a:chOff x="3742" y="2704"/>
            <a:chExt cx="1203" cy="1057"/>
          </a:xfrm>
        </p:grpSpPr>
        <p:sp>
          <p:nvSpPr>
            <p:cNvPr id="7214" name="Oval 46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15" name="Oval 47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16" name="Oval 48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21" name="Group 53"/>
          <p:cNvGrpSpPr>
            <a:grpSpLocks/>
          </p:cNvGrpSpPr>
          <p:nvPr/>
        </p:nvGrpSpPr>
        <p:grpSpPr bwMode="auto">
          <a:xfrm>
            <a:off x="3779838" y="2565400"/>
            <a:ext cx="2089150" cy="1366838"/>
            <a:chOff x="2925" y="2115"/>
            <a:chExt cx="1316" cy="861"/>
          </a:xfrm>
        </p:grpSpPr>
        <p:sp>
          <p:nvSpPr>
            <p:cNvPr id="7222" name="Oval 54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23" name="Oval 55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24" name="Oval 56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25" name="Group 57"/>
          <p:cNvGrpSpPr>
            <a:grpSpLocks/>
          </p:cNvGrpSpPr>
          <p:nvPr/>
        </p:nvGrpSpPr>
        <p:grpSpPr bwMode="auto">
          <a:xfrm rot="15736957">
            <a:off x="-361156" y="5590381"/>
            <a:ext cx="2089150" cy="1366838"/>
            <a:chOff x="2925" y="2115"/>
            <a:chExt cx="1316" cy="861"/>
          </a:xfrm>
        </p:grpSpPr>
        <p:sp>
          <p:nvSpPr>
            <p:cNvPr id="7226" name="Oval 58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27" name="Oval 59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28" name="Oval 60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33" name="Group 65"/>
          <p:cNvGrpSpPr>
            <a:grpSpLocks/>
          </p:cNvGrpSpPr>
          <p:nvPr/>
        </p:nvGrpSpPr>
        <p:grpSpPr bwMode="auto">
          <a:xfrm>
            <a:off x="-757238" y="4292600"/>
            <a:ext cx="2089151" cy="1366838"/>
            <a:chOff x="2925" y="2115"/>
            <a:chExt cx="1316" cy="861"/>
          </a:xfrm>
        </p:grpSpPr>
        <p:sp>
          <p:nvSpPr>
            <p:cNvPr id="7234" name="Oval 66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35" name="Oval 67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36" name="Oval 68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173" name="Group 5"/>
          <p:cNvGrpSpPr>
            <a:grpSpLocks/>
          </p:cNvGrpSpPr>
          <p:nvPr/>
        </p:nvGrpSpPr>
        <p:grpSpPr bwMode="auto">
          <a:xfrm rot="-1835999">
            <a:off x="7054850" y="1412875"/>
            <a:ext cx="2089150" cy="1366838"/>
            <a:chOff x="2925" y="2115"/>
            <a:chExt cx="1316" cy="861"/>
          </a:xfrm>
        </p:grpSpPr>
        <p:sp>
          <p:nvSpPr>
            <p:cNvPr id="7174" name="Oval 6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75" name="Oval 7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76" name="Oval 8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197" name="Group 29"/>
          <p:cNvGrpSpPr>
            <a:grpSpLocks/>
          </p:cNvGrpSpPr>
          <p:nvPr/>
        </p:nvGrpSpPr>
        <p:grpSpPr bwMode="auto">
          <a:xfrm>
            <a:off x="-323850" y="2708275"/>
            <a:ext cx="1909763" cy="1677988"/>
            <a:chOff x="3742" y="2704"/>
            <a:chExt cx="1203" cy="1057"/>
          </a:xfrm>
        </p:grpSpPr>
        <p:sp>
          <p:nvSpPr>
            <p:cNvPr id="7198" name="Oval 30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199" name="Oval 31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00" name="Oval 32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09" name="Group 41"/>
          <p:cNvGrpSpPr>
            <a:grpSpLocks/>
          </p:cNvGrpSpPr>
          <p:nvPr/>
        </p:nvGrpSpPr>
        <p:grpSpPr bwMode="auto">
          <a:xfrm>
            <a:off x="-757238" y="765175"/>
            <a:ext cx="1909763" cy="1677988"/>
            <a:chOff x="3742" y="2704"/>
            <a:chExt cx="1203" cy="1057"/>
          </a:xfrm>
        </p:grpSpPr>
        <p:sp>
          <p:nvSpPr>
            <p:cNvPr id="7210" name="Oval 42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11" name="Oval 43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12" name="Oval 44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17" name="Group 49"/>
          <p:cNvGrpSpPr>
            <a:grpSpLocks/>
          </p:cNvGrpSpPr>
          <p:nvPr/>
        </p:nvGrpSpPr>
        <p:grpSpPr bwMode="auto">
          <a:xfrm>
            <a:off x="4067175" y="908050"/>
            <a:ext cx="1909763" cy="1677988"/>
            <a:chOff x="3742" y="2704"/>
            <a:chExt cx="1203" cy="1057"/>
          </a:xfrm>
        </p:grpSpPr>
        <p:sp>
          <p:nvSpPr>
            <p:cNvPr id="7218" name="Oval 50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19" name="Oval 51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20" name="Oval 52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29" name="Group 61"/>
          <p:cNvGrpSpPr>
            <a:grpSpLocks/>
          </p:cNvGrpSpPr>
          <p:nvPr/>
        </p:nvGrpSpPr>
        <p:grpSpPr bwMode="auto">
          <a:xfrm>
            <a:off x="2771775" y="4221163"/>
            <a:ext cx="2089150" cy="1366837"/>
            <a:chOff x="2925" y="2115"/>
            <a:chExt cx="1316" cy="861"/>
          </a:xfrm>
        </p:grpSpPr>
        <p:sp>
          <p:nvSpPr>
            <p:cNvPr id="7230" name="Oval 62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31" name="Oval 63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32" name="Oval 64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37" name="Group 69"/>
          <p:cNvGrpSpPr>
            <a:grpSpLocks/>
          </p:cNvGrpSpPr>
          <p:nvPr/>
        </p:nvGrpSpPr>
        <p:grpSpPr bwMode="auto">
          <a:xfrm rot="5200356">
            <a:off x="4498182" y="4294981"/>
            <a:ext cx="2089150" cy="1366837"/>
            <a:chOff x="2925" y="2115"/>
            <a:chExt cx="1316" cy="861"/>
          </a:xfrm>
        </p:grpSpPr>
        <p:sp>
          <p:nvSpPr>
            <p:cNvPr id="7238" name="Oval 70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39" name="Oval 71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40" name="Oval 72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41" name="Group 73"/>
          <p:cNvGrpSpPr>
            <a:grpSpLocks/>
          </p:cNvGrpSpPr>
          <p:nvPr/>
        </p:nvGrpSpPr>
        <p:grpSpPr bwMode="auto">
          <a:xfrm>
            <a:off x="6877050" y="3789363"/>
            <a:ext cx="1909763" cy="1677987"/>
            <a:chOff x="3742" y="2704"/>
            <a:chExt cx="1203" cy="1057"/>
          </a:xfrm>
        </p:grpSpPr>
        <p:sp>
          <p:nvSpPr>
            <p:cNvPr id="7242" name="Oval 74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43" name="Oval 75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44" name="Oval 76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49" name="Group 81"/>
          <p:cNvGrpSpPr>
            <a:grpSpLocks/>
          </p:cNvGrpSpPr>
          <p:nvPr/>
        </p:nvGrpSpPr>
        <p:grpSpPr bwMode="auto">
          <a:xfrm rot="3766103">
            <a:off x="3016251" y="5632450"/>
            <a:ext cx="1909762" cy="1677987"/>
            <a:chOff x="3742" y="2704"/>
            <a:chExt cx="1203" cy="1057"/>
          </a:xfrm>
        </p:grpSpPr>
        <p:sp>
          <p:nvSpPr>
            <p:cNvPr id="7250" name="Oval 82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51" name="Oval 83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52" name="Oval 84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53" name="Group 85"/>
          <p:cNvGrpSpPr>
            <a:grpSpLocks/>
          </p:cNvGrpSpPr>
          <p:nvPr/>
        </p:nvGrpSpPr>
        <p:grpSpPr bwMode="auto">
          <a:xfrm>
            <a:off x="1116013" y="5180013"/>
            <a:ext cx="1909762" cy="1677987"/>
            <a:chOff x="3742" y="2704"/>
            <a:chExt cx="1203" cy="1057"/>
          </a:xfrm>
        </p:grpSpPr>
        <p:sp>
          <p:nvSpPr>
            <p:cNvPr id="7254" name="Oval 86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55" name="Oval 87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56" name="Oval 88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65" name="Group 97"/>
          <p:cNvGrpSpPr>
            <a:grpSpLocks/>
          </p:cNvGrpSpPr>
          <p:nvPr/>
        </p:nvGrpSpPr>
        <p:grpSpPr bwMode="auto">
          <a:xfrm>
            <a:off x="7596188" y="6092825"/>
            <a:ext cx="1081087" cy="530225"/>
            <a:chOff x="476" y="2387"/>
            <a:chExt cx="862" cy="453"/>
          </a:xfrm>
        </p:grpSpPr>
        <p:sp>
          <p:nvSpPr>
            <p:cNvPr id="7266" name="WordArt 98"/>
            <p:cNvSpPr>
              <a:spLocks noChangeArrowheads="1" noChangeShapeType="1" noTextEdit="1"/>
            </p:cNvSpPr>
            <p:nvPr/>
          </p:nvSpPr>
          <p:spPr bwMode="auto">
            <a:xfrm>
              <a:off x="476" y="2387"/>
              <a:ext cx="318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Ｈ</a:t>
              </a:r>
            </a:p>
          </p:txBody>
        </p:sp>
        <p:sp>
          <p:nvSpPr>
            <p:cNvPr id="7267" name="WordArt 99"/>
            <p:cNvSpPr>
              <a:spLocks noChangeArrowheads="1" noChangeShapeType="1" noTextEdit="1"/>
            </p:cNvSpPr>
            <p:nvPr/>
          </p:nvSpPr>
          <p:spPr bwMode="auto">
            <a:xfrm>
              <a:off x="884" y="2659"/>
              <a:ext cx="91" cy="181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２</a:t>
              </a:r>
            </a:p>
          </p:txBody>
        </p:sp>
        <p:sp>
          <p:nvSpPr>
            <p:cNvPr id="7268" name="WordArt 100"/>
            <p:cNvSpPr>
              <a:spLocks noChangeArrowheads="1" noChangeShapeType="1" noTextEdit="1"/>
            </p:cNvSpPr>
            <p:nvPr/>
          </p:nvSpPr>
          <p:spPr bwMode="auto">
            <a:xfrm>
              <a:off x="1066" y="2387"/>
              <a:ext cx="272" cy="363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solidFill>
                    <a:srgbClr val="00FFFF"/>
                  </a:solidFill>
                  <a:latin typeface="ＭＳ Ｐゴシック" panose="020B0600070205080204" pitchFamily="50" charset="-128"/>
                </a:rPr>
                <a:t>Ｏ</a:t>
              </a:r>
            </a:p>
          </p:txBody>
        </p:sp>
      </p:grpSp>
      <p:grpSp>
        <p:nvGrpSpPr>
          <p:cNvPr id="7278" name="Group 110"/>
          <p:cNvGrpSpPr>
            <a:grpSpLocks/>
          </p:cNvGrpSpPr>
          <p:nvPr/>
        </p:nvGrpSpPr>
        <p:grpSpPr bwMode="auto">
          <a:xfrm>
            <a:off x="7667625" y="2276475"/>
            <a:ext cx="1909763" cy="1677988"/>
            <a:chOff x="3742" y="2704"/>
            <a:chExt cx="1203" cy="1057"/>
          </a:xfrm>
        </p:grpSpPr>
        <p:sp>
          <p:nvSpPr>
            <p:cNvPr id="7279" name="Oval 111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80" name="Oval 112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81" name="Oval 113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90" name="Group 122"/>
          <p:cNvGrpSpPr>
            <a:grpSpLocks/>
          </p:cNvGrpSpPr>
          <p:nvPr/>
        </p:nvGrpSpPr>
        <p:grpSpPr bwMode="auto">
          <a:xfrm>
            <a:off x="-757238" y="-387350"/>
            <a:ext cx="9901238" cy="7813675"/>
            <a:chOff x="-477" y="-244"/>
            <a:chExt cx="6237" cy="4922"/>
          </a:xfrm>
        </p:grpSpPr>
        <p:grpSp>
          <p:nvGrpSpPr>
            <p:cNvPr id="7257" name="Group 89"/>
            <p:cNvGrpSpPr>
              <a:grpSpLocks/>
            </p:cNvGrpSpPr>
            <p:nvPr/>
          </p:nvGrpSpPr>
          <p:grpSpPr bwMode="auto">
            <a:xfrm>
              <a:off x="3606" y="1752"/>
              <a:ext cx="1203" cy="1057"/>
              <a:chOff x="3742" y="2704"/>
              <a:chExt cx="1203" cy="1057"/>
            </a:xfrm>
          </p:grpSpPr>
          <p:sp>
            <p:nvSpPr>
              <p:cNvPr id="7258" name="Oval 90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59" name="Oval 91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60" name="Oval 92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261" name="Group 93"/>
            <p:cNvGrpSpPr>
              <a:grpSpLocks/>
            </p:cNvGrpSpPr>
            <p:nvPr/>
          </p:nvGrpSpPr>
          <p:grpSpPr bwMode="auto">
            <a:xfrm>
              <a:off x="4557" y="3263"/>
              <a:ext cx="1203" cy="1057"/>
              <a:chOff x="3742" y="2704"/>
              <a:chExt cx="1203" cy="1057"/>
            </a:xfrm>
          </p:grpSpPr>
          <p:sp>
            <p:nvSpPr>
              <p:cNvPr id="7262" name="Oval 94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63" name="Oval 95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64" name="Oval 96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270" name="Group 102"/>
            <p:cNvGrpSpPr>
              <a:grpSpLocks/>
            </p:cNvGrpSpPr>
            <p:nvPr/>
          </p:nvGrpSpPr>
          <p:grpSpPr bwMode="auto">
            <a:xfrm>
              <a:off x="1565" y="572"/>
              <a:ext cx="1203" cy="1057"/>
              <a:chOff x="3742" y="2704"/>
              <a:chExt cx="1203" cy="1057"/>
            </a:xfrm>
          </p:grpSpPr>
          <p:sp>
            <p:nvSpPr>
              <p:cNvPr id="7271" name="Oval 103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72" name="Oval 104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73" name="Oval 105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274" name="Group 106"/>
            <p:cNvGrpSpPr>
              <a:grpSpLocks/>
            </p:cNvGrpSpPr>
            <p:nvPr/>
          </p:nvGrpSpPr>
          <p:grpSpPr bwMode="auto">
            <a:xfrm rot="2204411">
              <a:off x="3334" y="-244"/>
              <a:ext cx="1203" cy="1057"/>
              <a:chOff x="3742" y="2704"/>
              <a:chExt cx="1203" cy="1057"/>
            </a:xfrm>
          </p:grpSpPr>
          <p:sp>
            <p:nvSpPr>
              <p:cNvPr id="7275" name="Oval 107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76" name="Oval 108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77" name="Oval 109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282" name="Group 114"/>
            <p:cNvGrpSpPr>
              <a:grpSpLocks/>
            </p:cNvGrpSpPr>
            <p:nvPr/>
          </p:nvGrpSpPr>
          <p:grpSpPr bwMode="auto">
            <a:xfrm>
              <a:off x="-477" y="2704"/>
              <a:ext cx="1316" cy="861"/>
              <a:chOff x="2925" y="2115"/>
              <a:chExt cx="1316" cy="861"/>
            </a:xfrm>
          </p:grpSpPr>
          <p:sp>
            <p:nvSpPr>
              <p:cNvPr id="7283" name="Oval 115"/>
              <p:cNvSpPr>
                <a:spLocks noChangeArrowheads="1"/>
              </p:cNvSpPr>
              <p:nvPr/>
            </p:nvSpPr>
            <p:spPr bwMode="auto">
              <a:xfrm>
                <a:off x="3606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84" name="Oval 116"/>
              <p:cNvSpPr>
                <a:spLocks noChangeArrowheads="1"/>
              </p:cNvSpPr>
              <p:nvPr/>
            </p:nvSpPr>
            <p:spPr bwMode="auto">
              <a:xfrm>
                <a:off x="2925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85" name="Oval 117"/>
              <p:cNvSpPr>
                <a:spLocks noChangeArrowheads="1"/>
              </p:cNvSpPr>
              <p:nvPr/>
            </p:nvSpPr>
            <p:spPr bwMode="auto">
              <a:xfrm>
                <a:off x="3153" y="2115"/>
                <a:ext cx="771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286" name="Group 118"/>
            <p:cNvGrpSpPr>
              <a:grpSpLocks/>
            </p:cNvGrpSpPr>
            <p:nvPr/>
          </p:nvGrpSpPr>
          <p:grpSpPr bwMode="auto">
            <a:xfrm rot="3766103">
              <a:off x="1900" y="3548"/>
              <a:ext cx="1203" cy="1057"/>
              <a:chOff x="3742" y="2704"/>
              <a:chExt cx="1203" cy="1057"/>
            </a:xfrm>
          </p:grpSpPr>
          <p:sp>
            <p:nvSpPr>
              <p:cNvPr id="7287" name="Oval 119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88" name="Oval 120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89" name="Oval 121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7291" name="Group 123"/>
          <p:cNvGrpSpPr>
            <a:grpSpLocks/>
          </p:cNvGrpSpPr>
          <p:nvPr/>
        </p:nvGrpSpPr>
        <p:grpSpPr bwMode="auto">
          <a:xfrm rot="1179229">
            <a:off x="684213" y="1484313"/>
            <a:ext cx="2089150" cy="1366837"/>
            <a:chOff x="2925" y="2115"/>
            <a:chExt cx="1316" cy="861"/>
          </a:xfrm>
        </p:grpSpPr>
        <p:sp>
          <p:nvSpPr>
            <p:cNvPr id="7292" name="Oval 124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93" name="Oval 125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94" name="Oval 126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95" name="Group 127"/>
          <p:cNvGrpSpPr>
            <a:grpSpLocks/>
          </p:cNvGrpSpPr>
          <p:nvPr/>
        </p:nvGrpSpPr>
        <p:grpSpPr bwMode="auto">
          <a:xfrm>
            <a:off x="4067175" y="908050"/>
            <a:ext cx="1909763" cy="1677988"/>
            <a:chOff x="3742" y="2704"/>
            <a:chExt cx="1203" cy="1057"/>
          </a:xfrm>
        </p:grpSpPr>
        <p:sp>
          <p:nvSpPr>
            <p:cNvPr id="7296" name="Oval 128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97" name="Oval 129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298" name="Oval 130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299" name="Group 131"/>
          <p:cNvGrpSpPr>
            <a:grpSpLocks/>
          </p:cNvGrpSpPr>
          <p:nvPr/>
        </p:nvGrpSpPr>
        <p:grpSpPr bwMode="auto">
          <a:xfrm rot="-1835999">
            <a:off x="7054850" y="1412875"/>
            <a:ext cx="2089150" cy="1366838"/>
            <a:chOff x="2925" y="2115"/>
            <a:chExt cx="1316" cy="861"/>
          </a:xfrm>
        </p:grpSpPr>
        <p:sp>
          <p:nvSpPr>
            <p:cNvPr id="7300" name="Oval 132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01" name="Oval 133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02" name="Oval 134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03" name="Group 135"/>
          <p:cNvGrpSpPr>
            <a:grpSpLocks/>
          </p:cNvGrpSpPr>
          <p:nvPr/>
        </p:nvGrpSpPr>
        <p:grpSpPr bwMode="auto">
          <a:xfrm rot="1179229">
            <a:off x="684213" y="1484313"/>
            <a:ext cx="2089150" cy="1366837"/>
            <a:chOff x="2925" y="2115"/>
            <a:chExt cx="1316" cy="861"/>
          </a:xfrm>
        </p:grpSpPr>
        <p:sp>
          <p:nvSpPr>
            <p:cNvPr id="7304" name="Oval 136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05" name="Oval 137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06" name="Oval 138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07" name="Group 139"/>
          <p:cNvGrpSpPr>
            <a:grpSpLocks/>
          </p:cNvGrpSpPr>
          <p:nvPr/>
        </p:nvGrpSpPr>
        <p:grpSpPr bwMode="auto">
          <a:xfrm>
            <a:off x="4067175" y="908050"/>
            <a:ext cx="1909763" cy="1677988"/>
            <a:chOff x="3742" y="2704"/>
            <a:chExt cx="1203" cy="1057"/>
          </a:xfrm>
        </p:grpSpPr>
        <p:sp>
          <p:nvSpPr>
            <p:cNvPr id="7308" name="Oval 140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09" name="Oval 141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10" name="Oval 142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11" name="Group 143"/>
          <p:cNvGrpSpPr>
            <a:grpSpLocks/>
          </p:cNvGrpSpPr>
          <p:nvPr/>
        </p:nvGrpSpPr>
        <p:grpSpPr bwMode="auto">
          <a:xfrm>
            <a:off x="6877050" y="3789363"/>
            <a:ext cx="1909763" cy="1677987"/>
            <a:chOff x="3742" y="2704"/>
            <a:chExt cx="1203" cy="1057"/>
          </a:xfrm>
        </p:grpSpPr>
        <p:sp>
          <p:nvSpPr>
            <p:cNvPr id="7312" name="Oval 144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13" name="Oval 145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14" name="Oval 146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15" name="Group 147"/>
          <p:cNvGrpSpPr>
            <a:grpSpLocks/>
          </p:cNvGrpSpPr>
          <p:nvPr/>
        </p:nvGrpSpPr>
        <p:grpSpPr bwMode="auto">
          <a:xfrm rot="-1835999">
            <a:off x="7054850" y="1412875"/>
            <a:ext cx="2089150" cy="1366838"/>
            <a:chOff x="2925" y="2115"/>
            <a:chExt cx="1316" cy="861"/>
          </a:xfrm>
        </p:grpSpPr>
        <p:sp>
          <p:nvSpPr>
            <p:cNvPr id="7316" name="Oval 148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17" name="Oval 149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18" name="Oval 150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19" name="Group 151"/>
          <p:cNvGrpSpPr>
            <a:grpSpLocks/>
          </p:cNvGrpSpPr>
          <p:nvPr/>
        </p:nvGrpSpPr>
        <p:grpSpPr bwMode="auto">
          <a:xfrm rot="1179229">
            <a:off x="684213" y="1484313"/>
            <a:ext cx="2089150" cy="1366837"/>
            <a:chOff x="2925" y="2115"/>
            <a:chExt cx="1316" cy="861"/>
          </a:xfrm>
        </p:grpSpPr>
        <p:sp>
          <p:nvSpPr>
            <p:cNvPr id="7320" name="Oval 152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21" name="Oval 153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22" name="Oval 154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23" name="Group 155"/>
          <p:cNvGrpSpPr>
            <a:grpSpLocks/>
          </p:cNvGrpSpPr>
          <p:nvPr/>
        </p:nvGrpSpPr>
        <p:grpSpPr bwMode="auto">
          <a:xfrm>
            <a:off x="4067175" y="908050"/>
            <a:ext cx="1909763" cy="1677988"/>
            <a:chOff x="3742" y="2704"/>
            <a:chExt cx="1203" cy="1057"/>
          </a:xfrm>
        </p:grpSpPr>
        <p:sp>
          <p:nvSpPr>
            <p:cNvPr id="7324" name="Oval 156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25" name="Oval 157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26" name="Oval 158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27" name="Group 159"/>
          <p:cNvGrpSpPr>
            <a:grpSpLocks/>
          </p:cNvGrpSpPr>
          <p:nvPr/>
        </p:nvGrpSpPr>
        <p:grpSpPr bwMode="auto">
          <a:xfrm rot="15736957">
            <a:off x="-361156" y="5590381"/>
            <a:ext cx="2089150" cy="1366838"/>
            <a:chOff x="2925" y="2115"/>
            <a:chExt cx="1316" cy="861"/>
          </a:xfrm>
        </p:grpSpPr>
        <p:sp>
          <p:nvSpPr>
            <p:cNvPr id="7328" name="Oval 160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29" name="Oval 161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30" name="Oval 162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31" name="Group 163"/>
          <p:cNvGrpSpPr>
            <a:grpSpLocks/>
          </p:cNvGrpSpPr>
          <p:nvPr/>
        </p:nvGrpSpPr>
        <p:grpSpPr bwMode="auto">
          <a:xfrm>
            <a:off x="2771775" y="4221163"/>
            <a:ext cx="2089150" cy="1366837"/>
            <a:chOff x="2925" y="2115"/>
            <a:chExt cx="1316" cy="861"/>
          </a:xfrm>
        </p:grpSpPr>
        <p:sp>
          <p:nvSpPr>
            <p:cNvPr id="7332" name="Oval 164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33" name="Oval 165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34" name="Oval 166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35" name="Group 167"/>
          <p:cNvGrpSpPr>
            <a:grpSpLocks/>
          </p:cNvGrpSpPr>
          <p:nvPr/>
        </p:nvGrpSpPr>
        <p:grpSpPr bwMode="auto">
          <a:xfrm>
            <a:off x="-757238" y="-387350"/>
            <a:ext cx="9901238" cy="7813675"/>
            <a:chOff x="-477" y="-244"/>
            <a:chExt cx="6237" cy="4922"/>
          </a:xfrm>
        </p:grpSpPr>
        <p:grpSp>
          <p:nvGrpSpPr>
            <p:cNvPr id="7336" name="Group 168"/>
            <p:cNvGrpSpPr>
              <a:grpSpLocks/>
            </p:cNvGrpSpPr>
            <p:nvPr/>
          </p:nvGrpSpPr>
          <p:grpSpPr bwMode="auto">
            <a:xfrm>
              <a:off x="3606" y="1752"/>
              <a:ext cx="1203" cy="1057"/>
              <a:chOff x="3742" y="2704"/>
              <a:chExt cx="1203" cy="1057"/>
            </a:xfrm>
          </p:grpSpPr>
          <p:sp>
            <p:nvSpPr>
              <p:cNvPr id="7337" name="Oval 169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38" name="Oval 170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39" name="Oval 171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340" name="Group 172"/>
            <p:cNvGrpSpPr>
              <a:grpSpLocks/>
            </p:cNvGrpSpPr>
            <p:nvPr/>
          </p:nvGrpSpPr>
          <p:grpSpPr bwMode="auto">
            <a:xfrm>
              <a:off x="4557" y="3263"/>
              <a:ext cx="1203" cy="1057"/>
              <a:chOff x="3742" y="2704"/>
              <a:chExt cx="1203" cy="1057"/>
            </a:xfrm>
          </p:grpSpPr>
          <p:sp>
            <p:nvSpPr>
              <p:cNvPr id="7341" name="Oval 173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42" name="Oval 174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43" name="Oval 175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344" name="Group 176"/>
            <p:cNvGrpSpPr>
              <a:grpSpLocks/>
            </p:cNvGrpSpPr>
            <p:nvPr/>
          </p:nvGrpSpPr>
          <p:grpSpPr bwMode="auto">
            <a:xfrm>
              <a:off x="1565" y="572"/>
              <a:ext cx="1203" cy="1057"/>
              <a:chOff x="3742" y="2704"/>
              <a:chExt cx="1203" cy="1057"/>
            </a:xfrm>
          </p:grpSpPr>
          <p:sp>
            <p:nvSpPr>
              <p:cNvPr id="7345" name="Oval 177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46" name="Oval 178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47" name="Oval 179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348" name="Group 180"/>
            <p:cNvGrpSpPr>
              <a:grpSpLocks/>
            </p:cNvGrpSpPr>
            <p:nvPr/>
          </p:nvGrpSpPr>
          <p:grpSpPr bwMode="auto">
            <a:xfrm rot="2204411">
              <a:off x="3334" y="-244"/>
              <a:ext cx="1203" cy="1057"/>
              <a:chOff x="3742" y="2704"/>
              <a:chExt cx="1203" cy="1057"/>
            </a:xfrm>
          </p:grpSpPr>
          <p:sp>
            <p:nvSpPr>
              <p:cNvPr id="7349" name="Oval 181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50" name="Oval 182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51" name="Oval 183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352" name="Group 184"/>
            <p:cNvGrpSpPr>
              <a:grpSpLocks/>
            </p:cNvGrpSpPr>
            <p:nvPr/>
          </p:nvGrpSpPr>
          <p:grpSpPr bwMode="auto">
            <a:xfrm>
              <a:off x="-477" y="2704"/>
              <a:ext cx="1316" cy="861"/>
              <a:chOff x="2925" y="2115"/>
              <a:chExt cx="1316" cy="861"/>
            </a:xfrm>
          </p:grpSpPr>
          <p:sp>
            <p:nvSpPr>
              <p:cNvPr id="7353" name="Oval 185"/>
              <p:cNvSpPr>
                <a:spLocks noChangeArrowheads="1"/>
              </p:cNvSpPr>
              <p:nvPr/>
            </p:nvSpPr>
            <p:spPr bwMode="auto">
              <a:xfrm>
                <a:off x="3606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54" name="Oval 186"/>
              <p:cNvSpPr>
                <a:spLocks noChangeArrowheads="1"/>
              </p:cNvSpPr>
              <p:nvPr/>
            </p:nvSpPr>
            <p:spPr bwMode="auto">
              <a:xfrm>
                <a:off x="2925" y="2432"/>
                <a:ext cx="635" cy="544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55" name="Oval 187"/>
              <p:cNvSpPr>
                <a:spLocks noChangeArrowheads="1"/>
              </p:cNvSpPr>
              <p:nvPr/>
            </p:nvSpPr>
            <p:spPr bwMode="auto">
              <a:xfrm>
                <a:off x="3153" y="2115"/>
                <a:ext cx="771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grpSp>
          <p:nvGrpSpPr>
            <p:cNvPr id="7356" name="Group 188"/>
            <p:cNvGrpSpPr>
              <a:grpSpLocks/>
            </p:cNvGrpSpPr>
            <p:nvPr/>
          </p:nvGrpSpPr>
          <p:grpSpPr bwMode="auto">
            <a:xfrm rot="3766103">
              <a:off x="1900" y="3548"/>
              <a:ext cx="1203" cy="1057"/>
              <a:chOff x="3742" y="2704"/>
              <a:chExt cx="1203" cy="1057"/>
            </a:xfrm>
          </p:grpSpPr>
          <p:sp>
            <p:nvSpPr>
              <p:cNvPr id="7357" name="Oval 189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58" name="Oval 190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359" name="Oval 191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</p:grpSp>
      <p:grpSp>
        <p:nvGrpSpPr>
          <p:cNvPr id="7360" name="Group 192"/>
          <p:cNvGrpSpPr>
            <a:grpSpLocks/>
          </p:cNvGrpSpPr>
          <p:nvPr/>
        </p:nvGrpSpPr>
        <p:grpSpPr bwMode="auto">
          <a:xfrm>
            <a:off x="6877050" y="3789363"/>
            <a:ext cx="1909763" cy="1677987"/>
            <a:chOff x="3742" y="2704"/>
            <a:chExt cx="1203" cy="1057"/>
          </a:xfrm>
        </p:grpSpPr>
        <p:sp>
          <p:nvSpPr>
            <p:cNvPr id="7361" name="Oval 193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62" name="Oval 194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63" name="Oval 195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64" name="Group 196"/>
          <p:cNvGrpSpPr>
            <a:grpSpLocks/>
          </p:cNvGrpSpPr>
          <p:nvPr/>
        </p:nvGrpSpPr>
        <p:grpSpPr bwMode="auto">
          <a:xfrm rot="-1835999">
            <a:off x="7054850" y="1412875"/>
            <a:ext cx="2089150" cy="1366838"/>
            <a:chOff x="2925" y="2115"/>
            <a:chExt cx="1316" cy="861"/>
          </a:xfrm>
        </p:grpSpPr>
        <p:sp>
          <p:nvSpPr>
            <p:cNvPr id="7365" name="Oval 197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66" name="Oval 198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67" name="Oval 199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68" name="Group 200"/>
          <p:cNvGrpSpPr>
            <a:grpSpLocks/>
          </p:cNvGrpSpPr>
          <p:nvPr/>
        </p:nvGrpSpPr>
        <p:grpSpPr bwMode="auto">
          <a:xfrm rot="1179229">
            <a:off x="684213" y="1484313"/>
            <a:ext cx="2089150" cy="1366837"/>
            <a:chOff x="2925" y="2115"/>
            <a:chExt cx="1316" cy="861"/>
          </a:xfrm>
        </p:grpSpPr>
        <p:sp>
          <p:nvSpPr>
            <p:cNvPr id="7369" name="Oval 201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70" name="Oval 202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71" name="Oval 203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72" name="Group 204"/>
          <p:cNvGrpSpPr>
            <a:grpSpLocks/>
          </p:cNvGrpSpPr>
          <p:nvPr/>
        </p:nvGrpSpPr>
        <p:grpSpPr bwMode="auto">
          <a:xfrm>
            <a:off x="4067175" y="908050"/>
            <a:ext cx="1909763" cy="1677988"/>
            <a:chOff x="3742" y="2704"/>
            <a:chExt cx="1203" cy="1057"/>
          </a:xfrm>
        </p:grpSpPr>
        <p:sp>
          <p:nvSpPr>
            <p:cNvPr id="7373" name="Oval 205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74" name="Oval 206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75" name="Oval 207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7377" name="Oval 209"/>
          <p:cNvSpPr>
            <a:spLocks noChangeArrowheads="1"/>
          </p:cNvSpPr>
          <p:nvPr/>
        </p:nvSpPr>
        <p:spPr bwMode="auto">
          <a:xfrm rot="15736957">
            <a:off x="354806" y="5269707"/>
            <a:ext cx="1008063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8" name="Oval 210"/>
          <p:cNvSpPr>
            <a:spLocks noChangeArrowheads="1"/>
          </p:cNvSpPr>
          <p:nvPr/>
        </p:nvSpPr>
        <p:spPr bwMode="auto">
          <a:xfrm rot="15736957">
            <a:off x="500857" y="6341269"/>
            <a:ext cx="1008062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79" name="Oval 211"/>
          <p:cNvSpPr>
            <a:spLocks noChangeArrowheads="1"/>
          </p:cNvSpPr>
          <p:nvPr/>
        </p:nvSpPr>
        <p:spPr bwMode="auto">
          <a:xfrm rot="15736957">
            <a:off x="-26194" y="5779294"/>
            <a:ext cx="1223963" cy="1152525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81" name="Oval 213"/>
          <p:cNvSpPr>
            <a:spLocks noChangeArrowheads="1"/>
          </p:cNvSpPr>
          <p:nvPr/>
        </p:nvSpPr>
        <p:spPr bwMode="auto">
          <a:xfrm>
            <a:off x="3852863" y="4724400"/>
            <a:ext cx="1008062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382" name="Oval 214"/>
          <p:cNvSpPr>
            <a:spLocks noChangeArrowheads="1"/>
          </p:cNvSpPr>
          <p:nvPr/>
        </p:nvSpPr>
        <p:spPr bwMode="auto">
          <a:xfrm>
            <a:off x="2771775" y="4724400"/>
            <a:ext cx="1008063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385" name="Group 217"/>
          <p:cNvGrpSpPr>
            <a:grpSpLocks/>
          </p:cNvGrpSpPr>
          <p:nvPr/>
        </p:nvGrpSpPr>
        <p:grpSpPr bwMode="auto">
          <a:xfrm>
            <a:off x="5724525" y="2781300"/>
            <a:ext cx="1909763" cy="1677988"/>
            <a:chOff x="3742" y="2704"/>
            <a:chExt cx="1203" cy="1057"/>
          </a:xfrm>
        </p:grpSpPr>
        <p:sp>
          <p:nvSpPr>
            <p:cNvPr id="7386" name="Oval 218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87" name="Oval 219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88" name="Oval 220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89" name="Group 221"/>
          <p:cNvGrpSpPr>
            <a:grpSpLocks/>
          </p:cNvGrpSpPr>
          <p:nvPr/>
        </p:nvGrpSpPr>
        <p:grpSpPr bwMode="auto">
          <a:xfrm>
            <a:off x="7234238" y="5180013"/>
            <a:ext cx="1909762" cy="1677987"/>
            <a:chOff x="3742" y="2704"/>
            <a:chExt cx="1203" cy="1057"/>
          </a:xfrm>
        </p:grpSpPr>
        <p:sp>
          <p:nvSpPr>
            <p:cNvPr id="7390" name="Oval 222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91" name="Oval 223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92" name="Oval 224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93" name="Group 225"/>
          <p:cNvGrpSpPr>
            <a:grpSpLocks/>
          </p:cNvGrpSpPr>
          <p:nvPr/>
        </p:nvGrpSpPr>
        <p:grpSpPr bwMode="auto">
          <a:xfrm>
            <a:off x="2484438" y="908050"/>
            <a:ext cx="1909762" cy="1677988"/>
            <a:chOff x="3742" y="2704"/>
            <a:chExt cx="1203" cy="1057"/>
          </a:xfrm>
        </p:grpSpPr>
        <p:sp>
          <p:nvSpPr>
            <p:cNvPr id="7394" name="Oval 226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95" name="Oval 227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96" name="Oval 228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397" name="Group 229"/>
          <p:cNvGrpSpPr>
            <a:grpSpLocks/>
          </p:cNvGrpSpPr>
          <p:nvPr/>
        </p:nvGrpSpPr>
        <p:grpSpPr bwMode="auto">
          <a:xfrm rot="2204411">
            <a:off x="5292725" y="-387350"/>
            <a:ext cx="1909763" cy="1677988"/>
            <a:chOff x="3742" y="2704"/>
            <a:chExt cx="1203" cy="1057"/>
          </a:xfrm>
        </p:grpSpPr>
        <p:sp>
          <p:nvSpPr>
            <p:cNvPr id="7398" name="Oval 230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399" name="Oval 231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00" name="Oval 232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401" name="Group 233"/>
          <p:cNvGrpSpPr>
            <a:grpSpLocks/>
          </p:cNvGrpSpPr>
          <p:nvPr/>
        </p:nvGrpSpPr>
        <p:grpSpPr bwMode="auto">
          <a:xfrm>
            <a:off x="-757238" y="4292600"/>
            <a:ext cx="2089151" cy="1366838"/>
            <a:chOff x="2925" y="2115"/>
            <a:chExt cx="1316" cy="861"/>
          </a:xfrm>
        </p:grpSpPr>
        <p:sp>
          <p:nvSpPr>
            <p:cNvPr id="7402" name="Oval 234"/>
            <p:cNvSpPr>
              <a:spLocks noChangeArrowheads="1"/>
            </p:cNvSpPr>
            <p:nvPr/>
          </p:nvSpPr>
          <p:spPr bwMode="auto">
            <a:xfrm>
              <a:off x="3606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03" name="Oval 235"/>
            <p:cNvSpPr>
              <a:spLocks noChangeArrowheads="1"/>
            </p:cNvSpPr>
            <p:nvPr/>
          </p:nvSpPr>
          <p:spPr bwMode="auto">
            <a:xfrm>
              <a:off x="2925" y="2432"/>
              <a:ext cx="635" cy="544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04" name="Oval 236"/>
            <p:cNvSpPr>
              <a:spLocks noChangeArrowheads="1"/>
            </p:cNvSpPr>
            <p:nvPr/>
          </p:nvSpPr>
          <p:spPr bwMode="auto">
            <a:xfrm>
              <a:off x="3153" y="2115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grpSp>
        <p:nvGrpSpPr>
          <p:cNvPr id="7405" name="Group 237"/>
          <p:cNvGrpSpPr>
            <a:grpSpLocks/>
          </p:cNvGrpSpPr>
          <p:nvPr/>
        </p:nvGrpSpPr>
        <p:grpSpPr bwMode="auto">
          <a:xfrm rot="3766103">
            <a:off x="3016251" y="5632450"/>
            <a:ext cx="1909762" cy="1677987"/>
            <a:chOff x="3742" y="2704"/>
            <a:chExt cx="1203" cy="1057"/>
          </a:xfrm>
        </p:grpSpPr>
        <p:sp>
          <p:nvSpPr>
            <p:cNvPr id="7406" name="Oval 238"/>
            <p:cNvSpPr>
              <a:spLocks noChangeArrowheads="1"/>
            </p:cNvSpPr>
            <p:nvPr/>
          </p:nvSpPr>
          <p:spPr bwMode="auto">
            <a:xfrm rot="8722350">
              <a:off x="4332" y="2704"/>
              <a:ext cx="613" cy="59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07" name="Oval 239"/>
            <p:cNvSpPr>
              <a:spLocks noChangeArrowheads="1"/>
            </p:cNvSpPr>
            <p:nvPr/>
          </p:nvSpPr>
          <p:spPr bwMode="auto">
            <a:xfrm rot="8722350">
              <a:off x="3742" y="3091"/>
              <a:ext cx="635" cy="589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08" name="Oval 240"/>
            <p:cNvSpPr>
              <a:spLocks noChangeArrowheads="1"/>
            </p:cNvSpPr>
            <p:nvPr/>
          </p:nvSpPr>
          <p:spPr bwMode="auto">
            <a:xfrm rot="8722350">
              <a:off x="4109" y="3035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  <p:sp>
        <p:nvSpPr>
          <p:cNvPr id="7410" name="Oval 242"/>
          <p:cNvSpPr>
            <a:spLocks noChangeArrowheads="1"/>
          </p:cNvSpPr>
          <p:nvPr/>
        </p:nvSpPr>
        <p:spPr bwMode="auto">
          <a:xfrm rot="8722350">
            <a:off x="7813675" y="3789363"/>
            <a:ext cx="973138" cy="9493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11" name="Oval 243"/>
          <p:cNvSpPr>
            <a:spLocks noChangeArrowheads="1"/>
          </p:cNvSpPr>
          <p:nvPr/>
        </p:nvSpPr>
        <p:spPr bwMode="auto">
          <a:xfrm rot="8722350">
            <a:off x="6877050" y="4403725"/>
            <a:ext cx="1008063" cy="93503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14" name="Oval 246"/>
          <p:cNvSpPr>
            <a:spLocks noChangeArrowheads="1"/>
          </p:cNvSpPr>
          <p:nvPr/>
        </p:nvSpPr>
        <p:spPr bwMode="auto">
          <a:xfrm rot="-1835999">
            <a:off x="8186738" y="1604963"/>
            <a:ext cx="1008062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15" name="Oval 247"/>
          <p:cNvSpPr>
            <a:spLocks noChangeArrowheads="1"/>
          </p:cNvSpPr>
          <p:nvPr/>
        </p:nvSpPr>
        <p:spPr bwMode="auto">
          <a:xfrm rot="-1835999">
            <a:off x="7256463" y="2155825"/>
            <a:ext cx="1008062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18" name="Oval 250"/>
          <p:cNvSpPr>
            <a:spLocks noChangeArrowheads="1"/>
          </p:cNvSpPr>
          <p:nvPr/>
        </p:nvSpPr>
        <p:spPr bwMode="auto">
          <a:xfrm rot="1179229">
            <a:off x="1647825" y="2154238"/>
            <a:ext cx="1008063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19" name="Oval 251"/>
          <p:cNvSpPr>
            <a:spLocks noChangeArrowheads="1"/>
          </p:cNvSpPr>
          <p:nvPr/>
        </p:nvSpPr>
        <p:spPr bwMode="auto">
          <a:xfrm rot="1179229">
            <a:off x="630238" y="1790700"/>
            <a:ext cx="1008062" cy="863600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22" name="Oval 254"/>
          <p:cNvSpPr>
            <a:spLocks noChangeArrowheads="1"/>
          </p:cNvSpPr>
          <p:nvPr/>
        </p:nvSpPr>
        <p:spPr bwMode="auto">
          <a:xfrm rot="8722350">
            <a:off x="5003800" y="908050"/>
            <a:ext cx="973138" cy="949325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7423" name="Oval 255"/>
          <p:cNvSpPr>
            <a:spLocks noChangeArrowheads="1"/>
          </p:cNvSpPr>
          <p:nvPr/>
        </p:nvSpPr>
        <p:spPr bwMode="auto">
          <a:xfrm rot="8722350">
            <a:off x="4067175" y="1522413"/>
            <a:ext cx="1008063" cy="935037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grpSp>
        <p:nvGrpSpPr>
          <p:cNvPr id="7426" name="Group 258"/>
          <p:cNvGrpSpPr>
            <a:grpSpLocks/>
          </p:cNvGrpSpPr>
          <p:nvPr/>
        </p:nvGrpSpPr>
        <p:grpSpPr bwMode="auto">
          <a:xfrm>
            <a:off x="1085850" y="1433513"/>
            <a:ext cx="7524750" cy="5618162"/>
            <a:chOff x="684" y="903"/>
            <a:chExt cx="4740" cy="3539"/>
          </a:xfrm>
        </p:grpSpPr>
        <p:grpSp>
          <p:nvGrpSpPr>
            <p:cNvPr id="7245" name="Group 77"/>
            <p:cNvGrpSpPr>
              <a:grpSpLocks/>
            </p:cNvGrpSpPr>
            <p:nvPr/>
          </p:nvGrpSpPr>
          <p:grpSpPr bwMode="auto">
            <a:xfrm>
              <a:off x="3243" y="3385"/>
              <a:ext cx="1203" cy="1057"/>
              <a:chOff x="3742" y="2704"/>
              <a:chExt cx="1203" cy="1057"/>
            </a:xfrm>
          </p:grpSpPr>
          <p:sp>
            <p:nvSpPr>
              <p:cNvPr id="7246" name="Oval 78"/>
              <p:cNvSpPr>
                <a:spLocks noChangeArrowheads="1"/>
              </p:cNvSpPr>
              <p:nvPr/>
            </p:nvSpPr>
            <p:spPr bwMode="auto">
              <a:xfrm rot="8722350">
                <a:off x="4332" y="2704"/>
                <a:ext cx="613" cy="598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47" name="Oval 79"/>
              <p:cNvSpPr>
                <a:spLocks noChangeArrowheads="1"/>
              </p:cNvSpPr>
              <p:nvPr/>
            </p:nvSpPr>
            <p:spPr bwMode="auto">
              <a:xfrm rot="8722350">
                <a:off x="3742" y="3091"/>
                <a:ext cx="635" cy="589"/>
              </a:xfrm>
              <a:prstGeom prst="ellipse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7248" name="Oval 80"/>
              <p:cNvSpPr>
                <a:spLocks noChangeArrowheads="1"/>
              </p:cNvSpPr>
              <p:nvPr/>
            </p:nvSpPr>
            <p:spPr bwMode="auto">
              <a:xfrm rot="8722350">
                <a:off x="4109" y="3035"/>
                <a:ext cx="725" cy="726"/>
              </a:xfrm>
              <a:prstGeom prst="ellipse">
                <a:avLst/>
              </a:prstGeom>
              <a:solidFill>
                <a:srgbClr val="FF0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</p:grpSp>
        <p:sp>
          <p:nvSpPr>
            <p:cNvPr id="7383" name="Oval 215"/>
            <p:cNvSpPr>
              <a:spLocks noChangeArrowheads="1"/>
            </p:cNvSpPr>
            <p:nvPr/>
          </p:nvSpPr>
          <p:spPr bwMode="auto">
            <a:xfrm>
              <a:off x="1974" y="2659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12" name="Oval 244"/>
            <p:cNvSpPr>
              <a:spLocks noChangeArrowheads="1"/>
            </p:cNvSpPr>
            <p:nvPr/>
          </p:nvSpPr>
          <p:spPr bwMode="auto">
            <a:xfrm rot="8722350">
              <a:off x="4699" y="2718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16" name="Oval 248"/>
            <p:cNvSpPr>
              <a:spLocks noChangeArrowheads="1"/>
            </p:cNvSpPr>
            <p:nvPr/>
          </p:nvSpPr>
          <p:spPr bwMode="auto">
            <a:xfrm rot="-1835999">
              <a:off x="4643" y="921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20" name="Oval 252"/>
            <p:cNvSpPr>
              <a:spLocks noChangeArrowheads="1"/>
            </p:cNvSpPr>
            <p:nvPr/>
          </p:nvSpPr>
          <p:spPr bwMode="auto">
            <a:xfrm rot="1179229">
              <a:off x="684" y="924"/>
              <a:ext cx="771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7424" name="Oval 256"/>
            <p:cNvSpPr>
              <a:spLocks noChangeArrowheads="1"/>
            </p:cNvSpPr>
            <p:nvPr/>
          </p:nvSpPr>
          <p:spPr bwMode="auto">
            <a:xfrm rot="8722350">
              <a:off x="2929" y="903"/>
              <a:ext cx="725" cy="72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742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742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468313" y="5949950"/>
            <a:ext cx="7129462" cy="517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ja-JP" sz="1400"/>
              <a:t>Copyright(C) 2011 / </a:t>
            </a:r>
            <a:r>
              <a:rPr lang="ja-JP" altLang="en-US" sz="1400"/>
              <a:t>柏市教育委員会　</a:t>
            </a:r>
            <a:r>
              <a:rPr lang="en-US" altLang="ja-JP" sz="1400"/>
              <a:t>H.K   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900113" y="765175"/>
            <a:ext cx="7200900" cy="5761038"/>
            <a:chOff x="657" y="3113"/>
            <a:chExt cx="953" cy="861"/>
          </a:xfrm>
        </p:grpSpPr>
        <p:sp>
          <p:nvSpPr>
            <p:cNvPr id="15363" name="AutoShape 3"/>
            <p:cNvSpPr>
              <a:spLocks noChangeArrowheads="1"/>
            </p:cNvSpPr>
            <p:nvPr/>
          </p:nvSpPr>
          <p:spPr bwMode="auto">
            <a:xfrm>
              <a:off x="748" y="3385"/>
              <a:ext cx="771" cy="58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5364" name="Line 4"/>
            <p:cNvSpPr>
              <a:spLocks noChangeShapeType="1"/>
            </p:cNvSpPr>
            <p:nvPr/>
          </p:nvSpPr>
          <p:spPr bwMode="auto">
            <a:xfrm flipH="1" flipV="1">
              <a:off x="657" y="3158"/>
              <a:ext cx="9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365" name="Line 5"/>
            <p:cNvSpPr>
              <a:spLocks noChangeShapeType="1"/>
            </p:cNvSpPr>
            <p:nvPr/>
          </p:nvSpPr>
          <p:spPr bwMode="auto">
            <a:xfrm flipV="1">
              <a:off x="1519" y="3113"/>
              <a:ext cx="9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5373" name="WordArt 13"/>
          <p:cNvSpPr>
            <a:spLocks noChangeArrowheads="1" noChangeShapeType="1" noTextEdit="1"/>
          </p:cNvSpPr>
          <p:nvPr/>
        </p:nvSpPr>
        <p:spPr bwMode="auto">
          <a:xfrm>
            <a:off x="468313" y="260350"/>
            <a:ext cx="8324850" cy="6477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何倍で分子が見えるか</a:t>
            </a:r>
          </a:p>
        </p:txBody>
      </p:sp>
      <p:sp>
        <p:nvSpPr>
          <p:cNvPr id="15374" name="WordArt 14"/>
          <p:cNvSpPr>
            <a:spLocks noChangeArrowheads="1" noChangeShapeType="1" noTextEdit="1"/>
          </p:cNvSpPr>
          <p:nvPr/>
        </p:nvSpPr>
        <p:spPr bwMode="auto">
          <a:xfrm>
            <a:off x="3203575" y="4652963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１倍</a:t>
            </a:r>
          </a:p>
        </p:txBody>
      </p:sp>
      <p:sp>
        <p:nvSpPr>
          <p:cNvPr id="15376" name="WordArt 16"/>
          <p:cNvSpPr>
            <a:spLocks noChangeArrowheads="1" noChangeShapeType="1" noTextEdit="1"/>
          </p:cNvSpPr>
          <p:nvPr/>
        </p:nvSpPr>
        <p:spPr bwMode="auto">
          <a:xfrm>
            <a:off x="3708400" y="1700213"/>
            <a:ext cx="1984375" cy="5159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１倍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08" name="Group 36"/>
          <p:cNvGrpSpPr>
            <a:grpSpLocks/>
          </p:cNvGrpSpPr>
          <p:nvPr/>
        </p:nvGrpSpPr>
        <p:grpSpPr bwMode="auto">
          <a:xfrm>
            <a:off x="1763713" y="765175"/>
            <a:ext cx="7200900" cy="5761038"/>
            <a:chOff x="657" y="3113"/>
            <a:chExt cx="953" cy="861"/>
          </a:xfrm>
        </p:grpSpPr>
        <p:sp>
          <p:nvSpPr>
            <p:cNvPr id="3109" name="AutoShape 37"/>
            <p:cNvSpPr>
              <a:spLocks noChangeArrowheads="1"/>
            </p:cNvSpPr>
            <p:nvPr/>
          </p:nvSpPr>
          <p:spPr bwMode="auto">
            <a:xfrm>
              <a:off x="748" y="3385"/>
              <a:ext cx="771" cy="58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110" name="Line 38"/>
            <p:cNvSpPr>
              <a:spLocks noChangeShapeType="1"/>
            </p:cNvSpPr>
            <p:nvPr/>
          </p:nvSpPr>
          <p:spPr bwMode="auto">
            <a:xfrm flipH="1" flipV="1">
              <a:off x="657" y="3158"/>
              <a:ext cx="9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11" name="Line 39"/>
            <p:cNvSpPr>
              <a:spLocks noChangeShapeType="1"/>
            </p:cNvSpPr>
            <p:nvPr/>
          </p:nvSpPr>
          <p:spPr bwMode="auto">
            <a:xfrm flipV="1">
              <a:off x="1519" y="3113"/>
              <a:ext cx="9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grpSp>
        <p:nvGrpSpPr>
          <p:cNvPr id="3129" name="Group 57"/>
          <p:cNvGrpSpPr>
            <a:grpSpLocks/>
          </p:cNvGrpSpPr>
          <p:nvPr/>
        </p:nvGrpSpPr>
        <p:grpSpPr bwMode="auto">
          <a:xfrm>
            <a:off x="684213" y="4652963"/>
            <a:ext cx="2271712" cy="1655762"/>
            <a:chOff x="431" y="2931"/>
            <a:chExt cx="1431" cy="1043"/>
          </a:xfrm>
        </p:grpSpPr>
        <p:grpSp>
          <p:nvGrpSpPr>
            <p:cNvPr id="3080" name="Group 8"/>
            <p:cNvGrpSpPr>
              <a:grpSpLocks/>
            </p:cNvGrpSpPr>
            <p:nvPr/>
          </p:nvGrpSpPr>
          <p:grpSpPr bwMode="auto">
            <a:xfrm>
              <a:off x="431" y="3475"/>
              <a:ext cx="499" cy="499"/>
              <a:chOff x="657" y="3113"/>
              <a:chExt cx="953" cy="861"/>
            </a:xfrm>
          </p:grpSpPr>
          <p:sp>
            <p:nvSpPr>
              <p:cNvPr id="3081" name="AutoShape 9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3082" name="Line 10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3083" name="Line 11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3113" name="AutoShape 41"/>
            <p:cNvSpPr>
              <a:spLocks noChangeArrowheads="1"/>
            </p:cNvSpPr>
            <p:nvPr/>
          </p:nvSpPr>
          <p:spPr bwMode="auto">
            <a:xfrm rot="62857991">
              <a:off x="1226" y="3454"/>
              <a:ext cx="636" cy="181"/>
            </a:xfrm>
            <a:prstGeom prst="rightArrow">
              <a:avLst>
                <a:gd name="adj1" fmla="val 50000"/>
                <a:gd name="adj2" fmla="val 878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3114" name="WordArt 42"/>
            <p:cNvSpPr>
              <a:spLocks noChangeArrowheads="1" noChangeShapeType="1" noTextEdit="1"/>
            </p:cNvSpPr>
            <p:nvPr/>
          </p:nvSpPr>
          <p:spPr bwMode="auto">
            <a:xfrm>
              <a:off x="521" y="2931"/>
              <a:ext cx="864" cy="288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×10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endParaRPr>
            </a:p>
          </p:txBody>
        </p:sp>
      </p:grpSp>
      <p:sp>
        <p:nvSpPr>
          <p:cNvPr id="3117" name="WordArt 45"/>
          <p:cNvSpPr>
            <a:spLocks noChangeArrowheads="1" noChangeShapeType="1" noTextEdit="1"/>
          </p:cNvSpPr>
          <p:nvPr/>
        </p:nvSpPr>
        <p:spPr bwMode="auto">
          <a:xfrm>
            <a:off x="3995738" y="4652963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3118" name="WordArt 46"/>
          <p:cNvSpPr>
            <a:spLocks noChangeArrowheads="1" noChangeShapeType="1" noTextEdit="1"/>
          </p:cNvSpPr>
          <p:nvPr/>
        </p:nvSpPr>
        <p:spPr bwMode="auto">
          <a:xfrm>
            <a:off x="5292725" y="4365625"/>
            <a:ext cx="3143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</a:t>
            </a:r>
          </a:p>
        </p:txBody>
      </p:sp>
      <p:sp>
        <p:nvSpPr>
          <p:cNvPr id="3119" name="WordArt 47"/>
          <p:cNvSpPr>
            <a:spLocks noChangeArrowheads="1" noChangeShapeType="1" noTextEdit="1"/>
          </p:cNvSpPr>
          <p:nvPr/>
        </p:nvSpPr>
        <p:spPr bwMode="auto">
          <a:xfrm>
            <a:off x="4211638" y="1700213"/>
            <a:ext cx="1984375" cy="5159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3121" name="WordArt 49"/>
          <p:cNvSpPr>
            <a:spLocks noChangeArrowheads="1" noChangeShapeType="1" noTextEdit="1"/>
          </p:cNvSpPr>
          <p:nvPr/>
        </p:nvSpPr>
        <p:spPr bwMode="auto">
          <a:xfrm>
            <a:off x="2555875" y="333375"/>
            <a:ext cx="5111750" cy="7921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まだ見えない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31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3108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50" name="Group 10"/>
          <p:cNvGrpSpPr>
            <a:grpSpLocks/>
          </p:cNvGrpSpPr>
          <p:nvPr/>
        </p:nvGrpSpPr>
        <p:grpSpPr bwMode="auto">
          <a:xfrm>
            <a:off x="1763713" y="765175"/>
            <a:ext cx="7200900" cy="5761038"/>
            <a:chOff x="657" y="3113"/>
            <a:chExt cx="953" cy="861"/>
          </a:xfrm>
        </p:grpSpPr>
        <p:sp>
          <p:nvSpPr>
            <p:cNvPr id="10251" name="AutoShape 11"/>
            <p:cNvSpPr>
              <a:spLocks noChangeArrowheads="1"/>
            </p:cNvSpPr>
            <p:nvPr/>
          </p:nvSpPr>
          <p:spPr bwMode="auto">
            <a:xfrm>
              <a:off x="748" y="3385"/>
              <a:ext cx="771" cy="58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52" name="Line 12"/>
            <p:cNvSpPr>
              <a:spLocks noChangeShapeType="1"/>
            </p:cNvSpPr>
            <p:nvPr/>
          </p:nvSpPr>
          <p:spPr bwMode="auto">
            <a:xfrm flipH="1" flipV="1">
              <a:off x="657" y="3158"/>
              <a:ext cx="9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253" name="Line 13"/>
            <p:cNvSpPr>
              <a:spLocks noChangeShapeType="1"/>
            </p:cNvSpPr>
            <p:nvPr/>
          </p:nvSpPr>
          <p:spPr bwMode="auto">
            <a:xfrm flipV="1">
              <a:off x="1519" y="3113"/>
              <a:ext cx="9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0259" name="WordArt 19"/>
          <p:cNvSpPr>
            <a:spLocks noChangeArrowheads="1" noChangeShapeType="1" noTextEdit="1"/>
          </p:cNvSpPr>
          <p:nvPr/>
        </p:nvSpPr>
        <p:spPr bwMode="auto">
          <a:xfrm>
            <a:off x="3995738" y="4652963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10260" name="WordArt 20"/>
          <p:cNvSpPr>
            <a:spLocks noChangeArrowheads="1" noChangeShapeType="1" noTextEdit="1"/>
          </p:cNvSpPr>
          <p:nvPr/>
        </p:nvSpPr>
        <p:spPr bwMode="auto">
          <a:xfrm>
            <a:off x="5292725" y="4365625"/>
            <a:ext cx="3143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２</a:t>
            </a:r>
          </a:p>
        </p:txBody>
      </p:sp>
      <p:sp>
        <p:nvSpPr>
          <p:cNvPr id="10261" name="WordArt 21"/>
          <p:cNvSpPr>
            <a:spLocks noChangeArrowheads="1" noChangeShapeType="1" noTextEdit="1"/>
          </p:cNvSpPr>
          <p:nvPr/>
        </p:nvSpPr>
        <p:spPr bwMode="auto">
          <a:xfrm>
            <a:off x="4211638" y="1700213"/>
            <a:ext cx="1984375" cy="51593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１００倍</a:t>
            </a:r>
          </a:p>
        </p:txBody>
      </p:sp>
      <p:sp>
        <p:nvSpPr>
          <p:cNvPr id="10262" name="WordArt 22"/>
          <p:cNvSpPr>
            <a:spLocks noChangeArrowheads="1" noChangeShapeType="1" noTextEdit="1"/>
          </p:cNvSpPr>
          <p:nvPr/>
        </p:nvSpPr>
        <p:spPr bwMode="auto">
          <a:xfrm>
            <a:off x="2555875" y="333375"/>
            <a:ext cx="5111750" cy="7921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まだ見えない</a:t>
            </a:r>
          </a:p>
        </p:txBody>
      </p:sp>
      <p:grpSp>
        <p:nvGrpSpPr>
          <p:cNvPr id="10270" name="Group 30"/>
          <p:cNvGrpSpPr>
            <a:grpSpLocks/>
          </p:cNvGrpSpPr>
          <p:nvPr/>
        </p:nvGrpSpPr>
        <p:grpSpPr bwMode="auto">
          <a:xfrm>
            <a:off x="684213" y="4724400"/>
            <a:ext cx="2271712" cy="1584325"/>
            <a:chOff x="431" y="2976"/>
            <a:chExt cx="1431" cy="998"/>
          </a:xfrm>
        </p:grpSpPr>
        <p:grpSp>
          <p:nvGrpSpPr>
            <p:cNvPr id="10264" name="Group 24"/>
            <p:cNvGrpSpPr>
              <a:grpSpLocks/>
            </p:cNvGrpSpPr>
            <p:nvPr/>
          </p:nvGrpSpPr>
          <p:grpSpPr bwMode="auto">
            <a:xfrm>
              <a:off x="431" y="3475"/>
              <a:ext cx="499" cy="499"/>
              <a:chOff x="657" y="3113"/>
              <a:chExt cx="953" cy="861"/>
            </a:xfrm>
          </p:grpSpPr>
          <p:sp>
            <p:nvSpPr>
              <p:cNvPr id="10265" name="AutoShape 25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0266" name="Line 26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0267" name="Line 27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0268" name="AutoShape 28"/>
            <p:cNvSpPr>
              <a:spLocks noChangeArrowheads="1"/>
            </p:cNvSpPr>
            <p:nvPr/>
          </p:nvSpPr>
          <p:spPr bwMode="auto">
            <a:xfrm rot="62857991">
              <a:off x="1226" y="3454"/>
              <a:ext cx="636" cy="181"/>
            </a:xfrm>
            <a:prstGeom prst="rightArrow">
              <a:avLst>
                <a:gd name="adj1" fmla="val 50000"/>
                <a:gd name="adj2" fmla="val 878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0269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431" y="2976"/>
              <a:ext cx="1270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さらに</a:t>
              </a:r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×10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endParaRPr>
            </a:p>
          </p:txBody>
        </p:sp>
      </p:grp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025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06" name="Group 10"/>
          <p:cNvGrpSpPr>
            <a:grpSpLocks/>
          </p:cNvGrpSpPr>
          <p:nvPr/>
        </p:nvGrpSpPr>
        <p:grpSpPr bwMode="auto">
          <a:xfrm>
            <a:off x="1763713" y="765175"/>
            <a:ext cx="7200900" cy="5761038"/>
            <a:chOff x="657" y="3113"/>
            <a:chExt cx="953" cy="861"/>
          </a:xfrm>
        </p:grpSpPr>
        <p:sp>
          <p:nvSpPr>
            <p:cNvPr id="4107" name="AutoShape 11"/>
            <p:cNvSpPr>
              <a:spLocks noChangeArrowheads="1"/>
            </p:cNvSpPr>
            <p:nvPr/>
          </p:nvSpPr>
          <p:spPr bwMode="auto">
            <a:xfrm>
              <a:off x="748" y="3385"/>
              <a:ext cx="771" cy="58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08" name="Line 12"/>
            <p:cNvSpPr>
              <a:spLocks noChangeShapeType="1"/>
            </p:cNvSpPr>
            <p:nvPr/>
          </p:nvSpPr>
          <p:spPr bwMode="auto">
            <a:xfrm flipH="1" flipV="1">
              <a:off x="657" y="3158"/>
              <a:ext cx="9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09" name="Line 13"/>
            <p:cNvSpPr>
              <a:spLocks noChangeShapeType="1"/>
            </p:cNvSpPr>
            <p:nvPr/>
          </p:nvSpPr>
          <p:spPr bwMode="auto">
            <a:xfrm flipV="1">
              <a:off x="1519" y="3113"/>
              <a:ext cx="9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115" name="WordArt 19"/>
          <p:cNvSpPr>
            <a:spLocks noChangeArrowheads="1" noChangeShapeType="1" noTextEdit="1"/>
          </p:cNvSpPr>
          <p:nvPr/>
        </p:nvSpPr>
        <p:spPr bwMode="auto">
          <a:xfrm>
            <a:off x="3995738" y="4652963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4116" name="WordArt 20"/>
          <p:cNvSpPr>
            <a:spLocks noChangeArrowheads="1" noChangeShapeType="1" noTextEdit="1"/>
          </p:cNvSpPr>
          <p:nvPr/>
        </p:nvSpPr>
        <p:spPr bwMode="auto">
          <a:xfrm>
            <a:off x="5292725" y="4365625"/>
            <a:ext cx="3143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３</a:t>
            </a:r>
          </a:p>
        </p:txBody>
      </p:sp>
      <p:sp>
        <p:nvSpPr>
          <p:cNvPr id="4117" name="WordArt 21"/>
          <p:cNvSpPr>
            <a:spLocks noChangeArrowheads="1" noChangeShapeType="1" noTextEdit="1"/>
          </p:cNvSpPr>
          <p:nvPr/>
        </p:nvSpPr>
        <p:spPr bwMode="auto">
          <a:xfrm>
            <a:off x="3779838" y="1700213"/>
            <a:ext cx="3024187" cy="433387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１０００倍</a:t>
            </a:r>
          </a:p>
        </p:txBody>
      </p:sp>
      <p:sp>
        <p:nvSpPr>
          <p:cNvPr id="4118" name="WordArt 22"/>
          <p:cNvSpPr>
            <a:spLocks noChangeArrowheads="1" noChangeShapeType="1" noTextEdit="1"/>
          </p:cNvSpPr>
          <p:nvPr/>
        </p:nvSpPr>
        <p:spPr bwMode="auto">
          <a:xfrm>
            <a:off x="2555875" y="333375"/>
            <a:ext cx="5111750" cy="7921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まだ見えない</a:t>
            </a:r>
          </a:p>
        </p:txBody>
      </p:sp>
      <p:grpSp>
        <p:nvGrpSpPr>
          <p:cNvPr id="4127" name="Group 31"/>
          <p:cNvGrpSpPr>
            <a:grpSpLocks/>
          </p:cNvGrpSpPr>
          <p:nvPr/>
        </p:nvGrpSpPr>
        <p:grpSpPr bwMode="auto">
          <a:xfrm>
            <a:off x="684213" y="4724400"/>
            <a:ext cx="2271712" cy="1584325"/>
            <a:chOff x="431" y="2976"/>
            <a:chExt cx="1431" cy="998"/>
          </a:xfrm>
        </p:grpSpPr>
        <p:grpSp>
          <p:nvGrpSpPr>
            <p:cNvPr id="4120" name="Group 24"/>
            <p:cNvGrpSpPr>
              <a:grpSpLocks/>
            </p:cNvGrpSpPr>
            <p:nvPr/>
          </p:nvGrpSpPr>
          <p:grpSpPr bwMode="auto">
            <a:xfrm>
              <a:off x="431" y="3475"/>
              <a:ext cx="499" cy="499"/>
              <a:chOff x="657" y="3113"/>
              <a:chExt cx="953" cy="861"/>
            </a:xfrm>
          </p:grpSpPr>
          <p:sp>
            <p:nvSpPr>
              <p:cNvPr id="4121" name="AutoShape 25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4122" name="Line 26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4123" name="Line 27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4124" name="AutoShape 28"/>
            <p:cNvSpPr>
              <a:spLocks noChangeArrowheads="1"/>
            </p:cNvSpPr>
            <p:nvPr/>
          </p:nvSpPr>
          <p:spPr bwMode="auto">
            <a:xfrm rot="62857991">
              <a:off x="1226" y="3454"/>
              <a:ext cx="636" cy="181"/>
            </a:xfrm>
            <a:prstGeom prst="rightArrow">
              <a:avLst>
                <a:gd name="adj1" fmla="val 50000"/>
                <a:gd name="adj2" fmla="val 878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4126" name="WordArt 30"/>
            <p:cNvSpPr>
              <a:spLocks noChangeArrowheads="1" noChangeShapeType="1" noTextEdit="1"/>
            </p:cNvSpPr>
            <p:nvPr/>
          </p:nvSpPr>
          <p:spPr bwMode="auto">
            <a:xfrm>
              <a:off x="431" y="2976"/>
              <a:ext cx="1270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さらに</a:t>
              </a:r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×10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endParaRPr>
            </a:p>
          </p:txBody>
        </p:sp>
      </p:grp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410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30" name="Group 10"/>
          <p:cNvGrpSpPr>
            <a:grpSpLocks/>
          </p:cNvGrpSpPr>
          <p:nvPr/>
        </p:nvGrpSpPr>
        <p:grpSpPr bwMode="auto">
          <a:xfrm>
            <a:off x="1763713" y="765175"/>
            <a:ext cx="7200900" cy="5761038"/>
            <a:chOff x="657" y="3113"/>
            <a:chExt cx="953" cy="861"/>
          </a:xfrm>
        </p:grpSpPr>
        <p:sp>
          <p:nvSpPr>
            <p:cNvPr id="5131" name="AutoShape 11"/>
            <p:cNvSpPr>
              <a:spLocks noChangeArrowheads="1"/>
            </p:cNvSpPr>
            <p:nvPr/>
          </p:nvSpPr>
          <p:spPr bwMode="auto">
            <a:xfrm>
              <a:off x="748" y="3385"/>
              <a:ext cx="771" cy="58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32" name="Line 12"/>
            <p:cNvSpPr>
              <a:spLocks noChangeShapeType="1"/>
            </p:cNvSpPr>
            <p:nvPr/>
          </p:nvSpPr>
          <p:spPr bwMode="auto">
            <a:xfrm flipH="1" flipV="1">
              <a:off x="657" y="3158"/>
              <a:ext cx="9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133" name="Line 13"/>
            <p:cNvSpPr>
              <a:spLocks noChangeShapeType="1"/>
            </p:cNvSpPr>
            <p:nvPr/>
          </p:nvSpPr>
          <p:spPr bwMode="auto">
            <a:xfrm flipV="1">
              <a:off x="1519" y="3113"/>
              <a:ext cx="9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5138" name="WordArt 18"/>
          <p:cNvSpPr>
            <a:spLocks noChangeArrowheads="1" noChangeShapeType="1" noTextEdit="1"/>
          </p:cNvSpPr>
          <p:nvPr/>
        </p:nvSpPr>
        <p:spPr bwMode="auto">
          <a:xfrm>
            <a:off x="3995738" y="4652963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5139" name="WordArt 19"/>
          <p:cNvSpPr>
            <a:spLocks noChangeArrowheads="1" noChangeShapeType="1" noTextEdit="1"/>
          </p:cNvSpPr>
          <p:nvPr/>
        </p:nvSpPr>
        <p:spPr bwMode="auto">
          <a:xfrm>
            <a:off x="5364163" y="4365625"/>
            <a:ext cx="3143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４</a:t>
            </a:r>
          </a:p>
        </p:txBody>
      </p:sp>
      <p:sp>
        <p:nvSpPr>
          <p:cNvPr id="5140" name="WordArt 20"/>
          <p:cNvSpPr>
            <a:spLocks noChangeArrowheads="1" noChangeShapeType="1" noTextEdit="1"/>
          </p:cNvSpPr>
          <p:nvPr/>
        </p:nvSpPr>
        <p:spPr bwMode="auto">
          <a:xfrm>
            <a:off x="3419475" y="1700213"/>
            <a:ext cx="4032250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１００００倍</a:t>
            </a:r>
          </a:p>
        </p:txBody>
      </p:sp>
      <p:sp>
        <p:nvSpPr>
          <p:cNvPr id="5141" name="WordArt 21"/>
          <p:cNvSpPr>
            <a:spLocks noChangeArrowheads="1" noChangeShapeType="1" noTextEdit="1"/>
          </p:cNvSpPr>
          <p:nvPr/>
        </p:nvSpPr>
        <p:spPr bwMode="auto">
          <a:xfrm>
            <a:off x="2555875" y="333375"/>
            <a:ext cx="5111750" cy="7921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まだ見えない</a:t>
            </a:r>
          </a:p>
        </p:txBody>
      </p:sp>
      <p:grpSp>
        <p:nvGrpSpPr>
          <p:cNvPr id="5150" name="Group 30"/>
          <p:cNvGrpSpPr>
            <a:grpSpLocks/>
          </p:cNvGrpSpPr>
          <p:nvPr/>
        </p:nvGrpSpPr>
        <p:grpSpPr bwMode="auto">
          <a:xfrm>
            <a:off x="684213" y="4724400"/>
            <a:ext cx="2271712" cy="1584325"/>
            <a:chOff x="431" y="2976"/>
            <a:chExt cx="1431" cy="998"/>
          </a:xfrm>
        </p:grpSpPr>
        <p:grpSp>
          <p:nvGrpSpPr>
            <p:cNvPr id="5143" name="Group 23"/>
            <p:cNvGrpSpPr>
              <a:grpSpLocks/>
            </p:cNvGrpSpPr>
            <p:nvPr/>
          </p:nvGrpSpPr>
          <p:grpSpPr bwMode="auto">
            <a:xfrm>
              <a:off x="431" y="3475"/>
              <a:ext cx="499" cy="499"/>
              <a:chOff x="657" y="3113"/>
              <a:chExt cx="953" cy="861"/>
            </a:xfrm>
          </p:grpSpPr>
          <p:sp>
            <p:nvSpPr>
              <p:cNvPr id="5144" name="AutoShape 24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5145" name="Line 25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5146" name="Line 26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5147" name="AutoShape 27"/>
            <p:cNvSpPr>
              <a:spLocks noChangeArrowheads="1"/>
            </p:cNvSpPr>
            <p:nvPr/>
          </p:nvSpPr>
          <p:spPr bwMode="auto">
            <a:xfrm rot="62857991">
              <a:off x="1226" y="3454"/>
              <a:ext cx="636" cy="181"/>
            </a:xfrm>
            <a:prstGeom prst="rightArrow">
              <a:avLst>
                <a:gd name="adj1" fmla="val 50000"/>
                <a:gd name="adj2" fmla="val 878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5149" name="WordArt 29"/>
            <p:cNvSpPr>
              <a:spLocks noChangeArrowheads="1" noChangeShapeType="1" noTextEdit="1"/>
            </p:cNvSpPr>
            <p:nvPr/>
          </p:nvSpPr>
          <p:spPr bwMode="auto">
            <a:xfrm>
              <a:off x="431" y="2976"/>
              <a:ext cx="1270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さらに</a:t>
              </a:r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×10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endParaRPr>
            </a:p>
          </p:txBody>
        </p:sp>
      </p:grp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5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5130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1763713" y="765175"/>
            <a:ext cx="7200900" cy="5761038"/>
            <a:chOff x="657" y="3113"/>
            <a:chExt cx="953" cy="861"/>
          </a:xfrm>
        </p:grpSpPr>
        <p:sp>
          <p:nvSpPr>
            <p:cNvPr id="11267" name="AutoShape 3"/>
            <p:cNvSpPr>
              <a:spLocks noChangeArrowheads="1"/>
            </p:cNvSpPr>
            <p:nvPr/>
          </p:nvSpPr>
          <p:spPr bwMode="auto">
            <a:xfrm>
              <a:off x="748" y="3385"/>
              <a:ext cx="771" cy="589"/>
            </a:xfrm>
            <a:custGeom>
              <a:avLst/>
              <a:gdLst>
                <a:gd name="G0" fmla="+- 5400 0 0"/>
                <a:gd name="G1" fmla="+- 21600 0 5400"/>
                <a:gd name="G2" fmla="*/ 5400 1 2"/>
                <a:gd name="G3" fmla="+- 21600 0 G2"/>
                <a:gd name="G4" fmla="+/ 5400 21600 2"/>
                <a:gd name="G5" fmla="+/ G1 0 2"/>
                <a:gd name="G6" fmla="*/ 21600 21600 5400"/>
                <a:gd name="G7" fmla="*/ G6 1 2"/>
                <a:gd name="G8" fmla="+- 21600 0 G7"/>
                <a:gd name="G9" fmla="*/ 21600 1 2"/>
                <a:gd name="G10" fmla="+- 5400 0 G9"/>
                <a:gd name="G11" fmla="?: G10 G8 0"/>
                <a:gd name="G12" fmla="?: G10 G7 21600"/>
                <a:gd name="T0" fmla="*/ 18900 w 21600"/>
                <a:gd name="T1" fmla="*/ 10800 h 21600"/>
                <a:gd name="T2" fmla="*/ 10800 w 21600"/>
                <a:gd name="T3" fmla="*/ 21600 h 21600"/>
                <a:gd name="T4" fmla="*/ 2700 w 21600"/>
                <a:gd name="T5" fmla="*/ 10800 h 21600"/>
                <a:gd name="T6" fmla="*/ 10800 w 21600"/>
                <a:gd name="T7" fmla="*/ 0 h 21600"/>
                <a:gd name="T8" fmla="*/ 4500 w 21600"/>
                <a:gd name="T9" fmla="*/ 4500 h 21600"/>
                <a:gd name="T10" fmla="*/ 17100 w 21600"/>
                <a:gd name="T11" fmla="*/ 171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T8" t="T9" r="T10" b="T11"/>
              <a:pathLst>
                <a:path w="21600" h="21600">
                  <a:moveTo>
                    <a:pt x="0" y="0"/>
                  </a:moveTo>
                  <a:lnTo>
                    <a:pt x="5400" y="21600"/>
                  </a:lnTo>
                  <a:lnTo>
                    <a:pt x="16200" y="21600"/>
                  </a:lnTo>
                  <a:lnTo>
                    <a:pt x="2160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68" name="Line 4"/>
            <p:cNvSpPr>
              <a:spLocks noChangeShapeType="1"/>
            </p:cNvSpPr>
            <p:nvPr/>
          </p:nvSpPr>
          <p:spPr bwMode="auto">
            <a:xfrm flipH="1" flipV="1">
              <a:off x="657" y="3158"/>
              <a:ext cx="91" cy="22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269" name="Line 5"/>
            <p:cNvSpPr>
              <a:spLocks noChangeShapeType="1"/>
            </p:cNvSpPr>
            <p:nvPr/>
          </p:nvSpPr>
          <p:spPr bwMode="auto">
            <a:xfrm flipV="1">
              <a:off x="1519" y="3113"/>
              <a:ext cx="91" cy="2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3995738" y="4652963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11271" name="WordArt 7"/>
          <p:cNvSpPr>
            <a:spLocks noChangeArrowheads="1" noChangeShapeType="1" noTextEdit="1"/>
          </p:cNvSpPr>
          <p:nvPr/>
        </p:nvSpPr>
        <p:spPr bwMode="auto">
          <a:xfrm>
            <a:off x="5364163" y="4365625"/>
            <a:ext cx="3143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５</a:t>
            </a:r>
          </a:p>
        </p:txBody>
      </p:sp>
      <p:sp>
        <p:nvSpPr>
          <p:cNvPr id="11272" name="WordArt 8"/>
          <p:cNvSpPr>
            <a:spLocks noChangeArrowheads="1" noChangeShapeType="1" noTextEdit="1"/>
          </p:cNvSpPr>
          <p:nvPr/>
        </p:nvSpPr>
        <p:spPr bwMode="auto">
          <a:xfrm>
            <a:off x="3419475" y="1700213"/>
            <a:ext cx="4032250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１０００００倍</a:t>
            </a:r>
          </a:p>
        </p:txBody>
      </p:sp>
      <p:sp>
        <p:nvSpPr>
          <p:cNvPr id="11273" name="WordArt 9"/>
          <p:cNvSpPr>
            <a:spLocks noChangeArrowheads="1" noChangeShapeType="1" noTextEdit="1"/>
          </p:cNvSpPr>
          <p:nvPr/>
        </p:nvSpPr>
        <p:spPr bwMode="auto">
          <a:xfrm>
            <a:off x="2555875" y="333375"/>
            <a:ext cx="5111750" cy="7921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まだ見えない</a:t>
            </a:r>
          </a:p>
        </p:txBody>
      </p:sp>
      <p:grpSp>
        <p:nvGrpSpPr>
          <p:cNvPr id="11282" name="Group 18"/>
          <p:cNvGrpSpPr>
            <a:grpSpLocks/>
          </p:cNvGrpSpPr>
          <p:nvPr/>
        </p:nvGrpSpPr>
        <p:grpSpPr bwMode="auto">
          <a:xfrm>
            <a:off x="684213" y="4724400"/>
            <a:ext cx="2271712" cy="1584325"/>
            <a:chOff x="431" y="2976"/>
            <a:chExt cx="1431" cy="998"/>
          </a:xfrm>
        </p:grpSpPr>
        <p:grpSp>
          <p:nvGrpSpPr>
            <p:cNvPr id="11275" name="Group 11"/>
            <p:cNvGrpSpPr>
              <a:grpSpLocks/>
            </p:cNvGrpSpPr>
            <p:nvPr/>
          </p:nvGrpSpPr>
          <p:grpSpPr bwMode="auto">
            <a:xfrm>
              <a:off x="431" y="3475"/>
              <a:ext cx="499" cy="499"/>
              <a:chOff x="657" y="3113"/>
              <a:chExt cx="953" cy="861"/>
            </a:xfrm>
          </p:grpSpPr>
          <p:sp>
            <p:nvSpPr>
              <p:cNvPr id="11276" name="AutoShape 12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1277" name="Line 13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1278" name="Line 14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1279" name="AutoShape 15"/>
            <p:cNvSpPr>
              <a:spLocks noChangeArrowheads="1"/>
            </p:cNvSpPr>
            <p:nvPr/>
          </p:nvSpPr>
          <p:spPr bwMode="auto">
            <a:xfrm rot="62857991">
              <a:off x="1226" y="3454"/>
              <a:ext cx="636" cy="181"/>
            </a:xfrm>
            <a:prstGeom prst="rightArrow">
              <a:avLst>
                <a:gd name="adj1" fmla="val 50000"/>
                <a:gd name="adj2" fmla="val 878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1281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431" y="2976"/>
              <a:ext cx="1270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さらに</a:t>
              </a:r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×10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endParaRPr>
            </a:p>
          </p:txBody>
        </p:sp>
      </p:grpSp>
    </p:spTree>
  </p:cSld>
  <p:clrMapOvr>
    <a:masterClrMapping/>
  </p:clrMapOvr>
  <p:transition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12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1266"/>
                                        </p:tgtEl>
                                      </p:cBhvr>
                                      <p:by x="400000" y="4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3995738" y="4652963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12295" name="WordArt 7"/>
          <p:cNvSpPr>
            <a:spLocks noChangeArrowheads="1" noChangeShapeType="1" noTextEdit="1"/>
          </p:cNvSpPr>
          <p:nvPr/>
        </p:nvSpPr>
        <p:spPr bwMode="auto">
          <a:xfrm>
            <a:off x="5364163" y="4365625"/>
            <a:ext cx="3143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６</a:t>
            </a:r>
          </a:p>
        </p:txBody>
      </p:sp>
      <p:sp>
        <p:nvSpPr>
          <p:cNvPr id="12296" name="WordArt 8"/>
          <p:cNvSpPr>
            <a:spLocks noChangeArrowheads="1" noChangeShapeType="1" noTextEdit="1"/>
          </p:cNvSpPr>
          <p:nvPr/>
        </p:nvSpPr>
        <p:spPr bwMode="auto">
          <a:xfrm>
            <a:off x="3419475" y="1700213"/>
            <a:ext cx="4032250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１００００００倍</a:t>
            </a:r>
          </a:p>
        </p:txBody>
      </p:sp>
      <p:sp>
        <p:nvSpPr>
          <p:cNvPr id="12297" name="WordArt 9"/>
          <p:cNvSpPr>
            <a:spLocks noChangeArrowheads="1" noChangeShapeType="1" noTextEdit="1"/>
          </p:cNvSpPr>
          <p:nvPr/>
        </p:nvSpPr>
        <p:spPr bwMode="auto">
          <a:xfrm>
            <a:off x="2555875" y="333375"/>
            <a:ext cx="5111750" cy="7921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まだ見にくいが</a:t>
            </a:r>
          </a:p>
        </p:txBody>
      </p:sp>
      <p:grpSp>
        <p:nvGrpSpPr>
          <p:cNvPr id="12331" name="Group 43"/>
          <p:cNvGrpSpPr>
            <a:grpSpLocks/>
          </p:cNvGrpSpPr>
          <p:nvPr/>
        </p:nvGrpSpPr>
        <p:grpSpPr bwMode="auto">
          <a:xfrm>
            <a:off x="684213" y="4724400"/>
            <a:ext cx="2271712" cy="1584325"/>
            <a:chOff x="431" y="2976"/>
            <a:chExt cx="1431" cy="998"/>
          </a:xfrm>
        </p:grpSpPr>
        <p:grpSp>
          <p:nvGrpSpPr>
            <p:cNvPr id="12299" name="Group 11"/>
            <p:cNvGrpSpPr>
              <a:grpSpLocks/>
            </p:cNvGrpSpPr>
            <p:nvPr/>
          </p:nvGrpSpPr>
          <p:grpSpPr bwMode="auto">
            <a:xfrm>
              <a:off x="431" y="3475"/>
              <a:ext cx="499" cy="499"/>
              <a:chOff x="657" y="3113"/>
              <a:chExt cx="953" cy="861"/>
            </a:xfrm>
          </p:grpSpPr>
          <p:sp>
            <p:nvSpPr>
              <p:cNvPr id="12300" name="AutoShape 12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2301" name="Line 13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02" name="Line 14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2303" name="AutoShape 15"/>
            <p:cNvSpPr>
              <a:spLocks noChangeArrowheads="1"/>
            </p:cNvSpPr>
            <p:nvPr/>
          </p:nvSpPr>
          <p:spPr bwMode="auto">
            <a:xfrm rot="62857991">
              <a:off x="1226" y="3454"/>
              <a:ext cx="636" cy="181"/>
            </a:xfrm>
            <a:prstGeom prst="rightArrow">
              <a:avLst>
                <a:gd name="adj1" fmla="val 50000"/>
                <a:gd name="adj2" fmla="val 878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sp>
          <p:nvSpPr>
            <p:cNvPr id="12305" name="WordArt 17"/>
            <p:cNvSpPr>
              <a:spLocks noChangeArrowheads="1" noChangeShapeType="1" noTextEdit="1"/>
            </p:cNvSpPr>
            <p:nvPr/>
          </p:nvSpPr>
          <p:spPr bwMode="auto">
            <a:xfrm>
              <a:off x="431" y="2976"/>
              <a:ext cx="1270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さらに</a:t>
              </a:r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×10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endParaRPr>
            </a:p>
          </p:txBody>
        </p:sp>
      </p:grpSp>
      <p:grpSp>
        <p:nvGrpSpPr>
          <p:cNvPr id="12368" name="Group 80"/>
          <p:cNvGrpSpPr>
            <a:grpSpLocks/>
          </p:cNvGrpSpPr>
          <p:nvPr/>
        </p:nvGrpSpPr>
        <p:grpSpPr bwMode="auto">
          <a:xfrm>
            <a:off x="1692275" y="765175"/>
            <a:ext cx="7234238" cy="5761038"/>
            <a:chOff x="1090" y="482"/>
            <a:chExt cx="4557" cy="3629"/>
          </a:xfrm>
        </p:grpSpPr>
        <p:grpSp>
          <p:nvGrpSpPr>
            <p:cNvPr id="12361" name="Group 73"/>
            <p:cNvGrpSpPr>
              <a:grpSpLocks/>
            </p:cNvGrpSpPr>
            <p:nvPr/>
          </p:nvGrpSpPr>
          <p:grpSpPr bwMode="auto">
            <a:xfrm>
              <a:off x="1111" y="482"/>
              <a:ext cx="4536" cy="3629"/>
              <a:chOff x="657" y="3113"/>
              <a:chExt cx="953" cy="861"/>
            </a:xfrm>
          </p:grpSpPr>
          <p:sp>
            <p:nvSpPr>
              <p:cNvPr id="12362" name="AutoShape 74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2363" name="Line 75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2364" name="Line 76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2365" name="Text Box 77"/>
            <p:cNvSpPr txBox="1">
              <a:spLocks noChangeArrowheads="1"/>
            </p:cNvSpPr>
            <p:nvPr/>
          </p:nvSpPr>
          <p:spPr bwMode="auto">
            <a:xfrm>
              <a:off x="1655" y="1661"/>
              <a:ext cx="3629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ja-JP" altLang="en-US"/>
                <a:t>・・・・・・・・・・・・・・・・・・・・・・・・・・・・・・・・・・・・・・・・・・・・・・・</a:t>
              </a:r>
            </a:p>
          </p:txBody>
        </p:sp>
        <p:sp>
          <p:nvSpPr>
            <p:cNvPr id="12366" name="Line 78"/>
            <p:cNvSpPr>
              <a:spLocks noChangeShapeType="1"/>
            </p:cNvSpPr>
            <p:nvPr/>
          </p:nvSpPr>
          <p:spPr bwMode="auto">
            <a:xfrm flipV="1">
              <a:off x="5193" y="482"/>
              <a:ext cx="433" cy="114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367" name="Line 79"/>
            <p:cNvSpPr>
              <a:spLocks noChangeShapeType="1"/>
            </p:cNvSpPr>
            <p:nvPr/>
          </p:nvSpPr>
          <p:spPr bwMode="auto">
            <a:xfrm flipH="1" flipV="1">
              <a:off x="1090" y="663"/>
              <a:ext cx="433" cy="9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23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236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236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3995738" y="4724400"/>
            <a:ext cx="2736850" cy="15240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１０倍</a:t>
            </a:r>
          </a:p>
        </p:txBody>
      </p:sp>
      <p:sp>
        <p:nvSpPr>
          <p:cNvPr id="13319" name="WordArt 7"/>
          <p:cNvSpPr>
            <a:spLocks noChangeArrowheads="1" noChangeShapeType="1" noTextEdit="1"/>
          </p:cNvSpPr>
          <p:nvPr/>
        </p:nvSpPr>
        <p:spPr bwMode="auto">
          <a:xfrm>
            <a:off x="5364163" y="4437063"/>
            <a:ext cx="314325" cy="4572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ＭＳ Ｐゴシック" panose="020B0600070205080204" pitchFamily="50" charset="-128"/>
              </a:rPr>
              <a:t>７</a:t>
            </a:r>
          </a:p>
        </p:txBody>
      </p:sp>
      <p:sp>
        <p:nvSpPr>
          <p:cNvPr id="13320" name="WordArt 8"/>
          <p:cNvSpPr>
            <a:spLocks noChangeArrowheads="1" noChangeShapeType="1" noTextEdit="1"/>
          </p:cNvSpPr>
          <p:nvPr/>
        </p:nvSpPr>
        <p:spPr bwMode="auto">
          <a:xfrm>
            <a:off x="3419475" y="1700213"/>
            <a:ext cx="4032250" cy="5048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C0C0"/>
                </a:solidFill>
                <a:latin typeface="ＭＳ Ｐゴシック" panose="020B0600070205080204" pitchFamily="50" charset="-128"/>
              </a:rPr>
              <a:t>１０００００００倍</a:t>
            </a:r>
          </a:p>
        </p:txBody>
      </p:sp>
      <p:sp>
        <p:nvSpPr>
          <p:cNvPr id="13321" name="WordArt 9"/>
          <p:cNvSpPr>
            <a:spLocks noChangeArrowheads="1" noChangeShapeType="1" noTextEdit="1"/>
          </p:cNvSpPr>
          <p:nvPr/>
        </p:nvSpPr>
        <p:spPr bwMode="auto">
          <a:xfrm>
            <a:off x="2843213" y="333375"/>
            <a:ext cx="5111750" cy="792163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CC"/>
                </a:solidFill>
                <a:latin typeface="ＭＳ Ｐゴシック" panose="020B0600070205080204" pitchFamily="50" charset="-128"/>
              </a:rPr>
              <a:t>だいぶ見えてきた</a:t>
            </a:r>
          </a:p>
        </p:txBody>
      </p:sp>
      <p:grpSp>
        <p:nvGrpSpPr>
          <p:cNvPr id="14170" name="Group 858"/>
          <p:cNvGrpSpPr>
            <a:grpSpLocks/>
          </p:cNvGrpSpPr>
          <p:nvPr/>
        </p:nvGrpSpPr>
        <p:grpSpPr bwMode="auto">
          <a:xfrm>
            <a:off x="1692275" y="908050"/>
            <a:ext cx="7200900" cy="5761038"/>
            <a:chOff x="1111" y="482"/>
            <a:chExt cx="4536" cy="3629"/>
          </a:xfrm>
        </p:grpSpPr>
        <p:grpSp>
          <p:nvGrpSpPr>
            <p:cNvPr id="13314" name="Group 2"/>
            <p:cNvGrpSpPr>
              <a:grpSpLocks/>
            </p:cNvGrpSpPr>
            <p:nvPr/>
          </p:nvGrpSpPr>
          <p:grpSpPr bwMode="auto">
            <a:xfrm>
              <a:off x="1111" y="482"/>
              <a:ext cx="4536" cy="3629"/>
              <a:chOff x="657" y="3113"/>
              <a:chExt cx="953" cy="861"/>
            </a:xfrm>
          </p:grpSpPr>
          <p:sp>
            <p:nvSpPr>
              <p:cNvPr id="13315" name="AutoShape 3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CCFFFF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3316" name="Line 4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3317" name="Line 5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grpSp>
          <p:nvGrpSpPr>
            <p:cNvPr id="13728" name="Group 416"/>
            <p:cNvGrpSpPr>
              <a:grpSpLocks/>
            </p:cNvGrpSpPr>
            <p:nvPr/>
          </p:nvGrpSpPr>
          <p:grpSpPr bwMode="auto">
            <a:xfrm>
              <a:off x="4740" y="1661"/>
              <a:ext cx="317" cy="363"/>
              <a:chOff x="1973" y="1842"/>
              <a:chExt cx="544" cy="590"/>
            </a:xfrm>
          </p:grpSpPr>
          <p:grpSp>
            <p:nvGrpSpPr>
              <p:cNvPr id="13729" name="Group 417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730" name="Oval 41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31" name="Oval 41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32" name="Oval 42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33" name="Group 421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734" name="Oval 42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35" name="Oval 42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36" name="Oval 42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37" name="Group 425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738" name="Oval 42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39" name="Oval 42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40" name="Oval 42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41" name="Group 429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742" name="Oval 43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43" name="Oval 43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44" name="Oval 43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45" name="Group 433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746" name="Oval 43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47" name="Oval 43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48" name="Oval 43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749" name="Group 437"/>
            <p:cNvGrpSpPr>
              <a:grpSpLocks/>
            </p:cNvGrpSpPr>
            <p:nvPr/>
          </p:nvGrpSpPr>
          <p:grpSpPr bwMode="auto">
            <a:xfrm>
              <a:off x="4649" y="1979"/>
              <a:ext cx="317" cy="363"/>
              <a:chOff x="1973" y="1842"/>
              <a:chExt cx="544" cy="590"/>
            </a:xfrm>
          </p:grpSpPr>
          <p:grpSp>
            <p:nvGrpSpPr>
              <p:cNvPr id="13750" name="Group 438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751" name="Oval 43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52" name="Oval 44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53" name="Oval 44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54" name="Group 442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755" name="Oval 44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56" name="Oval 44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57" name="Oval 44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58" name="Group 446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759" name="Oval 44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60" name="Oval 44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61" name="Oval 44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62" name="Group 450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763" name="Oval 45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64" name="Oval 45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65" name="Oval 45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66" name="Group 454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767" name="Oval 45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68" name="Oval 45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69" name="Oval 45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771" name="Group 459"/>
            <p:cNvGrpSpPr>
              <a:grpSpLocks/>
            </p:cNvGrpSpPr>
            <p:nvPr/>
          </p:nvGrpSpPr>
          <p:grpSpPr bwMode="auto">
            <a:xfrm>
              <a:off x="1837" y="1933"/>
              <a:ext cx="317" cy="363"/>
              <a:chOff x="1973" y="1842"/>
              <a:chExt cx="544" cy="590"/>
            </a:xfrm>
          </p:grpSpPr>
          <p:grpSp>
            <p:nvGrpSpPr>
              <p:cNvPr id="13772" name="Group 460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773" name="Oval 46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74" name="Oval 46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75" name="Oval 46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76" name="Group 464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777" name="Oval 46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78" name="Oval 46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79" name="Oval 46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80" name="Group 468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781" name="Oval 46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82" name="Oval 47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83" name="Oval 47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84" name="Group 472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785" name="Oval 47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86" name="Oval 47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87" name="Oval 47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88" name="Group 476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789" name="Oval 47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90" name="Oval 47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91" name="Oval 47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792" name="Group 480"/>
            <p:cNvGrpSpPr>
              <a:grpSpLocks/>
            </p:cNvGrpSpPr>
            <p:nvPr/>
          </p:nvGrpSpPr>
          <p:grpSpPr bwMode="auto">
            <a:xfrm>
              <a:off x="2109" y="1933"/>
              <a:ext cx="317" cy="363"/>
              <a:chOff x="1973" y="1842"/>
              <a:chExt cx="544" cy="590"/>
            </a:xfrm>
          </p:grpSpPr>
          <p:grpSp>
            <p:nvGrpSpPr>
              <p:cNvPr id="13793" name="Group 481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794" name="Oval 48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95" name="Oval 48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96" name="Oval 48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797" name="Group 485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798" name="Oval 48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799" name="Oval 48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00" name="Oval 48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01" name="Group 489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802" name="Oval 49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03" name="Oval 49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04" name="Oval 49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05" name="Group 493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806" name="Oval 49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07" name="Oval 49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08" name="Oval 49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09" name="Group 497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810" name="Oval 49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11" name="Oval 49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12" name="Oval 50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813" name="Group 501"/>
            <p:cNvGrpSpPr>
              <a:grpSpLocks/>
            </p:cNvGrpSpPr>
            <p:nvPr/>
          </p:nvGrpSpPr>
          <p:grpSpPr bwMode="auto">
            <a:xfrm>
              <a:off x="2744" y="1933"/>
              <a:ext cx="317" cy="363"/>
              <a:chOff x="1973" y="1842"/>
              <a:chExt cx="544" cy="590"/>
            </a:xfrm>
          </p:grpSpPr>
          <p:grpSp>
            <p:nvGrpSpPr>
              <p:cNvPr id="13814" name="Group 502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815" name="Oval 50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16" name="Oval 50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17" name="Oval 50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18" name="Group 506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819" name="Oval 50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20" name="Oval 50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21" name="Oval 50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22" name="Group 510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823" name="Oval 51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24" name="Oval 51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25" name="Oval 51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26" name="Group 514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827" name="Oval 51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28" name="Oval 51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29" name="Oval 51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30" name="Group 518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831" name="Oval 51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32" name="Oval 52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33" name="Oval 52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834" name="Group 522"/>
            <p:cNvGrpSpPr>
              <a:grpSpLocks/>
            </p:cNvGrpSpPr>
            <p:nvPr/>
          </p:nvGrpSpPr>
          <p:grpSpPr bwMode="auto">
            <a:xfrm>
              <a:off x="2290" y="1661"/>
              <a:ext cx="317" cy="363"/>
              <a:chOff x="1973" y="1842"/>
              <a:chExt cx="544" cy="590"/>
            </a:xfrm>
          </p:grpSpPr>
          <p:grpSp>
            <p:nvGrpSpPr>
              <p:cNvPr id="13835" name="Group 523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836" name="Oval 52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37" name="Oval 52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38" name="Oval 52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39" name="Group 527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840" name="Oval 52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41" name="Oval 52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42" name="Oval 53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43" name="Group 531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844" name="Oval 53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45" name="Oval 53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46" name="Oval 53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47" name="Group 535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848" name="Oval 53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49" name="Oval 53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50" name="Oval 53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51" name="Group 539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852" name="Oval 54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53" name="Oval 54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54" name="Oval 54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855" name="Group 543"/>
            <p:cNvGrpSpPr>
              <a:grpSpLocks/>
            </p:cNvGrpSpPr>
            <p:nvPr/>
          </p:nvGrpSpPr>
          <p:grpSpPr bwMode="auto">
            <a:xfrm>
              <a:off x="2426" y="1979"/>
              <a:ext cx="317" cy="363"/>
              <a:chOff x="1973" y="1842"/>
              <a:chExt cx="544" cy="590"/>
            </a:xfrm>
          </p:grpSpPr>
          <p:grpSp>
            <p:nvGrpSpPr>
              <p:cNvPr id="13856" name="Group 544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857" name="Oval 54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58" name="Oval 54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59" name="Oval 54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60" name="Group 548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861" name="Oval 54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62" name="Oval 55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63" name="Oval 55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64" name="Group 552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865" name="Oval 55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66" name="Oval 55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67" name="Oval 55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68" name="Group 556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869" name="Oval 55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70" name="Oval 55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71" name="Oval 55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72" name="Group 560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873" name="Oval 56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74" name="Oval 56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75" name="Oval 56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876" name="Group 564"/>
            <p:cNvGrpSpPr>
              <a:grpSpLocks/>
            </p:cNvGrpSpPr>
            <p:nvPr/>
          </p:nvGrpSpPr>
          <p:grpSpPr bwMode="auto">
            <a:xfrm>
              <a:off x="1655" y="1661"/>
              <a:ext cx="317" cy="363"/>
              <a:chOff x="1973" y="1842"/>
              <a:chExt cx="544" cy="590"/>
            </a:xfrm>
          </p:grpSpPr>
          <p:grpSp>
            <p:nvGrpSpPr>
              <p:cNvPr id="13877" name="Group 565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878" name="Oval 56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79" name="Oval 56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80" name="Oval 56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81" name="Group 569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882" name="Oval 57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83" name="Oval 57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84" name="Oval 57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85" name="Group 573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886" name="Oval 57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87" name="Oval 57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88" name="Oval 57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89" name="Group 577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890" name="Oval 57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91" name="Oval 57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92" name="Oval 58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893" name="Group 581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894" name="Oval 58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95" name="Oval 58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896" name="Oval 58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897" name="Group 585"/>
            <p:cNvGrpSpPr>
              <a:grpSpLocks/>
            </p:cNvGrpSpPr>
            <p:nvPr/>
          </p:nvGrpSpPr>
          <p:grpSpPr bwMode="auto">
            <a:xfrm>
              <a:off x="2562" y="1661"/>
              <a:ext cx="317" cy="363"/>
              <a:chOff x="1973" y="1842"/>
              <a:chExt cx="544" cy="590"/>
            </a:xfrm>
          </p:grpSpPr>
          <p:grpSp>
            <p:nvGrpSpPr>
              <p:cNvPr id="13898" name="Group 586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899" name="Oval 58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00" name="Oval 58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01" name="Oval 58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02" name="Group 590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903" name="Oval 59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04" name="Oval 59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05" name="Oval 59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06" name="Group 594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907" name="Oval 59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08" name="Oval 59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09" name="Oval 59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10" name="Group 598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911" name="Oval 59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12" name="Oval 60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13" name="Oval 60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14" name="Group 602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915" name="Oval 60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16" name="Oval 60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17" name="Oval 60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918" name="Group 606"/>
            <p:cNvGrpSpPr>
              <a:grpSpLocks/>
            </p:cNvGrpSpPr>
            <p:nvPr/>
          </p:nvGrpSpPr>
          <p:grpSpPr bwMode="auto">
            <a:xfrm>
              <a:off x="2835" y="1661"/>
              <a:ext cx="317" cy="363"/>
              <a:chOff x="1973" y="1842"/>
              <a:chExt cx="544" cy="590"/>
            </a:xfrm>
          </p:grpSpPr>
          <p:grpSp>
            <p:nvGrpSpPr>
              <p:cNvPr id="13919" name="Group 607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920" name="Oval 60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21" name="Oval 60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22" name="Oval 61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23" name="Group 611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924" name="Oval 61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25" name="Oval 61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26" name="Oval 61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27" name="Group 615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928" name="Oval 61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29" name="Oval 61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30" name="Oval 61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31" name="Group 619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932" name="Oval 62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33" name="Oval 62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34" name="Oval 62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35" name="Group 623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936" name="Oval 62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37" name="Oval 62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38" name="Oval 62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939" name="Group 627"/>
            <p:cNvGrpSpPr>
              <a:grpSpLocks/>
            </p:cNvGrpSpPr>
            <p:nvPr/>
          </p:nvGrpSpPr>
          <p:grpSpPr bwMode="auto">
            <a:xfrm>
              <a:off x="4422" y="1661"/>
              <a:ext cx="317" cy="363"/>
              <a:chOff x="1973" y="1842"/>
              <a:chExt cx="544" cy="590"/>
            </a:xfrm>
          </p:grpSpPr>
          <p:grpSp>
            <p:nvGrpSpPr>
              <p:cNvPr id="13940" name="Group 628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941" name="Oval 62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42" name="Oval 63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43" name="Oval 63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44" name="Group 632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945" name="Oval 63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46" name="Oval 63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47" name="Oval 63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48" name="Group 636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949" name="Oval 63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50" name="Oval 63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51" name="Oval 63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52" name="Group 640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953" name="Oval 64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54" name="Oval 64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55" name="Oval 64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56" name="Group 644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957" name="Oval 64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58" name="Oval 64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59" name="Oval 64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960" name="Group 648"/>
            <p:cNvGrpSpPr>
              <a:grpSpLocks/>
            </p:cNvGrpSpPr>
            <p:nvPr/>
          </p:nvGrpSpPr>
          <p:grpSpPr bwMode="auto">
            <a:xfrm>
              <a:off x="3061" y="1979"/>
              <a:ext cx="317" cy="363"/>
              <a:chOff x="1973" y="1842"/>
              <a:chExt cx="544" cy="590"/>
            </a:xfrm>
          </p:grpSpPr>
          <p:grpSp>
            <p:nvGrpSpPr>
              <p:cNvPr id="13961" name="Group 649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962" name="Oval 65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63" name="Oval 65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64" name="Oval 65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65" name="Group 653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966" name="Oval 65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67" name="Oval 65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68" name="Oval 65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69" name="Group 657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970" name="Oval 65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71" name="Oval 65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72" name="Oval 66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73" name="Group 661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974" name="Oval 66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75" name="Oval 66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76" name="Oval 66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77" name="Group 665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978" name="Oval 66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79" name="Oval 66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80" name="Oval 66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3981" name="Group 669"/>
            <p:cNvGrpSpPr>
              <a:grpSpLocks/>
            </p:cNvGrpSpPr>
            <p:nvPr/>
          </p:nvGrpSpPr>
          <p:grpSpPr bwMode="auto">
            <a:xfrm>
              <a:off x="3152" y="1661"/>
              <a:ext cx="317" cy="363"/>
              <a:chOff x="1973" y="1842"/>
              <a:chExt cx="544" cy="590"/>
            </a:xfrm>
          </p:grpSpPr>
          <p:grpSp>
            <p:nvGrpSpPr>
              <p:cNvPr id="13982" name="Group 670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3983" name="Oval 67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84" name="Oval 67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85" name="Oval 67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86" name="Group 674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3987" name="Oval 67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88" name="Oval 67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89" name="Oval 67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90" name="Group 678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3991" name="Oval 67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92" name="Oval 68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93" name="Oval 68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94" name="Group 682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3995" name="Oval 68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96" name="Oval 68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3997" name="Oval 68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3998" name="Group 686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3999" name="Oval 68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00" name="Oval 68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01" name="Oval 68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4002" name="Group 690"/>
            <p:cNvGrpSpPr>
              <a:grpSpLocks/>
            </p:cNvGrpSpPr>
            <p:nvPr/>
          </p:nvGrpSpPr>
          <p:grpSpPr bwMode="auto">
            <a:xfrm>
              <a:off x="3470" y="1661"/>
              <a:ext cx="317" cy="363"/>
              <a:chOff x="1973" y="1842"/>
              <a:chExt cx="544" cy="590"/>
            </a:xfrm>
          </p:grpSpPr>
          <p:grpSp>
            <p:nvGrpSpPr>
              <p:cNvPr id="14003" name="Group 691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4004" name="Oval 69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05" name="Oval 69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06" name="Oval 69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07" name="Group 695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4008" name="Oval 69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09" name="Oval 69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10" name="Oval 69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11" name="Group 699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4012" name="Oval 70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13" name="Oval 70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14" name="Oval 70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15" name="Group 703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4016" name="Oval 70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17" name="Oval 70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18" name="Oval 70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19" name="Group 707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4020" name="Oval 70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21" name="Oval 70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22" name="Oval 71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4023" name="Group 711"/>
            <p:cNvGrpSpPr>
              <a:grpSpLocks/>
            </p:cNvGrpSpPr>
            <p:nvPr/>
          </p:nvGrpSpPr>
          <p:grpSpPr bwMode="auto">
            <a:xfrm>
              <a:off x="3379" y="1933"/>
              <a:ext cx="317" cy="363"/>
              <a:chOff x="1973" y="1842"/>
              <a:chExt cx="544" cy="590"/>
            </a:xfrm>
          </p:grpSpPr>
          <p:grpSp>
            <p:nvGrpSpPr>
              <p:cNvPr id="14024" name="Group 712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4025" name="Oval 71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26" name="Oval 71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27" name="Oval 71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28" name="Group 716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4029" name="Oval 71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30" name="Oval 71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31" name="Oval 71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32" name="Group 720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4033" name="Oval 72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34" name="Oval 72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35" name="Oval 72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36" name="Group 724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4037" name="Oval 72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38" name="Oval 72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39" name="Oval 72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40" name="Group 728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4041" name="Oval 72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42" name="Oval 73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43" name="Oval 73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4044" name="Group 732"/>
            <p:cNvGrpSpPr>
              <a:grpSpLocks/>
            </p:cNvGrpSpPr>
            <p:nvPr/>
          </p:nvGrpSpPr>
          <p:grpSpPr bwMode="auto">
            <a:xfrm>
              <a:off x="3787" y="1661"/>
              <a:ext cx="317" cy="408"/>
              <a:chOff x="1973" y="1842"/>
              <a:chExt cx="544" cy="590"/>
            </a:xfrm>
          </p:grpSpPr>
          <p:grpSp>
            <p:nvGrpSpPr>
              <p:cNvPr id="14045" name="Group 733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4046" name="Oval 73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47" name="Oval 73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48" name="Oval 73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49" name="Group 737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4050" name="Oval 73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51" name="Oval 73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52" name="Oval 74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53" name="Group 741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4054" name="Oval 74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55" name="Oval 74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56" name="Oval 74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57" name="Group 745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4058" name="Oval 74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59" name="Oval 74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60" name="Oval 74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61" name="Group 749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4062" name="Oval 75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63" name="Oval 75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64" name="Oval 75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4065" name="Group 753"/>
            <p:cNvGrpSpPr>
              <a:grpSpLocks/>
            </p:cNvGrpSpPr>
            <p:nvPr/>
          </p:nvGrpSpPr>
          <p:grpSpPr bwMode="auto">
            <a:xfrm>
              <a:off x="3696" y="1979"/>
              <a:ext cx="317" cy="363"/>
              <a:chOff x="1973" y="1842"/>
              <a:chExt cx="544" cy="590"/>
            </a:xfrm>
          </p:grpSpPr>
          <p:grpSp>
            <p:nvGrpSpPr>
              <p:cNvPr id="14066" name="Group 754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4067" name="Oval 75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68" name="Oval 75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69" name="Oval 75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70" name="Group 758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4071" name="Oval 75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72" name="Oval 76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73" name="Oval 76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74" name="Group 762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4075" name="Oval 76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76" name="Oval 76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77" name="Oval 76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78" name="Group 766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4079" name="Oval 76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80" name="Oval 76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81" name="Oval 76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82" name="Group 770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4083" name="Oval 77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84" name="Oval 77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85" name="Oval 77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4086" name="Group 774"/>
            <p:cNvGrpSpPr>
              <a:grpSpLocks/>
            </p:cNvGrpSpPr>
            <p:nvPr/>
          </p:nvGrpSpPr>
          <p:grpSpPr bwMode="auto">
            <a:xfrm>
              <a:off x="4105" y="1661"/>
              <a:ext cx="317" cy="363"/>
              <a:chOff x="1973" y="1842"/>
              <a:chExt cx="544" cy="590"/>
            </a:xfrm>
          </p:grpSpPr>
          <p:grpSp>
            <p:nvGrpSpPr>
              <p:cNvPr id="14087" name="Group 775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4088" name="Oval 77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89" name="Oval 77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90" name="Oval 77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91" name="Group 779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4092" name="Oval 78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93" name="Oval 78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94" name="Oval 78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95" name="Group 783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4096" name="Oval 78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97" name="Oval 78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098" name="Oval 78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099" name="Group 787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4100" name="Oval 78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01" name="Oval 78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02" name="Oval 79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03" name="Group 791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4104" name="Oval 79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05" name="Oval 79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06" name="Oval 79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4107" name="Group 795"/>
            <p:cNvGrpSpPr>
              <a:grpSpLocks/>
            </p:cNvGrpSpPr>
            <p:nvPr/>
          </p:nvGrpSpPr>
          <p:grpSpPr bwMode="auto">
            <a:xfrm>
              <a:off x="4014" y="1933"/>
              <a:ext cx="317" cy="363"/>
              <a:chOff x="1973" y="1842"/>
              <a:chExt cx="544" cy="590"/>
            </a:xfrm>
          </p:grpSpPr>
          <p:grpSp>
            <p:nvGrpSpPr>
              <p:cNvPr id="14108" name="Group 796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4109" name="Oval 79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10" name="Oval 79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11" name="Oval 79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12" name="Group 800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4113" name="Oval 80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14" name="Oval 80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15" name="Oval 80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16" name="Group 804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4117" name="Oval 80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18" name="Oval 80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19" name="Oval 80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20" name="Group 808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4121" name="Oval 80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22" name="Oval 81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23" name="Oval 81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24" name="Group 812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4125" name="Oval 81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26" name="Oval 81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27" name="Oval 81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4128" name="Group 816"/>
            <p:cNvGrpSpPr>
              <a:grpSpLocks/>
            </p:cNvGrpSpPr>
            <p:nvPr/>
          </p:nvGrpSpPr>
          <p:grpSpPr bwMode="auto">
            <a:xfrm>
              <a:off x="4332" y="1933"/>
              <a:ext cx="317" cy="363"/>
              <a:chOff x="1973" y="1842"/>
              <a:chExt cx="544" cy="590"/>
            </a:xfrm>
          </p:grpSpPr>
          <p:grpSp>
            <p:nvGrpSpPr>
              <p:cNvPr id="14129" name="Group 817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4130" name="Oval 818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31" name="Oval 819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32" name="Oval 820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33" name="Group 821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4134" name="Oval 822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35" name="Oval 823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36" name="Oval 824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37" name="Group 825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4138" name="Oval 826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39" name="Oval 827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40" name="Oval 828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41" name="Group 829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4142" name="Oval 830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43" name="Oval 831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44" name="Oval 832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45" name="Group 833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4146" name="Oval 834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47" name="Oval 835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48" name="Oval 836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  <p:grpSp>
          <p:nvGrpSpPr>
            <p:cNvPr id="14149" name="Group 837"/>
            <p:cNvGrpSpPr>
              <a:grpSpLocks/>
            </p:cNvGrpSpPr>
            <p:nvPr/>
          </p:nvGrpSpPr>
          <p:grpSpPr bwMode="auto">
            <a:xfrm>
              <a:off x="1973" y="1616"/>
              <a:ext cx="317" cy="363"/>
              <a:chOff x="1973" y="1842"/>
              <a:chExt cx="544" cy="590"/>
            </a:xfrm>
          </p:grpSpPr>
          <p:grpSp>
            <p:nvGrpSpPr>
              <p:cNvPr id="14150" name="Group 838"/>
              <p:cNvGrpSpPr>
                <a:grpSpLocks/>
              </p:cNvGrpSpPr>
              <p:nvPr/>
            </p:nvGrpSpPr>
            <p:grpSpPr bwMode="auto">
              <a:xfrm>
                <a:off x="2018" y="1979"/>
                <a:ext cx="227" cy="136"/>
                <a:chOff x="2925" y="2115"/>
                <a:chExt cx="1316" cy="861"/>
              </a:xfrm>
            </p:grpSpPr>
            <p:sp>
              <p:nvSpPr>
                <p:cNvPr id="14151" name="Oval 839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52" name="Oval 840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53" name="Oval 841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54" name="Group 842"/>
              <p:cNvGrpSpPr>
                <a:grpSpLocks/>
              </p:cNvGrpSpPr>
              <p:nvPr/>
            </p:nvGrpSpPr>
            <p:grpSpPr bwMode="auto">
              <a:xfrm>
                <a:off x="1973" y="2160"/>
                <a:ext cx="227" cy="136"/>
                <a:chOff x="2925" y="2115"/>
                <a:chExt cx="1316" cy="861"/>
              </a:xfrm>
            </p:grpSpPr>
            <p:sp>
              <p:nvSpPr>
                <p:cNvPr id="14155" name="Oval 843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56" name="Oval 844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57" name="Oval 845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58" name="Group 846"/>
              <p:cNvGrpSpPr>
                <a:grpSpLocks/>
              </p:cNvGrpSpPr>
              <p:nvPr/>
            </p:nvGrpSpPr>
            <p:grpSpPr bwMode="auto">
              <a:xfrm rot="2029863">
                <a:off x="2290" y="2115"/>
                <a:ext cx="227" cy="136"/>
                <a:chOff x="2925" y="2115"/>
                <a:chExt cx="1316" cy="861"/>
              </a:xfrm>
            </p:grpSpPr>
            <p:sp>
              <p:nvSpPr>
                <p:cNvPr id="14159" name="Oval 847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60" name="Oval 848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61" name="Oval 849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62" name="Group 850"/>
              <p:cNvGrpSpPr>
                <a:grpSpLocks/>
              </p:cNvGrpSpPr>
              <p:nvPr/>
            </p:nvGrpSpPr>
            <p:grpSpPr bwMode="auto">
              <a:xfrm rot="3992279">
                <a:off x="2199" y="2251"/>
                <a:ext cx="227" cy="136"/>
                <a:chOff x="2925" y="2115"/>
                <a:chExt cx="1316" cy="861"/>
              </a:xfrm>
            </p:grpSpPr>
            <p:sp>
              <p:nvSpPr>
                <p:cNvPr id="14163" name="Oval 851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64" name="Oval 852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65" name="Oval 853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  <p:grpSp>
            <p:nvGrpSpPr>
              <p:cNvPr id="14166" name="Group 854"/>
              <p:cNvGrpSpPr>
                <a:grpSpLocks/>
              </p:cNvGrpSpPr>
              <p:nvPr/>
            </p:nvGrpSpPr>
            <p:grpSpPr bwMode="auto">
              <a:xfrm rot="-2755736">
                <a:off x="2244" y="1888"/>
                <a:ext cx="227" cy="136"/>
                <a:chOff x="2925" y="2115"/>
                <a:chExt cx="1316" cy="861"/>
              </a:xfrm>
            </p:grpSpPr>
            <p:sp>
              <p:nvSpPr>
                <p:cNvPr id="14167" name="Oval 855"/>
                <p:cNvSpPr>
                  <a:spLocks noChangeArrowheads="1"/>
                </p:cNvSpPr>
                <p:nvPr/>
              </p:nvSpPr>
              <p:spPr bwMode="auto">
                <a:xfrm>
                  <a:off x="3606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68" name="Oval 856"/>
                <p:cNvSpPr>
                  <a:spLocks noChangeArrowheads="1"/>
                </p:cNvSpPr>
                <p:nvPr/>
              </p:nvSpPr>
              <p:spPr bwMode="auto">
                <a:xfrm>
                  <a:off x="2925" y="2432"/>
                  <a:ext cx="635" cy="544"/>
                </a:xfrm>
                <a:prstGeom prst="ellipse">
                  <a:avLst/>
                </a:prstGeom>
                <a:solidFill>
                  <a:srgbClr val="0000FF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  <p:sp>
              <p:nvSpPr>
                <p:cNvPr id="14169" name="Oval 857"/>
                <p:cNvSpPr>
                  <a:spLocks noChangeArrowheads="1"/>
                </p:cNvSpPr>
                <p:nvPr/>
              </p:nvSpPr>
              <p:spPr bwMode="auto">
                <a:xfrm>
                  <a:off x="3153" y="2115"/>
                  <a:ext cx="771" cy="726"/>
                </a:xfrm>
                <a:prstGeom prst="ellipse">
                  <a:avLst/>
                </a:prstGeom>
                <a:solidFill>
                  <a:srgbClr val="FF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ja-JP" altLang="en-US"/>
                </a:p>
              </p:txBody>
            </p:sp>
          </p:grpSp>
        </p:grpSp>
      </p:grpSp>
      <p:grpSp>
        <p:nvGrpSpPr>
          <p:cNvPr id="14176" name="Group 864"/>
          <p:cNvGrpSpPr>
            <a:grpSpLocks/>
          </p:cNvGrpSpPr>
          <p:nvPr/>
        </p:nvGrpSpPr>
        <p:grpSpPr bwMode="auto">
          <a:xfrm>
            <a:off x="468313" y="4797425"/>
            <a:ext cx="2271712" cy="1584325"/>
            <a:chOff x="431" y="2976"/>
            <a:chExt cx="1431" cy="998"/>
          </a:xfrm>
        </p:grpSpPr>
        <p:sp>
          <p:nvSpPr>
            <p:cNvPr id="13327" name="AutoShape 15"/>
            <p:cNvSpPr>
              <a:spLocks noChangeArrowheads="1"/>
            </p:cNvSpPr>
            <p:nvPr/>
          </p:nvSpPr>
          <p:spPr bwMode="auto">
            <a:xfrm rot="62857991">
              <a:off x="1226" y="3454"/>
              <a:ext cx="636" cy="181"/>
            </a:xfrm>
            <a:prstGeom prst="rightArrow">
              <a:avLst>
                <a:gd name="adj1" fmla="val 50000"/>
                <a:gd name="adj2" fmla="val 87845"/>
              </a:avLst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ja-JP" altLang="en-US"/>
            </a:p>
          </p:txBody>
        </p:sp>
        <p:grpSp>
          <p:nvGrpSpPr>
            <p:cNvPr id="14171" name="Group 859"/>
            <p:cNvGrpSpPr>
              <a:grpSpLocks/>
            </p:cNvGrpSpPr>
            <p:nvPr/>
          </p:nvGrpSpPr>
          <p:grpSpPr bwMode="auto">
            <a:xfrm>
              <a:off x="431" y="3475"/>
              <a:ext cx="499" cy="499"/>
              <a:chOff x="657" y="3113"/>
              <a:chExt cx="953" cy="861"/>
            </a:xfrm>
          </p:grpSpPr>
          <p:sp>
            <p:nvSpPr>
              <p:cNvPr id="14172" name="AutoShape 860"/>
              <p:cNvSpPr>
                <a:spLocks noChangeArrowheads="1"/>
              </p:cNvSpPr>
              <p:nvPr/>
            </p:nvSpPr>
            <p:spPr bwMode="auto">
              <a:xfrm>
                <a:off x="748" y="3385"/>
                <a:ext cx="771" cy="589"/>
              </a:xfrm>
              <a:custGeom>
                <a:avLst/>
                <a:gdLst>
                  <a:gd name="G0" fmla="+- 5400 0 0"/>
                  <a:gd name="G1" fmla="+- 21600 0 5400"/>
                  <a:gd name="G2" fmla="*/ 5400 1 2"/>
                  <a:gd name="G3" fmla="+- 21600 0 G2"/>
                  <a:gd name="G4" fmla="+/ 5400 21600 2"/>
                  <a:gd name="G5" fmla="+/ G1 0 2"/>
                  <a:gd name="G6" fmla="*/ 21600 21600 5400"/>
                  <a:gd name="G7" fmla="*/ G6 1 2"/>
                  <a:gd name="G8" fmla="+- 21600 0 G7"/>
                  <a:gd name="G9" fmla="*/ 21600 1 2"/>
                  <a:gd name="G10" fmla="+- 5400 0 G9"/>
                  <a:gd name="G11" fmla="?: G10 G8 0"/>
                  <a:gd name="G12" fmla="?: G10 G7 21600"/>
                  <a:gd name="T0" fmla="*/ 18900 w 21600"/>
                  <a:gd name="T1" fmla="*/ 10800 h 21600"/>
                  <a:gd name="T2" fmla="*/ 10800 w 21600"/>
                  <a:gd name="T3" fmla="*/ 21600 h 21600"/>
                  <a:gd name="T4" fmla="*/ 2700 w 21600"/>
                  <a:gd name="T5" fmla="*/ 10800 h 21600"/>
                  <a:gd name="T6" fmla="*/ 10800 w 21600"/>
                  <a:gd name="T7" fmla="*/ 0 h 21600"/>
                  <a:gd name="T8" fmla="*/ 4500 w 21600"/>
                  <a:gd name="T9" fmla="*/ 4500 h 21600"/>
                  <a:gd name="T10" fmla="*/ 17100 w 21600"/>
                  <a:gd name="T11" fmla="*/ 171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T8" t="T9" r="T10" b="T11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ja-JP" altLang="en-US"/>
              </a:p>
            </p:txBody>
          </p:sp>
          <p:sp>
            <p:nvSpPr>
              <p:cNvPr id="14173" name="Line 861"/>
              <p:cNvSpPr>
                <a:spLocks noChangeShapeType="1"/>
              </p:cNvSpPr>
              <p:nvPr/>
            </p:nvSpPr>
            <p:spPr bwMode="auto">
              <a:xfrm flipH="1" flipV="1">
                <a:off x="657" y="3158"/>
                <a:ext cx="91" cy="22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  <p:sp>
            <p:nvSpPr>
              <p:cNvPr id="14174" name="Line 862"/>
              <p:cNvSpPr>
                <a:spLocks noChangeShapeType="1"/>
              </p:cNvSpPr>
              <p:nvPr/>
            </p:nvSpPr>
            <p:spPr bwMode="auto">
              <a:xfrm flipV="1">
                <a:off x="1519" y="3113"/>
                <a:ext cx="91" cy="27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ja-JP" altLang="en-US"/>
              </a:p>
            </p:txBody>
          </p:sp>
        </p:grpSp>
        <p:sp>
          <p:nvSpPr>
            <p:cNvPr id="14175" name="WordArt 863"/>
            <p:cNvSpPr>
              <a:spLocks noChangeArrowheads="1" noChangeShapeType="1" noTextEdit="1"/>
            </p:cNvSpPr>
            <p:nvPr/>
          </p:nvSpPr>
          <p:spPr bwMode="auto">
            <a:xfrm>
              <a:off x="431" y="2976"/>
              <a:ext cx="1270" cy="272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ja-JP" altLang="en-US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さらに</a:t>
              </a:r>
              <a:r>
                <a:rPr lang="en-US" altLang="ja-JP" sz="36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FF6600"/>
                  </a:solidFill>
                  <a:latin typeface="ＭＳ Ｐゴシック" panose="020B0600070205080204" pitchFamily="50" charset="-128"/>
                </a:rPr>
                <a:t>×10</a:t>
              </a:r>
              <a:endParaRPr lang="ja-JP" alt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6600"/>
                </a:solidFill>
                <a:latin typeface="ＭＳ Ｐゴシック" panose="020B0600070205080204" pitchFamily="50" charset="-128"/>
              </a:endParaRPr>
            </a:p>
          </p:txBody>
        </p:sp>
      </p:grpSp>
    </p:spTree>
  </p:cSld>
  <p:clrMapOvr>
    <a:masterClrMapping/>
  </p:clrMapOvr>
  <p:transition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14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4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4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4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ISPRING_SCORM_RATE_QUIZZES" val="0"/>
  <p:tag name="ISPRING_SCORM_PASSING_SCORE" val="0.0000000000"/>
  <p:tag name="GENSWF_OUTPUT_FILE_NAME" val="03-mizu"/>
  <p:tag name="ISPRING_RESOURCE_PATHS_HASH_2" val="5f87f38453845baff6cf1f85458deff22694c32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かぶ２</Template>
  <TotalTime>283</TotalTime>
  <Words>209</Words>
  <Application>Microsoft Office PowerPoint</Application>
  <PresentationFormat>画面に合わせる (4:3)</PresentationFormat>
  <Paragraphs>80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19" baseType="lpstr">
      <vt:lpstr>Arial</vt:lpstr>
      <vt:lpstr>ＭＳ Ｐゴシック</vt:lpstr>
      <vt:lpstr>ＭＳ Ｐ明朝</vt:lpstr>
      <vt:lpstr>HG創英角ﾎﾟｯﾌﾟ体</vt:lpstr>
      <vt:lpstr>かぶ２</vt:lpstr>
      <vt:lpstr>水分子を見る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水分子を見る</dc:title>
  <dc:creator>柏市教育研究所</dc:creator>
  <cp:lastModifiedBy>柏市立教育研究所</cp:lastModifiedBy>
  <cp:revision>19</cp:revision>
  <dcterms:created xsi:type="dcterms:W3CDTF">2011-10-26T01:16:07Z</dcterms:created>
  <dcterms:modified xsi:type="dcterms:W3CDTF">2020-12-07T06:49:04Z</dcterms:modified>
</cp:coreProperties>
</file>