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custDataLst>
    <p:tags r:id="rId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99"/>
    <a:srgbClr val="FFFF00"/>
    <a:srgbClr val="0066CC"/>
    <a:srgbClr val="FF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8" autoAdjust="0"/>
    <p:restoredTop sz="94660"/>
  </p:normalViewPr>
  <p:slideViewPr>
    <p:cSldViewPr>
      <p:cViewPr varScale="1">
        <p:scale>
          <a:sx n="102" d="100"/>
          <a:sy n="102" d="100"/>
        </p:scale>
        <p:origin x="2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C54DFB5-0A39-4C07-8D63-59AFC8352B7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EAE2941-AAF8-4E0F-95CB-CEDD2CC1C73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B29F5-7F32-4528-8BCC-DDC20F0BABA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B0623-7068-418F-B1B0-99C9EE8873A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986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DC5393-60C3-4063-B553-7F9521F137CD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8768A-8D94-4D96-AFF8-FD755CF28C2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640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E7E5FA-151F-447D-9E8B-5F55F1F3BAD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52691-6A70-4DF5-AC96-E1952E2BBF51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4248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149D87-0283-4D20-B234-4650214D03C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ADC01-9FB4-464F-93A3-C15F9C27E28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9812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2BCB4-261E-45FD-A575-18C57556B49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61F85D-82B1-4190-91E7-B46BDF71265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1323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E3B630-BD80-42F3-8FC0-454FE779F80E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2BDC0-2425-47AD-A9E1-4139466954E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2995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C06BDC-4F84-47B8-B12D-E5E5E9937FB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8A588-A162-47D9-88C1-6E91678BA50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5571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C047F1-BCC1-4C5F-8090-FA7167EB4DED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DC3BD-D918-4C6A-B041-5F5CA5E9A82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6423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F4FC62-2055-41C5-9DAE-A76EC9913DBE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CF4768-D447-42D4-83F9-1A80DB81566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82959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F29BF-19D4-428C-9269-DA9EA905135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2DE99-D2E9-4502-9173-02024F0E17C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8986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EC98FC-59BB-4AE3-AAB5-58ACB58AE14E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32BD2-82EE-46B2-98F5-E75066413C9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894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385332-0929-4579-B2A6-AB876B175EF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C75927-127A-4E2E-83CE-8E320919F14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0827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0172C-B197-493F-B5AA-78BD9788BBE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ECE8E-F211-4ADA-8235-AEC93E79690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5138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870097-7C58-4753-9F1C-E84A72D83818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C84D0-1955-47E6-B66A-C261E5BA99F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0784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5A12BF-4DB9-44E0-8DD1-F03A394C17B0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A00B4-7748-447C-9C0A-C9D8C1DE398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6552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6071E-43F3-46B3-A663-99F2F2AE6E6D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522079-6623-43F1-A9F2-CFC0B6EB6BB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881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228BA-FB51-437D-BFFF-D033C6CAEA3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BE0174-B5F9-4331-93CD-C0B56374585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3687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337483-001B-432B-B46D-0A278EEA998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01AE3-7A25-4360-80FB-4A1E08A9D30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949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4282A5-F577-4778-B391-0B59F6FE4F7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61B92-146D-4567-A92E-9FDB7E39423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874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900953-147F-4C75-9A08-CF160B99E79E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6E494-9560-4BAA-AEF4-3DD4EE46612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962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C6E5A5-817A-4FDD-A779-FBF25969C6A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33557-8975-4AA3-95C4-500C4C8FCCA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587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B7AAD7-4EB8-4361-8D4F-525A63E328B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FD543-8097-4749-94F8-05A562E49E0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1865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4F90A4-44BB-45DA-8CA0-663C544A8A7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D5A8E64-D320-4321-975D-BDBF3C68356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42A8323-38F5-4488-AC76-582DC5912CA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67909D9-73CA-4C74-ACAA-0815F7DA4A22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12295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7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6"/>
          <p:cNvSpPr>
            <a:spLocks noChangeShapeType="1"/>
          </p:cNvSpPr>
          <p:nvPr/>
        </p:nvSpPr>
        <p:spPr bwMode="auto">
          <a:xfrm flipV="1">
            <a:off x="1403350" y="2276475"/>
            <a:ext cx="2952750" cy="309721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051" name="Group 39"/>
          <p:cNvGrpSpPr>
            <a:grpSpLocks/>
          </p:cNvGrpSpPr>
          <p:nvPr/>
        </p:nvGrpSpPr>
        <p:grpSpPr bwMode="auto">
          <a:xfrm rot="-1961099">
            <a:off x="5508625" y="2781300"/>
            <a:ext cx="1225550" cy="649288"/>
            <a:chOff x="2925" y="2432"/>
            <a:chExt cx="772" cy="409"/>
          </a:xfrm>
        </p:grpSpPr>
        <p:sp>
          <p:nvSpPr>
            <p:cNvPr id="2160" name="Oval 17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1" name="Oval 18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2" name="Oval 19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2" name="Group 26"/>
          <p:cNvGrpSpPr>
            <a:grpSpLocks/>
          </p:cNvGrpSpPr>
          <p:nvPr/>
        </p:nvGrpSpPr>
        <p:grpSpPr bwMode="auto">
          <a:xfrm>
            <a:off x="2051050" y="5805488"/>
            <a:ext cx="865188" cy="649287"/>
            <a:chOff x="4059" y="2568"/>
            <a:chExt cx="545" cy="409"/>
          </a:xfrm>
        </p:grpSpPr>
        <p:sp>
          <p:nvSpPr>
            <p:cNvPr id="2157" name="Oval 23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8" name="Oval 24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9" name="Oval 25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3" name="Group 29"/>
          <p:cNvGrpSpPr>
            <a:grpSpLocks/>
          </p:cNvGrpSpPr>
          <p:nvPr/>
        </p:nvGrpSpPr>
        <p:grpSpPr bwMode="auto">
          <a:xfrm rot="-1778859">
            <a:off x="36513" y="5876925"/>
            <a:ext cx="936625" cy="649288"/>
            <a:chOff x="3288" y="2931"/>
            <a:chExt cx="590" cy="409"/>
          </a:xfrm>
        </p:grpSpPr>
        <p:sp>
          <p:nvSpPr>
            <p:cNvPr id="2154" name="Oval 11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5" name="Oval 27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6" name="Oval 28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054" name="Oval 31"/>
          <p:cNvSpPr>
            <a:spLocks noChangeArrowheads="1"/>
          </p:cNvSpPr>
          <p:nvPr/>
        </p:nvSpPr>
        <p:spPr bwMode="auto">
          <a:xfrm rot="2655356">
            <a:off x="2195513" y="549275"/>
            <a:ext cx="1727200" cy="5184775"/>
          </a:xfrm>
          <a:prstGeom prst="ellipse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5" name="Rectangle 32"/>
          <p:cNvSpPr>
            <a:spLocks noChangeArrowheads="1"/>
          </p:cNvSpPr>
          <p:nvPr/>
        </p:nvSpPr>
        <p:spPr bwMode="auto">
          <a:xfrm>
            <a:off x="1258888" y="4797425"/>
            <a:ext cx="288925" cy="107950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6" name="Line 33"/>
          <p:cNvSpPr>
            <a:spLocks noChangeShapeType="1"/>
          </p:cNvSpPr>
          <p:nvPr/>
        </p:nvSpPr>
        <p:spPr bwMode="auto">
          <a:xfrm flipV="1">
            <a:off x="1403350" y="1773238"/>
            <a:ext cx="2952750" cy="3097212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7" name="Line 34"/>
          <p:cNvSpPr>
            <a:spLocks noChangeShapeType="1"/>
          </p:cNvSpPr>
          <p:nvPr/>
        </p:nvSpPr>
        <p:spPr bwMode="auto">
          <a:xfrm flipV="1">
            <a:off x="1403350" y="4868863"/>
            <a:ext cx="0" cy="1081087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058" name="Group 40"/>
          <p:cNvGrpSpPr>
            <a:grpSpLocks/>
          </p:cNvGrpSpPr>
          <p:nvPr/>
        </p:nvGrpSpPr>
        <p:grpSpPr bwMode="auto">
          <a:xfrm>
            <a:off x="1116013" y="5805488"/>
            <a:ext cx="865187" cy="649287"/>
            <a:chOff x="4059" y="2568"/>
            <a:chExt cx="545" cy="409"/>
          </a:xfrm>
        </p:grpSpPr>
        <p:sp>
          <p:nvSpPr>
            <p:cNvPr id="2151" name="Oval 41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2" name="Oval 42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3" name="Oval 43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9" name="Group 44"/>
          <p:cNvGrpSpPr>
            <a:grpSpLocks/>
          </p:cNvGrpSpPr>
          <p:nvPr/>
        </p:nvGrpSpPr>
        <p:grpSpPr bwMode="auto">
          <a:xfrm>
            <a:off x="2484438" y="6208713"/>
            <a:ext cx="936625" cy="649287"/>
            <a:chOff x="3288" y="2931"/>
            <a:chExt cx="590" cy="409"/>
          </a:xfrm>
        </p:grpSpPr>
        <p:sp>
          <p:nvSpPr>
            <p:cNvPr id="2148" name="Oval 45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9" name="Oval 46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0" name="Oval 47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0" name="Group 48"/>
          <p:cNvGrpSpPr>
            <a:grpSpLocks/>
          </p:cNvGrpSpPr>
          <p:nvPr/>
        </p:nvGrpSpPr>
        <p:grpSpPr bwMode="auto">
          <a:xfrm rot="-1211841">
            <a:off x="755650" y="6208713"/>
            <a:ext cx="936625" cy="649287"/>
            <a:chOff x="3288" y="2931"/>
            <a:chExt cx="590" cy="409"/>
          </a:xfrm>
        </p:grpSpPr>
        <p:sp>
          <p:nvSpPr>
            <p:cNvPr id="2145" name="Oval 49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6" name="Oval 50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7" name="Oval 51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1" name="Group 57"/>
          <p:cNvGrpSpPr>
            <a:grpSpLocks/>
          </p:cNvGrpSpPr>
          <p:nvPr/>
        </p:nvGrpSpPr>
        <p:grpSpPr bwMode="auto">
          <a:xfrm rot="-8187552">
            <a:off x="5148263" y="4724400"/>
            <a:ext cx="1225550" cy="649288"/>
            <a:chOff x="2925" y="2432"/>
            <a:chExt cx="772" cy="409"/>
          </a:xfrm>
        </p:grpSpPr>
        <p:sp>
          <p:nvSpPr>
            <p:cNvPr id="2142" name="Oval 58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3" name="Oval 59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4" name="Oval 60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2" name="Group 69"/>
          <p:cNvGrpSpPr>
            <a:grpSpLocks/>
          </p:cNvGrpSpPr>
          <p:nvPr/>
        </p:nvGrpSpPr>
        <p:grpSpPr bwMode="auto">
          <a:xfrm rot="3383583">
            <a:off x="3132931" y="6065044"/>
            <a:ext cx="936625" cy="649288"/>
            <a:chOff x="3288" y="2931"/>
            <a:chExt cx="590" cy="409"/>
          </a:xfrm>
        </p:grpSpPr>
        <p:sp>
          <p:nvSpPr>
            <p:cNvPr id="2139" name="Oval 70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0" name="Oval 71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1" name="Oval 72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3" name="Group 77"/>
          <p:cNvGrpSpPr>
            <a:grpSpLocks/>
          </p:cNvGrpSpPr>
          <p:nvPr/>
        </p:nvGrpSpPr>
        <p:grpSpPr bwMode="auto">
          <a:xfrm rot="1550134">
            <a:off x="3781425" y="6064250"/>
            <a:ext cx="936625" cy="649288"/>
            <a:chOff x="3288" y="2931"/>
            <a:chExt cx="590" cy="409"/>
          </a:xfrm>
        </p:grpSpPr>
        <p:sp>
          <p:nvSpPr>
            <p:cNvPr id="2136" name="Oval 78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7" name="Oval 79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8" name="Oval 80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4" name="Group 81"/>
          <p:cNvGrpSpPr>
            <a:grpSpLocks/>
          </p:cNvGrpSpPr>
          <p:nvPr/>
        </p:nvGrpSpPr>
        <p:grpSpPr bwMode="auto">
          <a:xfrm rot="3383583">
            <a:off x="4788694" y="6065044"/>
            <a:ext cx="936625" cy="649287"/>
            <a:chOff x="3288" y="2931"/>
            <a:chExt cx="590" cy="409"/>
          </a:xfrm>
        </p:grpSpPr>
        <p:sp>
          <p:nvSpPr>
            <p:cNvPr id="2133" name="Oval 82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4" name="Oval 83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5" name="Oval 84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5" name="Group 85"/>
          <p:cNvGrpSpPr>
            <a:grpSpLocks/>
          </p:cNvGrpSpPr>
          <p:nvPr/>
        </p:nvGrpSpPr>
        <p:grpSpPr bwMode="auto">
          <a:xfrm rot="-1211841">
            <a:off x="5508625" y="6208713"/>
            <a:ext cx="936625" cy="649287"/>
            <a:chOff x="3288" y="2931"/>
            <a:chExt cx="590" cy="409"/>
          </a:xfrm>
        </p:grpSpPr>
        <p:sp>
          <p:nvSpPr>
            <p:cNvPr id="2130" name="Oval 86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1" name="Oval 87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2" name="Oval 88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6" name="Group 89"/>
          <p:cNvGrpSpPr>
            <a:grpSpLocks/>
          </p:cNvGrpSpPr>
          <p:nvPr/>
        </p:nvGrpSpPr>
        <p:grpSpPr bwMode="auto">
          <a:xfrm rot="-1211841">
            <a:off x="6804025" y="6208713"/>
            <a:ext cx="936625" cy="649287"/>
            <a:chOff x="3288" y="2931"/>
            <a:chExt cx="590" cy="409"/>
          </a:xfrm>
        </p:grpSpPr>
        <p:sp>
          <p:nvSpPr>
            <p:cNvPr id="2127" name="Oval 90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8" name="Oval 91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9" name="Oval 92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7" name="Group 93"/>
          <p:cNvGrpSpPr>
            <a:grpSpLocks/>
          </p:cNvGrpSpPr>
          <p:nvPr/>
        </p:nvGrpSpPr>
        <p:grpSpPr bwMode="auto">
          <a:xfrm rot="8240835">
            <a:off x="6227763" y="5805488"/>
            <a:ext cx="936625" cy="649287"/>
            <a:chOff x="3288" y="2931"/>
            <a:chExt cx="590" cy="409"/>
          </a:xfrm>
        </p:grpSpPr>
        <p:sp>
          <p:nvSpPr>
            <p:cNvPr id="2124" name="Oval 94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5" name="Oval 95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6" name="Oval 96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8" name="Group 97"/>
          <p:cNvGrpSpPr>
            <a:grpSpLocks/>
          </p:cNvGrpSpPr>
          <p:nvPr/>
        </p:nvGrpSpPr>
        <p:grpSpPr bwMode="auto">
          <a:xfrm rot="2175934">
            <a:off x="7308850" y="5805488"/>
            <a:ext cx="936625" cy="649287"/>
            <a:chOff x="3288" y="2931"/>
            <a:chExt cx="590" cy="409"/>
          </a:xfrm>
        </p:grpSpPr>
        <p:sp>
          <p:nvSpPr>
            <p:cNvPr id="2121" name="Oval 98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2" name="Oval 99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3" name="Oval 100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9" name="Group 101"/>
          <p:cNvGrpSpPr>
            <a:grpSpLocks/>
          </p:cNvGrpSpPr>
          <p:nvPr/>
        </p:nvGrpSpPr>
        <p:grpSpPr bwMode="auto">
          <a:xfrm rot="-4585131">
            <a:off x="8351044" y="6065044"/>
            <a:ext cx="936625" cy="649287"/>
            <a:chOff x="3288" y="2931"/>
            <a:chExt cx="590" cy="409"/>
          </a:xfrm>
        </p:grpSpPr>
        <p:sp>
          <p:nvSpPr>
            <p:cNvPr id="2118" name="Oval 102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9" name="Oval 103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0" name="Oval 104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070" name="AutoShape 113"/>
          <p:cNvSpPr>
            <a:spLocks noChangeArrowheads="1"/>
          </p:cNvSpPr>
          <p:nvPr/>
        </p:nvSpPr>
        <p:spPr bwMode="auto">
          <a:xfrm rot="2198739">
            <a:off x="1331913" y="1700213"/>
            <a:ext cx="1584325" cy="1368425"/>
          </a:xfrm>
          <a:prstGeom prst="rightArrow">
            <a:avLst>
              <a:gd name="adj1" fmla="val 50000"/>
              <a:gd name="adj2" fmla="val 28944"/>
            </a:avLst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2071" name="Group 119"/>
          <p:cNvGrpSpPr>
            <a:grpSpLocks/>
          </p:cNvGrpSpPr>
          <p:nvPr/>
        </p:nvGrpSpPr>
        <p:grpSpPr bwMode="auto">
          <a:xfrm>
            <a:off x="5076825" y="2133600"/>
            <a:ext cx="936625" cy="503238"/>
            <a:chOff x="4150" y="1117"/>
            <a:chExt cx="590" cy="317"/>
          </a:xfrm>
        </p:grpSpPr>
        <p:sp>
          <p:nvSpPr>
            <p:cNvPr id="2116" name="WordArt 114"/>
            <p:cNvSpPr>
              <a:spLocks noChangeArrowheads="1" noChangeShapeType="1" noTextEdit="1"/>
            </p:cNvSpPr>
            <p:nvPr/>
          </p:nvSpPr>
          <p:spPr bwMode="auto">
            <a:xfrm>
              <a:off x="4150" y="1117"/>
              <a:ext cx="450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ＣＯ</a:t>
              </a:r>
            </a:p>
          </p:txBody>
        </p:sp>
        <p:sp>
          <p:nvSpPr>
            <p:cNvPr id="2117" name="WordArt 115"/>
            <p:cNvSpPr>
              <a:spLocks noChangeArrowheads="1" noChangeShapeType="1" noTextEdit="1"/>
            </p:cNvSpPr>
            <p:nvPr/>
          </p:nvSpPr>
          <p:spPr bwMode="auto">
            <a:xfrm>
              <a:off x="4649" y="1298"/>
              <a:ext cx="91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2072" name="Group 120"/>
          <p:cNvGrpSpPr>
            <a:grpSpLocks/>
          </p:cNvGrpSpPr>
          <p:nvPr/>
        </p:nvGrpSpPr>
        <p:grpSpPr bwMode="auto">
          <a:xfrm>
            <a:off x="3348038" y="4724400"/>
            <a:ext cx="1020762" cy="576263"/>
            <a:chOff x="1791" y="3385"/>
            <a:chExt cx="643" cy="363"/>
          </a:xfrm>
        </p:grpSpPr>
        <p:sp>
          <p:nvSpPr>
            <p:cNvPr id="2113" name="WordArt 116"/>
            <p:cNvSpPr>
              <a:spLocks noChangeArrowheads="1" noChangeShapeType="1" noTextEdit="1"/>
            </p:cNvSpPr>
            <p:nvPr/>
          </p:nvSpPr>
          <p:spPr bwMode="auto">
            <a:xfrm>
              <a:off x="1791" y="3385"/>
              <a:ext cx="222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114" name="WordArt 117"/>
            <p:cNvSpPr>
              <a:spLocks noChangeArrowheads="1" noChangeShapeType="1" noTextEdit="1"/>
            </p:cNvSpPr>
            <p:nvPr/>
          </p:nvSpPr>
          <p:spPr bwMode="auto">
            <a:xfrm>
              <a:off x="2064" y="3612"/>
              <a:ext cx="91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2115" name="WordArt 118"/>
            <p:cNvSpPr>
              <a:spLocks noChangeArrowheads="1" noChangeShapeType="1" noTextEdit="1"/>
            </p:cNvSpPr>
            <p:nvPr/>
          </p:nvSpPr>
          <p:spPr bwMode="auto">
            <a:xfrm>
              <a:off x="2200" y="3385"/>
              <a:ext cx="234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  <p:sp>
        <p:nvSpPr>
          <p:cNvPr id="2073" name="WordArt 121"/>
          <p:cNvSpPr>
            <a:spLocks noChangeArrowheads="1" noChangeShapeType="1" noTextEdit="1"/>
          </p:cNvSpPr>
          <p:nvPr/>
        </p:nvSpPr>
        <p:spPr bwMode="auto">
          <a:xfrm>
            <a:off x="900113" y="1484313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光</a:t>
            </a:r>
          </a:p>
        </p:txBody>
      </p:sp>
      <p:sp>
        <p:nvSpPr>
          <p:cNvPr id="2074" name="Rectangle 123"/>
          <p:cNvSpPr>
            <a:spLocks noChangeArrowheads="1"/>
          </p:cNvSpPr>
          <p:nvPr/>
        </p:nvSpPr>
        <p:spPr bwMode="auto">
          <a:xfrm>
            <a:off x="395288" y="188913"/>
            <a:ext cx="8424862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6600">
                <a:solidFill>
                  <a:srgbClr val="009900"/>
                </a:solidFill>
                <a:ea typeface="HG創英角ﾎﾟｯﾌﾟ体" panose="040B0A09000000000000" pitchFamily="49" charset="-128"/>
              </a:rPr>
              <a:t>植物の</a:t>
            </a:r>
            <a:r>
              <a:rPr lang="ja-JP" altLang="en-US" sz="6600">
                <a:solidFill>
                  <a:srgbClr val="FF6600"/>
                </a:solidFill>
                <a:ea typeface="HG創英角ﾎﾟｯﾌﾟ体" panose="040B0A09000000000000" pitchFamily="49" charset="-128"/>
              </a:rPr>
              <a:t>光合成</a:t>
            </a:r>
            <a:r>
              <a:rPr lang="ja-JP" altLang="en-US" sz="6600">
                <a:solidFill>
                  <a:srgbClr val="009900"/>
                </a:solidFill>
                <a:ea typeface="HG創英角ﾎﾟｯﾌﾟ体" panose="040B0A09000000000000" pitchFamily="49" charset="-128"/>
              </a:rPr>
              <a:t>と</a:t>
            </a:r>
            <a:r>
              <a:rPr lang="ja-JP" altLang="en-US" sz="6600">
                <a:solidFill>
                  <a:srgbClr val="0066CC"/>
                </a:solidFill>
                <a:ea typeface="HG創英角ﾎﾟｯﾌﾟ体" panose="040B0A09000000000000" pitchFamily="49" charset="-128"/>
              </a:rPr>
              <a:t>呼吸</a:t>
            </a:r>
          </a:p>
        </p:txBody>
      </p:sp>
      <p:grpSp>
        <p:nvGrpSpPr>
          <p:cNvPr id="2076" name="Group 125"/>
          <p:cNvGrpSpPr>
            <a:grpSpLocks/>
          </p:cNvGrpSpPr>
          <p:nvPr/>
        </p:nvGrpSpPr>
        <p:grpSpPr bwMode="auto">
          <a:xfrm>
            <a:off x="468313" y="2636838"/>
            <a:ext cx="936625" cy="577850"/>
            <a:chOff x="4105" y="1706"/>
            <a:chExt cx="590" cy="364"/>
          </a:xfrm>
        </p:grpSpPr>
        <p:sp>
          <p:nvSpPr>
            <p:cNvPr id="2111" name="Oval 126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2" name="Oval 127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77" name="Group 128"/>
          <p:cNvGrpSpPr>
            <a:grpSpLocks/>
          </p:cNvGrpSpPr>
          <p:nvPr/>
        </p:nvGrpSpPr>
        <p:grpSpPr bwMode="auto">
          <a:xfrm>
            <a:off x="539750" y="3284538"/>
            <a:ext cx="647700" cy="792162"/>
            <a:chOff x="3243" y="1661"/>
            <a:chExt cx="408" cy="499"/>
          </a:xfrm>
        </p:grpSpPr>
        <p:sp>
          <p:nvSpPr>
            <p:cNvPr id="2109" name="WordArt 129"/>
            <p:cNvSpPr>
              <a:spLocks noChangeArrowheads="1" noChangeShapeType="1" noTextEdit="1"/>
            </p:cNvSpPr>
            <p:nvPr/>
          </p:nvSpPr>
          <p:spPr bwMode="auto">
            <a:xfrm>
              <a:off x="3243" y="1661"/>
              <a:ext cx="27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O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2110" name="WordArt 130"/>
            <p:cNvSpPr>
              <a:spLocks noChangeArrowheads="1" noChangeShapeType="1" noTextEdit="1"/>
            </p:cNvSpPr>
            <p:nvPr/>
          </p:nvSpPr>
          <p:spPr bwMode="auto">
            <a:xfrm>
              <a:off x="3560" y="1933"/>
              <a:ext cx="9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2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2078" name="Group 134"/>
          <p:cNvGrpSpPr>
            <a:grpSpLocks/>
          </p:cNvGrpSpPr>
          <p:nvPr/>
        </p:nvGrpSpPr>
        <p:grpSpPr bwMode="auto">
          <a:xfrm rot="1536995">
            <a:off x="7019925" y="4149725"/>
            <a:ext cx="936625" cy="577850"/>
            <a:chOff x="4105" y="1706"/>
            <a:chExt cx="590" cy="364"/>
          </a:xfrm>
        </p:grpSpPr>
        <p:sp>
          <p:nvSpPr>
            <p:cNvPr id="2107" name="Oval 135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8" name="Oval 136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79" name="Group 137"/>
          <p:cNvGrpSpPr>
            <a:grpSpLocks/>
          </p:cNvGrpSpPr>
          <p:nvPr/>
        </p:nvGrpSpPr>
        <p:grpSpPr bwMode="auto">
          <a:xfrm rot="-226846">
            <a:off x="3635375" y="3933825"/>
            <a:ext cx="936625" cy="649288"/>
            <a:chOff x="3288" y="2931"/>
            <a:chExt cx="590" cy="409"/>
          </a:xfrm>
        </p:grpSpPr>
        <p:sp>
          <p:nvSpPr>
            <p:cNvPr id="2104" name="Oval 138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5" name="Oval 139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6" name="Oval 140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80" name="Group 141"/>
          <p:cNvGrpSpPr>
            <a:grpSpLocks/>
          </p:cNvGrpSpPr>
          <p:nvPr/>
        </p:nvGrpSpPr>
        <p:grpSpPr bwMode="auto">
          <a:xfrm rot="976900">
            <a:off x="1476375" y="6208713"/>
            <a:ext cx="936625" cy="649287"/>
            <a:chOff x="3288" y="2931"/>
            <a:chExt cx="590" cy="409"/>
          </a:xfrm>
        </p:grpSpPr>
        <p:sp>
          <p:nvSpPr>
            <p:cNvPr id="2101" name="Oval 142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2" name="Oval 143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3" name="Oval 144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81" name="Group 145"/>
          <p:cNvGrpSpPr>
            <a:grpSpLocks/>
          </p:cNvGrpSpPr>
          <p:nvPr/>
        </p:nvGrpSpPr>
        <p:grpSpPr bwMode="auto">
          <a:xfrm rot="-1211841">
            <a:off x="4284663" y="6208713"/>
            <a:ext cx="936625" cy="649287"/>
            <a:chOff x="3288" y="2931"/>
            <a:chExt cx="590" cy="409"/>
          </a:xfrm>
        </p:grpSpPr>
        <p:sp>
          <p:nvSpPr>
            <p:cNvPr id="2098" name="Oval 146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9" name="Oval 147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0" name="Oval 148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82" name="Group 149"/>
          <p:cNvGrpSpPr>
            <a:grpSpLocks/>
          </p:cNvGrpSpPr>
          <p:nvPr/>
        </p:nvGrpSpPr>
        <p:grpSpPr bwMode="auto">
          <a:xfrm rot="-6506237">
            <a:off x="250031" y="6209507"/>
            <a:ext cx="936625" cy="649288"/>
            <a:chOff x="3288" y="2931"/>
            <a:chExt cx="590" cy="409"/>
          </a:xfrm>
        </p:grpSpPr>
        <p:sp>
          <p:nvSpPr>
            <p:cNvPr id="2095" name="Oval 150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6" name="Oval 151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7" name="Oval 152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83" name="Group 153"/>
          <p:cNvGrpSpPr>
            <a:grpSpLocks/>
          </p:cNvGrpSpPr>
          <p:nvPr/>
        </p:nvGrpSpPr>
        <p:grpSpPr bwMode="auto">
          <a:xfrm rot="-1211841">
            <a:off x="6156325" y="6208713"/>
            <a:ext cx="936625" cy="649287"/>
            <a:chOff x="3288" y="2931"/>
            <a:chExt cx="590" cy="409"/>
          </a:xfrm>
        </p:grpSpPr>
        <p:sp>
          <p:nvSpPr>
            <p:cNvPr id="2092" name="Oval 154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3" name="Oval 155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4" name="Oval 156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84" name="Group 157"/>
          <p:cNvGrpSpPr>
            <a:grpSpLocks/>
          </p:cNvGrpSpPr>
          <p:nvPr/>
        </p:nvGrpSpPr>
        <p:grpSpPr bwMode="auto">
          <a:xfrm rot="-1211841">
            <a:off x="7812088" y="6208713"/>
            <a:ext cx="936625" cy="649287"/>
            <a:chOff x="3288" y="2931"/>
            <a:chExt cx="590" cy="409"/>
          </a:xfrm>
        </p:grpSpPr>
        <p:sp>
          <p:nvSpPr>
            <p:cNvPr id="2089" name="Oval 158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0" name="Oval 159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1" name="Oval 160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85" name="Group 161"/>
          <p:cNvGrpSpPr>
            <a:grpSpLocks/>
          </p:cNvGrpSpPr>
          <p:nvPr/>
        </p:nvGrpSpPr>
        <p:grpSpPr bwMode="auto">
          <a:xfrm rot="4576516">
            <a:off x="7452519" y="2851944"/>
            <a:ext cx="936625" cy="649287"/>
            <a:chOff x="3288" y="2931"/>
            <a:chExt cx="590" cy="409"/>
          </a:xfrm>
        </p:grpSpPr>
        <p:sp>
          <p:nvSpPr>
            <p:cNvPr id="2086" name="Oval 162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87" name="Oval 163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88" name="Oval 164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 flipV="1">
            <a:off x="1403350" y="2276475"/>
            <a:ext cx="2952750" cy="309721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75" name="Line 17"/>
          <p:cNvSpPr>
            <a:spLocks noChangeShapeType="1"/>
          </p:cNvSpPr>
          <p:nvPr/>
        </p:nvSpPr>
        <p:spPr bwMode="auto">
          <a:xfrm flipV="1">
            <a:off x="1403350" y="1773238"/>
            <a:ext cx="2952750" cy="3097212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0015" name="WordArt 79"/>
          <p:cNvSpPr>
            <a:spLocks noChangeArrowheads="1" noChangeShapeType="1" noTextEdit="1"/>
          </p:cNvSpPr>
          <p:nvPr/>
        </p:nvSpPr>
        <p:spPr bwMode="auto">
          <a:xfrm>
            <a:off x="900113" y="1484313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光</a:t>
            </a:r>
          </a:p>
        </p:txBody>
      </p:sp>
      <p:grpSp>
        <p:nvGrpSpPr>
          <p:cNvPr id="3077" name="Group 7"/>
          <p:cNvGrpSpPr>
            <a:grpSpLocks/>
          </p:cNvGrpSpPr>
          <p:nvPr/>
        </p:nvGrpSpPr>
        <p:grpSpPr bwMode="auto">
          <a:xfrm>
            <a:off x="2051050" y="5876925"/>
            <a:ext cx="865188" cy="649288"/>
            <a:chOff x="4059" y="2568"/>
            <a:chExt cx="545" cy="409"/>
          </a:xfrm>
        </p:grpSpPr>
        <p:sp>
          <p:nvSpPr>
            <p:cNvPr id="3238" name="Oval 8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39" name="Oval 9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40" name="Oval 10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8" name="Group 11"/>
          <p:cNvGrpSpPr>
            <a:grpSpLocks/>
          </p:cNvGrpSpPr>
          <p:nvPr/>
        </p:nvGrpSpPr>
        <p:grpSpPr bwMode="auto">
          <a:xfrm rot="-1778859">
            <a:off x="36513" y="5948363"/>
            <a:ext cx="936625" cy="649287"/>
            <a:chOff x="3288" y="2931"/>
            <a:chExt cx="590" cy="409"/>
          </a:xfrm>
        </p:grpSpPr>
        <p:sp>
          <p:nvSpPr>
            <p:cNvPr id="3235" name="Oval 12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36" name="Oval 13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37" name="Oval 14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9955" name="Group 19"/>
          <p:cNvGrpSpPr>
            <a:grpSpLocks/>
          </p:cNvGrpSpPr>
          <p:nvPr/>
        </p:nvGrpSpPr>
        <p:grpSpPr bwMode="auto">
          <a:xfrm>
            <a:off x="1116013" y="5876925"/>
            <a:ext cx="865187" cy="649288"/>
            <a:chOff x="4059" y="2568"/>
            <a:chExt cx="545" cy="409"/>
          </a:xfrm>
        </p:grpSpPr>
        <p:sp>
          <p:nvSpPr>
            <p:cNvPr id="3232" name="Oval 20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33" name="Oval 21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34" name="Oval 22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0" name="Group 23"/>
          <p:cNvGrpSpPr>
            <a:grpSpLocks/>
          </p:cNvGrpSpPr>
          <p:nvPr/>
        </p:nvGrpSpPr>
        <p:grpSpPr bwMode="auto">
          <a:xfrm>
            <a:off x="2484438" y="6280150"/>
            <a:ext cx="936625" cy="649288"/>
            <a:chOff x="3288" y="2931"/>
            <a:chExt cx="590" cy="409"/>
          </a:xfrm>
        </p:grpSpPr>
        <p:sp>
          <p:nvSpPr>
            <p:cNvPr id="3229" name="Oval 24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30" name="Oval 25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31" name="Oval 26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1" name="Group 39"/>
          <p:cNvGrpSpPr>
            <a:grpSpLocks/>
          </p:cNvGrpSpPr>
          <p:nvPr/>
        </p:nvGrpSpPr>
        <p:grpSpPr bwMode="auto">
          <a:xfrm rot="3383583">
            <a:off x="3132931" y="6136482"/>
            <a:ext cx="936625" cy="649288"/>
            <a:chOff x="3288" y="2931"/>
            <a:chExt cx="590" cy="409"/>
          </a:xfrm>
        </p:grpSpPr>
        <p:sp>
          <p:nvSpPr>
            <p:cNvPr id="3226" name="Oval 40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27" name="Oval 41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28" name="Oval 42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2" name="Group 43"/>
          <p:cNvGrpSpPr>
            <a:grpSpLocks/>
          </p:cNvGrpSpPr>
          <p:nvPr/>
        </p:nvGrpSpPr>
        <p:grpSpPr bwMode="auto">
          <a:xfrm rot="1550134">
            <a:off x="3781425" y="6135688"/>
            <a:ext cx="936625" cy="649287"/>
            <a:chOff x="3288" y="2931"/>
            <a:chExt cx="590" cy="409"/>
          </a:xfrm>
        </p:grpSpPr>
        <p:sp>
          <p:nvSpPr>
            <p:cNvPr id="3223" name="Oval 44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24" name="Oval 45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25" name="Oval 46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3" name="Group 47"/>
          <p:cNvGrpSpPr>
            <a:grpSpLocks/>
          </p:cNvGrpSpPr>
          <p:nvPr/>
        </p:nvGrpSpPr>
        <p:grpSpPr bwMode="auto">
          <a:xfrm rot="3383583">
            <a:off x="4788694" y="6136482"/>
            <a:ext cx="936625" cy="649287"/>
            <a:chOff x="3288" y="2931"/>
            <a:chExt cx="590" cy="409"/>
          </a:xfrm>
        </p:grpSpPr>
        <p:sp>
          <p:nvSpPr>
            <p:cNvPr id="3220" name="Oval 48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21" name="Oval 49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22" name="Oval 50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4" name="Group 51"/>
          <p:cNvGrpSpPr>
            <a:grpSpLocks/>
          </p:cNvGrpSpPr>
          <p:nvPr/>
        </p:nvGrpSpPr>
        <p:grpSpPr bwMode="auto">
          <a:xfrm rot="-1211841">
            <a:off x="5508625" y="6280150"/>
            <a:ext cx="936625" cy="649288"/>
            <a:chOff x="3288" y="2931"/>
            <a:chExt cx="590" cy="409"/>
          </a:xfrm>
        </p:grpSpPr>
        <p:sp>
          <p:nvSpPr>
            <p:cNvPr id="3217" name="Oval 52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18" name="Oval 53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19" name="Oval 54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5" name="Group 55"/>
          <p:cNvGrpSpPr>
            <a:grpSpLocks/>
          </p:cNvGrpSpPr>
          <p:nvPr/>
        </p:nvGrpSpPr>
        <p:grpSpPr bwMode="auto">
          <a:xfrm rot="-1211841">
            <a:off x="6804025" y="6280150"/>
            <a:ext cx="936625" cy="649288"/>
            <a:chOff x="3288" y="2931"/>
            <a:chExt cx="590" cy="409"/>
          </a:xfrm>
        </p:grpSpPr>
        <p:sp>
          <p:nvSpPr>
            <p:cNvPr id="3214" name="Oval 56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15" name="Oval 57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16" name="Oval 58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6" name="Group 59"/>
          <p:cNvGrpSpPr>
            <a:grpSpLocks/>
          </p:cNvGrpSpPr>
          <p:nvPr/>
        </p:nvGrpSpPr>
        <p:grpSpPr bwMode="auto">
          <a:xfrm rot="8240835">
            <a:off x="6227763" y="5876925"/>
            <a:ext cx="936625" cy="649288"/>
            <a:chOff x="3288" y="2931"/>
            <a:chExt cx="590" cy="409"/>
          </a:xfrm>
        </p:grpSpPr>
        <p:sp>
          <p:nvSpPr>
            <p:cNvPr id="3211" name="Oval 60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12" name="Oval 61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13" name="Oval 62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7" name="Group 63"/>
          <p:cNvGrpSpPr>
            <a:grpSpLocks/>
          </p:cNvGrpSpPr>
          <p:nvPr/>
        </p:nvGrpSpPr>
        <p:grpSpPr bwMode="auto">
          <a:xfrm rot="2175934">
            <a:off x="7308850" y="5876925"/>
            <a:ext cx="936625" cy="649288"/>
            <a:chOff x="3288" y="2931"/>
            <a:chExt cx="590" cy="409"/>
          </a:xfrm>
        </p:grpSpPr>
        <p:sp>
          <p:nvSpPr>
            <p:cNvPr id="3208" name="Oval 64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09" name="Oval 65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10" name="Oval 66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8" name="Group 67"/>
          <p:cNvGrpSpPr>
            <a:grpSpLocks/>
          </p:cNvGrpSpPr>
          <p:nvPr/>
        </p:nvGrpSpPr>
        <p:grpSpPr bwMode="auto">
          <a:xfrm rot="-4585131">
            <a:off x="8351044" y="6136482"/>
            <a:ext cx="936625" cy="649287"/>
            <a:chOff x="3288" y="2931"/>
            <a:chExt cx="590" cy="409"/>
          </a:xfrm>
        </p:grpSpPr>
        <p:sp>
          <p:nvSpPr>
            <p:cNvPr id="3205" name="Oval 68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06" name="Oval 69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07" name="Oval 70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9" name="Group 98"/>
          <p:cNvGrpSpPr>
            <a:grpSpLocks/>
          </p:cNvGrpSpPr>
          <p:nvPr/>
        </p:nvGrpSpPr>
        <p:grpSpPr bwMode="auto">
          <a:xfrm rot="976900">
            <a:off x="1476375" y="6280150"/>
            <a:ext cx="936625" cy="649288"/>
            <a:chOff x="3288" y="2931"/>
            <a:chExt cx="590" cy="409"/>
          </a:xfrm>
        </p:grpSpPr>
        <p:sp>
          <p:nvSpPr>
            <p:cNvPr id="3202" name="Oval 99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03" name="Oval 100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04" name="Oval 101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90" name="Group 102"/>
          <p:cNvGrpSpPr>
            <a:grpSpLocks/>
          </p:cNvGrpSpPr>
          <p:nvPr/>
        </p:nvGrpSpPr>
        <p:grpSpPr bwMode="auto">
          <a:xfrm rot="-1211841">
            <a:off x="4284663" y="6280150"/>
            <a:ext cx="936625" cy="649288"/>
            <a:chOff x="3288" y="2931"/>
            <a:chExt cx="590" cy="409"/>
          </a:xfrm>
        </p:grpSpPr>
        <p:sp>
          <p:nvSpPr>
            <p:cNvPr id="3199" name="Oval 103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00" name="Oval 104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201" name="Oval 105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91" name="Group 106"/>
          <p:cNvGrpSpPr>
            <a:grpSpLocks/>
          </p:cNvGrpSpPr>
          <p:nvPr/>
        </p:nvGrpSpPr>
        <p:grpSpPr bwMode="auto">
          <a:xfrm rot="-6506237">
            <a:off x="250031" y="6280944"/>
            <a:ext cx="936625" cy="649288"/>
            <a:chOff x="3288" y="2931"/>
            <a:chExt cx="590" cy="409"/>
          </a:xfrm>
        </p:grpSpPr>
        <p:sp>
          <p:nvSpPr>
            <p:cNvPr id="3196" name="Oval 107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97" name="Oval 108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98" name="Oval 109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92" name="Group 114"/>
          <p:cNvGrpSpPr>
            <a:grpSpLocks/>
          </p:cNvGrpSpPr>
          <p:nvPr/>
        </p:nvGrpSpPr>
        <p:grpSpPr bwMode="auto">
          <a:xfrm rot="-1211841">
            <a:off x="7812088" y="6280150"/>
            <a:ext cx="936625" cy="649288"/>
            <a:chOff x="3288" y="2931"/>
            <a:chExt cx="590" cy="409"/>
          </a:xfrm>
        </p:grpSpPr>
        <p:sp>
          <p:nvSpPr>
            <p:cNvPr id="3193" name="Oval 115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94" name="Oval 116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95" name="Oval 117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3093" name="Line 125"/>
          <p:cNvSpPr>
            <a:spLocks noChangeShapeType="1"/>
          </p:cNvSpPr>
          <p:nvPr/>
        </p:nvSpPr>
        <p:spPr bwMode="auto">
          <a:xfrm flipV="1">
            <a:off x="1403350" y="1773238"/>
            <a:ext cx="2952750" cy="3097212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94" name="Line 128"/>
          <p:cNvSpPr>
            <a:spLocks noChangeShapeType="1"/>
          </p:cNvSpPr>
          <p:nvPr/>
        </p:nvSpPr>
        <p:spPr bwMode="auto">
          <a:xfrm flipV="1">
            <a:off x="1403350" y="1773238"/>
            <a:ext cx="2952750" cy="3097212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40070" name="Group 134"/>
          <p:cNvGrpSpPr>
            <a:grpSpLocks/>
          </p:cNvGrpSpPr>
          <p:nvPr/>
        </p:nvGrpSpPr>
        <p:grpSpPr bwMode="auto">
          <a:xfrm>
            <a:off x="1403350" y="549275"/>
            <a:ext cx="3097213" cy="5400675"/>
            <a:chOff x="793" y="346"/>
            <a:chExt cx="1951" cy="3402"/>
          </a:xfrm>
        </p:grpSpPr>
        <p:sp>
          <p:nvSpPr>
            <p:cNvPr id="3189" name="Rectangle 130"/>
            <p:cNvSpPr>
              <a:spLocks noChangeArrowheads="1"/>
            </p:cNvSpPr>
            <p:nvPr/>
          </p:nvSpPr>
          <p:spPr bwMode="auto">
            <a:xfrm>
              <a:off x="793" y="3022"/>
              <a:ext cx="182" cy="680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90" name="Oval 131"/>
            <p:cNvSpPr>
              <a:spLocks noChangeArrowheads="1"/>
            </p:cNvSpPr>
            <p:nvPr/>
          </p:nvSpPr>
          <p:spPr bwMode="auto">
            <a:xfrm rot="2655356">
              <a:off x="1383" y="346"/>
              <a:ext cx="1088" cy="3266"/>
            </a:xfrm>
            <a:prstGeom prst="ellipse">
              <a:avLst/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91" name="Line 132"/>
            <p:cNvSpPr>
              <a:spLocks noChangeShapeType="1"/>
            </p:cNvSpPr>
            <p:nvPr/>
          </p:nvSpPr>
          <p:spPr bwMode="auto">
            <a:xfrm flipV="1">
              <a:off x="884" y="1117"/>
              <a:ext cx="1860" cy="1951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92" name="Line 133"/>
            <p:cNvSpPr>
              <a:spLocks noChangeShapeType="1"/>
            </p:cNvSpPr>
            <p:nvPr/>
          </p:nvSpPr>
          <p:spPr bwMode="auto">
            <a:xfrm flipV="1">
              <a:off x="884" y="3067"/>
              <a:ext cx="0" cy="681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0071" name="AutoShape 135"/>
          <p:cNvSpPr>
            <a:spLocks noChangeArrowheads="1"/>
          </p:cNvSpPr>
          <p:nvPr/>
        </p:nvSpPr>
        <p:spPr bwMode="auto">
          <a:xfrm rot="2198739">
            <a:off x="1476375" y="1844675"/>
            <a:ext cx="1584325" cy="1368425"/>
          </a:xfrm>
          <a:prstGeom prst="rightArrow">
            <a:avLst>
              <a:gd name="adj1" fmla="val 50000"/>
              <a:gd name="adj2" fmla="val 28944"/>
            </a:avLst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40075" name="Group 139"/>
          <p:cNvGrpSpPr>
            <a:grpSpLocks/>
          </p:cNvGrpSpPr>
          <p:nvPr/>
        </p:nvGrpSpPr>
        <p:grpSpPr bwMode="auto">
          <a:xfrm>
            <a:off x="1116013" y="5373688"/>
            <a:ext cx="865187" cy="649287"/>
            <a:chOff x="4059" y="2568"/>
            <a:chExt cx="545" cy="409"/>
          </a:xfrm>
        </p:grpSpPr>
        <p:sp>
          <p:nvSpPr>
            <p:cNvPr id="3186" name="Oval 140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87" name="Oval 141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88" name="Oval 142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079" name="Group 143"/>
          <p:cNvGrpSpPr>
            <a:grpSpLocks/>
          </p:cNvGrpSpPr>
          <p:nvPr/>
        </p:nvGrpSpPr>
        <p:grpSpPr bwMode="auto">
          <a:xfrm>
            <a:off x="1187450" y="4797425"/>
            <a:ext cx="865188" cy="649288"/>
            <a:chOff x="4059" y="2568"/>
            <a:chExt cx="545" cy="409"/>
          </a:xfrm>
        </p:grpSpPr>
        <p:sp>
          <p:nvSpPr>
            <p:cNvPr id="3183" name="Oval 144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84" name="Oval 145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85" name="Oval 146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99" name="Group 147"/>
          <p:cNvGrpSpPr>
            <a:grpSpLocks/>
          </p:cNvGrpSpPr>
          <p:nvPr/>
        </p:nvGrpSpPr>
        <p:grpSpPr bwMode="auto">
          <a:xfrm>
            <a:off x="971550" y="6208713"/>
            <a:ext cx="865188" cy="649287"/>
            <a:chOff x="4059" y="2568"/>
            <a:chExt cx="545" cy="409"/>
          </a:xfrm>
        </p:grpSpPr>
        <p:sp>
          <p:nvSpPr>
            <p:cNvPr id="3180" name="Oval 148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81" name="Oval 149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82" name="Oval 150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087" name="Group 151"/>
          <p:cNvGrpSpPr>
            <a:grpSpLocks/>
          </p:cNvGrpSpPr>
          <p:nvPr/>
        </p:nvGrpSpPr>
        <p:grpSpPr bwMode="auto">
          <a:xfrm>
            <a:off x="1547813" y="4149725"/>
            <a:ext cx="865187" cy="649288"/>
            <a:chOff x="4059" y="2568"/>
            <a:chExt cx="545" cy="409"/>
          </a:xfrm>
        </p:grpSpPr>
        <p:sp>
          <p:nvSpPr>
            <p:cNvPr id="3177" name="Oval 152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78" name="Oval 153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79" name="Oval 154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091" name="Group 155"/>
          <p:cNvGrpSpPr>
            <a:grpSpLocks/>
          </p:cNvGrpSpPr>
          <p:nvPr/>
        </p:nvGrpSpPr>
        <p:grpSpPr bwMode="auto">
          <a:xfrm>
            <a:off x="2124075" y="3573463"/>
            <a:ext cx="865188" cy="649287"/>
            <a:chOff x="4059" y="2568"/>
            <a:chExt cx="545" cy="409"/>
          </a:xfrm>
        </p:grpSpPr>
        <p:sp>
          <p:nvSpPr>
            <p:cNvPr id="3174" name="Oval 156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75" name="Oval 157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76" name="Oval 158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095" name="Group 159"/>
          <p:cNvGrpSpPr>
            <a:grpSpLocks/>
          </p:cNvGrpSpPr>
          <p:nvPr/>
        </p:nvGrpSpPr>
        <p:grpSpPr bwMode="auto">
          <a:xfrm rot="10800000">
            <a:off x="3203575" y="2060575"/>
            <a:ext cx="1225550" cy="649288"/>
            <a:chOff x="2925" y="2432"/>
            <a:chExt cx="772" cy="409"/>
          </a:xfrm>
        </p:grpSpPr>
        <p:sp>
          <p:nvSpPr>
            <p:cNvPr id="3171" name="Oval 160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72" name="Oval 161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73" name="Oval 162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099" name="Group 163"/>
          <p:cNvGrpSpPr>
            <a:grpSpLocks/>
          </p:cNvGrpSpPr>
          <p:nvPr/>
        </p:nvGrpSpPr>
        <p:grpSpPr bwMode="auto">
          <a:xfrm rot="8813650">
            <a:off x="2987675" y="2924175"/>
            <a:ext cx="1225550" cy="649288"/>
            <a:chOff x="2925" y="2432"/>
            <a:chExt cx="772" cy="409"/>
          </a:xfrm>
        </p:grpSpPr>
        <p:sp>
          <p:nvSpPr>
            <p:cNvPr id="3168" name="Oval 164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69" name="Oval 165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70" name="Oval 166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03" name="Group 167"/>
          <p:cNvGrpSpPr>
            <a:grpSpLocks/>
          </p:cNvGrpSpPr>
          <p:nvPr/>
        </p:nvGrpSpPr>
        <p:grpSpPr bwMode="auto">
          <a:xfrm rot="-8187552">
            <a:off x="3132138" y="2349500"/>
            <a:ext cx="1225550" cy="649288"/>
            <a:chOff x="2925" y="2432"/>
            <a:chExt cx="772" cy="409"/>
          </a:xfrm>
        </p:grpSpPr>
        <p:sp>
          <p:nvSpPr>
            <p:cNvPr id="3165" name="Oval 168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66" name="Oval 169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67" name="Oval 170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07" name="Group 171"/>
          <p:cNvGrpSpPr>
            <a:grpSpLocks/>
          </p:cNvGrpSpPr>
          <p:nvPr/>
        </p:nvGrpSpPr>
        <p:grpSpPr bwMode="auto">
          <a:xfrm rot="-8935621">
            <a:off x="3059113" y="2205038"/>
            <a:ext cx="1225550" cy="649287"/>
            <a:chOff x="2925" y="2432"/>
            <a:chExt cx="772" cy="409"/>
          </a:xfrm>
        </p:grpSpPr>
        <p:sp>
          <p:nvSpPr>
            <p:cNvPr id="3162" name="Oval 172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63" name="Oval 173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64" name="Oval 174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11" name="Group 175"/>
          <p:cNvGrpSpPr>
            <a:grpSpLocks/>
          </p:cNvGrpSpPr>
          <p:nvPr/>
        </p:nvGrpSpPr>
        <p:grpSpPr bwMode="auto">
          <a:xfrm rot="8899638">
            <a:off x="3203575" y="1989138"/>
            <a:ext cx="1225550" cy="649287"/>
            <a:chOff x="2925" y="2432"/>
            <a:chExt cx="772" cy="409"/>
          </a:xfrm>
        </p:grpSpPr>
        <p:sp>
          <p:nvSpPr>
            <p:cNvPr id="3159" name="Oval 176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60" name="Oval 177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61" name="Oval 178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15" name="Group 179"/>
          <p:cNvGrpSpPr>
            <a:grpSpLocks/>
          </p:cNvGrpSpPr>
          <p:nvPr/>
        </p:nvGrpSpPr>
        <p:grpSpPr bwMode="auto">
          <a:xfrm rot="-4986291">
            <a:off x="2483644" y="2780506"/>
            <a:ext cx="1225550" cy="649288"/>
            <a:chOff x="2925" y="2432"/>
            <a:chExt cx="772" cy="409"/>
          </a:xfrm>
        </p:grpSpPr>
        <p:sp>
          <p:nvSpPr>
            <p:cNvPr id="3156" name="Oval 180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57" name="Oval 181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58" name="Oval 182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19" name="Group 183"/>
          <p:cNvGrpSpPr>
            <a:grpSpLocks/>
          </p:cNvGrpSpPr>
          <p:nvPr/>
        </p:nvGrpSpPr>
        <p:grpSpPr bwMode="auto">
          <a:xfrm rot="8240835">
            <a:off x="2484438" y="2924175"/>
            <a:ext cx="936625" cy="649288"/>
            <a:chOff x="3288" y="2931"/>
            <a:chExt cx="590" cy="409"/>
          </a:xfrm>
        </p:grpSpPr>
        <p:sp>
          <p:nvSpPr>
            <p:cNvPr id="3153" name="Oval 184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54" name="Oval 185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55" name="Oval 186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23" name="Group 187"/>
          <p:cNvGrpSpPr>
            <a:grpSpLocks/>
          </p:cNvGrpSpPr>
          <p:nvPr/>
        </p:nvGrpSpPr>
        <p:grpSpPr bwMode="auto">
          <a:xfrm rot="8240835">
            <a:off x="2987675" y="2420938"/>
            <a:ext cx="936625" cy="649287"/>
            <a:chOff x="3288" y="2931"/>
            <a:chExt cx="590" cy="409"/>
          </a:xfrm>
        </p:grpSpPr>
        <p:sp>
          <p:nvSpPr>
            <p:cNvPr id="3150" name="Oval 188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51" name="Oval 189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52" name="Oval 190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27" name="Group 191"/>
          <p:cNvGrpSpPr>
            <a:grpSpLocks/>
          </p:cNvGrpSpPr>
          <p:nvPr/>
        </p:nvGrpSpPr>
        <p:grpSpPr bwMode="auto">
          <a:xfrm rot="8240835">
            <a:off x="3348038" y="2133600"/>
            <a:ext cx="936625" cy="649288"/>
            <a:chOff x="3288" y="2931"/>
            <a:chExt cx="590" cy="409"/>
          </a:xfrm>
        </p:grpSpPr>
        <p:sp>
          <p:nvSpPr>
            <p:cNvPr id="3147" name="Oval 192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48" name="Oval 193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49" name="Oval 194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31" name="Group 195"/>
          <p:cNvGrpSpPr>
            <a:grpSpLocks/>
          </p:cNvGrpSpPr>
          <p:nvPr/>
        </p:nvGrpSpPr>
        <p:grpSpPr bwMode="auto">
          <a:xfrm>
            <a:off x="3568700" y="2057400"/>
            <a:ext cx="936625" cy="577850"/>
            <a:chOff x="4105" y="1706"/>
            <a:chExt cx="590" cy="364"/>
          </a:xfrm>
        </p:grpSpPr>
        <p:sp>
          <p:nvSpPr>
            <p:cNvPr id="3145" name="Oval 196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46" name="Oval 197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34" name="Group 198"/>
          <p:cNvGrpSpPr>
            <a:grpSpLocks/>
          </p:cNvGrpSpPr>
          <p:nvPr/>
        </p:nvGrpSpPr>
        <p:grpSpPr bwMode="auto">
          <a:xfrm rot="-2753294">
            <a:off x="3411537" y="2843213"/>
            <a:ext cx="936625" cy="577850"/>
            <a:chOff x="4105" y="1706"/>
            <a:chExt cx="590" cy="364"/>
          </a:xfrm>
        </p:grpSpPr>
        <p:sp>
          <p:nvSpPr>
            <p:cNvPr id="3143" name="Oval 199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44" name="Oval 200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37" name="Group 201"/>
          <p:cNvGrpSpPr>
            <a:grpSpLocks/>
          </p:cNvGrpSpPr>
          <p:nvPr/>
        </p:nvGrpSpPr>
        <p:grpSpPr bwMode="auto">
          <a:xfrm>
            <a:off x="2632075" y="2944813"/>
            <a:ext cx="936625" cy="577850"/>
            <a:chOff x="4105" y="1706"/>
            <a:chExt cx="590" cy="364"/>
          </a:xfrm>
        </p:grpSpPr>
        <p:sp>
          <p:nvSpPr>
            <p:cNvPr id="3141" name="Oval 202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42" name="Oval 203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40" name="Group 204"/>
          <p:cNvGrpSpPr>
            <a:grpSpLocks/>
          </p:cNvGrpSpPr>
          <p:nvPr/>
        </p:nvGrpSpPr>
        <p:grpSpPr bwMode="auto">
          <a:xfrm>
            <a:off x="3063875" y="2036763"/>
            <a:ext cx="936625" cy="577850"/>
            <a:chOff x="4105" y="1706"/>
            <a:chExt cx="590" cy="364"/>
          </a:xfrm>
        </p:grpSpPr>
        <p:sp>
          <p:nvSpPr>
            <p:cNvPr id="3139" name="Oval 205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40" name="Oval 206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43" name="Group 207"/>
          <p:cNvGrpSpPr>
            <a:grpSpLocks/>
          </p:cNvGrpSpPr>
          <p:nvPr/>
        </p:nvGrpSpPr>
        <p:grpSpPr bwMode="auto">
          <a:xfrm rot="3399557">
            <a:off x="2786062" y="3011488"/>
            <a:ext cx="936625" cy="577850"/>
            <a:chOff x="4105" y="1706"/>
            <a:chExt cx="590" cy="364"/>
          </a:xfrm>
        </p:grpSpPr>
        <p:sp>
          <p:nvSpPr>
            <p:cNvPr id="3137" name="Oval 208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38" name="Oval 209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46" name="Group 210"/>
          <p:cNvGrpSpPr>
            <a:grpSpLocks/>
          </p:cNvGrpSpPr>
          <p:nvPr/>
        </p:nvGrpSpPr>
        <p:grpSpPr bwMode="auto">
          <a:xfrm>
            <a:off x="3452813" y="2568575"/>
            <a:ext cx="936625" cy="577850"/>
            <a:chOff x="4105" y="1706"/>
            <a:chExt cx="590" cy="364"/>
          </a:xfrm>
        </p:grpSpPr>
        <p:sp>
          <p:nvSpPr>
            <p:cNvPr id="3135" name="Oval 211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36" name="Oval 212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0149" name="Oval 213"/>
          <p:cNvSpPr>
            <a:spLocks noChangeArrowheads="1"/>
          </p:cNvSpPr>
          <p:nvPr/>
        </p:nvSpPr>
        <p:spPr bwMode="auto">
          <a:xfrm rot="2465137">
            <a:off x="2700338" y="1628775"/>
            <a:ext cx="1647825" cy="2349500"/>
          </a:xfrm>
          <a:prstGeom prst="ellipse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0150" name="WordArt 214"/>
          <p:cNvSpPr>
            <a:spLocks noChangeArrowheads="1" noChangeShapeType="1" noTextEdit="1"/>
          </p:cNvSpPr>
          <p:nvPr/>
        </p:nvSpPr>
        <p:spPr bwMode="auto">
          <a:xfrm>
            <a:off x="2987675" y="2420938"/>
            <a:ext cx="100806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糖</a:t>
            </a:r>
          </a:p>
        </p:txBody>
      </p:sp>
      <p:sp>
        <p:nvSpPr>
          <p:cNvPr id="40151" name="WordArt 215"/>
          <p:cNvSpPr>
            <a:spLocks noChangeArrowheads="1" noChangeShapeType="1" noTextEdit="1"/>
          </p:cNvSpPr>
          <p:nvPr/>
        </p:nvSpPr>
        <p:spPr bwMode="auto">
          <a:xfrm>
            <a:off x="3924300" y="4508500"/>
            <a:ext cx="2952750" cy="673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水＋二酸化炭素　→</a:t>
            </a:r>
          </a:p>
        </p:txBody>
      </p:sp>
      <p:sp>
        <p:nvSpPr>
          <p:cNvPr id="40152" name="WordArt 216"/>
          <p:cNvSpPr>
            <a:spLocks noChangeArrowheads="1" noChangeShapeType="1" noTextEdit="1"/>
          </p:cNvSpPr>
          <p:nvPr/>
        </p:nvSpPr>
        <p:spPr bwMode="auto">
          <a:xfrm>
            <a:off x="6516688" y="4941888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光</a:t>
            </a:r>
          </a:p>
        </p:txBody>
      </p:sp>
      <p:sp>
        <p:nvSpPr>
          <p:cNvPr id="40153" name="WordArt 217"/>
          <p:cNvSpPr>
            <a:spLocks noChangeArrowheads="1" noChangeShapeType="1" noTextEdit="1"/>
          </p:cNvSpPr>
          <p:nvPr/>
        </p:nvSpPr>
        <p:spPr bwMode="auto">
          <a:xfrm>
            <a:off x="6011863" y="4076700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FF00"/>
                </a:solidFill>
                <a:latin typeface="ＭＳ Ｐゴシック" panose="020B0600070205080204" pitchFamily="50" charset="-128"/>
              </a:rPr>
              <a:t>葉緑体</a:t>
            </a:r>
          </a:p>
        </p:txBody>
      </p:sp>
      <p:sp>
        <p:nvSpPr>
          <p:cNvPr id="40154" name="WordArt 218"/>
          <p:cNvSpPr>
            <a:spLocks noChangeArrowheads="1" noChangeShapeType="1" noTextEdit="1"/>
          </p:cNvSpPr>
          <p:nvPr/>
        </p:nvSpPr>
        <p:spPr bwMode="auto">
          <a:xfrm>
            <a:off x="7164388" y="4581525"/>
            <a:ext cx="1655762" cy="601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糖＋酸素</a:t>
            </a:r>
          </a:p>
        </p:txBody>
      </p:sp>
      <p:sp>
        <p:nvSpPr>
          <p:cNvPr id="40155" name="Rectangle 219"/>
          <p:cNvSpPr>
            <a:spLocks noChangeArrowheads="1"/>
          </p:cNvSpPr>
          <p:nvPr/>
        </p:nvSpPr>
        <p:spPr bwMode="auto">
          <a:xfrm>
            <a:off x="5508625" y="549275"/>
            <a:ext cx="331152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6600">
                <a:solidFill>
                  <a:srgbClr val="FF6600"/>
                </a:solidFill>
                <a:ea typeface="HG創英角ﾎﾟｯﾌﾟ体" panose="040B0A09000000000000" pitchFamily="49" charset="-128"/>
              </a:rPr>
              <a:t>光合成</a:t>
            </a:r>
          </a:p>
        </p:txBody>
      </p:sp>
      <p:grpSp>
        <p:nvGrpSpPr>
          <p:cNvPr id="40156" name="Group 220"/>
          <p:cNvGrpSpPr>
            <a:grpSpLocks/>
          </p:cNvGrpSpPr>
          <p:nvPr/>
        </p:nvGrpSpPr>
        <p:grpSpPr bwMode="auto">
          <a:xfrm rot="-226846">
            <a:off x="3563938" y="5157788"/>
            <a:ext cx="936625" cy="649287"/>
            <a:chOff x="3288" y="2931"/>
            <a:chExt cx="590" cy="409"/>
          </a:xfrm>
        </p:grpSpPr>
        <p:sp>
          <p:nvSpPr>
            <p:cNvPr id="3132" name="Oval 221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33" name="Oval 222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34" name="Oval 223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60" name="Group 224"/>
          <p:cNvGrpSpPr>
            <a:grpSpLocks/>
          </p:cNvGrpSpPr>
          <p:nvPr/>
        </p:nvGrpSpPr>
        <p:grpSpPr bwMode="auto">
          <a:xfrm rot="371551">
            <a:off x="5003800" y="5229225"/>
            <a:ext cx="1225550" cy="649288"/>
            <a:chOff x="2925" y="2432"/>
            <a:chExt cx="772" cy="409"/>
          </a:xfrm>
        </p:grpSpPr>
        <p:sp>
          <p:nvSpPr>
            <p:cNvPr id="3129" name="Oval 225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30" name="Oval 226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31" name="Oval 227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164" name="Group 228"/>
          <p:cNvGrpSpPr>
            <a:grpSpLocks/>
          </p:cNvGrpSpPr>
          <p:nvPr/>
        </p:nvGrpSpPr>
        <p:grpSpPr bwMode="auto">
          <a:xfrm rot="-1003638">
            <a:off x="7956550" y="5229225"/>
            <a:ext cx="936625" cy="577850"/>
            <a:chOff x="4105" y="1706"/>
            <a:chExt cx="590" cy="364"/>
          </a:xfrm>
        </p:grpSpPr>
        <p:sp>
          <p:nvSpPr>
            <p:cNvPr id="3127" name="Oval 229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28" name="Oval 230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0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0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0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0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0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0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0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40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40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40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40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40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0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0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4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0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0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3000"/>
                                        <p:tgtEl>
                                          <p:spTgt spid="40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C -0.00139 0.00069 -0.00399 1.85185E-6 -0.00434 0.00208 C -0.00469 0.0044 -0.00312 0.00787 -0.00139 0.00787 C 0.00017 0.00787 -0.00243 0.00393 -0.00295 0.00208 C -0.01424 0.00694 -0.00104 0.00046 0.0059 0.00579 C 0.00747 0.00694 0.00399 0.00972 0.00295 0.0118 C 0.00087 -0.00926 0.00417 -0.00486 -0.00729 1.85185E-6 C -0.00833 0.00185 -0.00937 0.0037 -0.01024 0.00579 C -0.01094 0.00764 -0.01319 0.01065 -0.01181 0.0118 C -0.01007 0.01342 -0.00781 0.01018 -0.0059 0.00972 C -0.00295 0.00903 2.77778E-7 0.00856 0.00295 0.00787 C 0.00191 0.00602 0.00122 0.0037 2.77778E-7 0.00208 C -0.00122 0.00046 -0.00521 -0.00394 -0.00434 -0.00185 C -0.00156 0.00532 0.00122 0.00579 0.0059 0.00787 C 0.01215 0.0162 0.0191 0.02106 0.02639 0.02754 C 0.0217 0.01759 0.025 0.02268 0.01476 0.01366 C 0.01319 0.01227 0.01024 0.00972 0.01024 0.00972 C 0.00694 0.00324 0.0033 0.00139 0.00139 -0.00579 C 2.77778E-7 -0.00324 -0.00069 0.00069 -0.00295 0.00208 C -0.00729 0.00509 -0.00903 -0.00764 -0.0059 0.00579 C -0.00434 0.00463 -0.00243 0.00393 -0.00139 0.00208 C -0.00035 0.00046 0.00122 -0.00533 2.77778E-7 -0.00394 C -0.00156 -0.00209 -0.00417 0.00139 -0.00295 0.00393 C -0.00174 0.00648 0.01701 -0.00625 0.00434 0.00208 C 0.00278 0.00301 0.00139 0.00463 2.77778E-7 0.00579 C 0.00816 -0.01019 0.00017 0.00694 -0.00139 0.00393 C -0.00608 -0.00509 0.00625 -0.00834 -0.00434 -0.00394 L -0.00139 -0.00972 C -0.00312 0.00139 -0.00538 1.85185E-6 2.77778E-7 1.85185E-6 Z " pathEditMode="relative" ptsTypes="ffffffffffffffffffffffffffFff">
                                      <p:cBhvr>
                                        <p:cTn id="99" dur="2000" fill="hold"/>
                                        <p:tgtEl>
                                          <p:spTgt spid="40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7.40741E-7 C 0.00191 -0.0007 0.0059 -0.00209 0.0059 -0.00209 C 0.00938 0.01203 0.01146 0.01203 0.00452 0.00578 C 0.00799 0.01504 0.01129 0.02407 0.01476 0.03333 C 0.01823 0.0199 0.01406 0.01203 0.00452 0.00787 C 0.00295 0.00856 0.00156 0.00972 -5E-6 0.00972 C -0.00157 0.00972 -0.00504 0.00972 -0.00434 0.00787 C -0.0026 0.0037 0.00261 0.00532 0.0059 0.00393 C -0.00174 0.00023 0.00295 0.00069 0.00295 0.00972 C 0.00295 0.0118 0.00209 0.01365 0.00156 0.01574 C -0.0014 0.00463 -0.0007 0.01342 0.00452 0.00787 C 0.0059 0.00648 0.00643 0.00393 0.00747 0.00185 C 0.0066 -0.00162 0.00452 -0.01227 0.00452 0.00393 C 0.00452 0.0081 0.00729 0.01273 0.00886 0.01574 C 0.01077 0.02523 0.01406 0.03009 0.0191 0.03727 C 0.02587 0.02338 0.01806 0.00856 0.00747 0.00393 C 0.00382 0.02222 0.00938 0.00416 0.01042 -7.40741E-7 C 0.00538 -0.00232 -0.00643 -0.00162 0.01042 0.00185 C 0.00122 0.00602 0.0066 0.01203 0.00886 0.02152 C 0.00834 0.02477 0.00955 0.0294 0.00747 0.03125 C 0.00608 0.03264 0.00313 0.0199 0.00295 0.01967 C -0.00191 0.00717 -5E-6 0.02129 -5E-6 -7.40741E-7 Z " pathEditMode="relative" ptsTypes="ffffffffffffffffffffff">
                                      <p:cBhvr>
                                        <p:cTn id="103" dur="2000" fill="hold"/>
                                        <p:tgtEl>
                                          <p:spTgt spid="40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3000"/>
                                        <p:tgtEl>
                                          <p:spTgt spid="4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0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15" dur="2000" fill="hold"/>
                                        <p:tgtEl>
                                          <p:spTgt spid="40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6864E-6 L 0.16979 0.05967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40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90" y="29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95E-6 L -0.08315 -0.24838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40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67" y="-12419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0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4 -0.00786 L 0.37431 0.04395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40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85" y="25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4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39" dur="2000" fill="hold"/>
                                        <p:tgtEl>
                                          <p:spTgt spid="40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0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13691E-6 L 0.10226 0.105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40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04" y="5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3000"/>
                                        <p:tgtEl>
                                          <p:spTgt spid="40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40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40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40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3000" fill="hold"/>
                                        <p:tgtEl>
                                          <p:spTgt spid="40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3000" fill="hold"/>
                                        <p:tgtEl>
                                          <p:spTgt spid="40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3000"/>
                                        <p:tgtEl>
                                          <p:spTgt spid="40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4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0"/>
                                        <p:tgtEl>
                                          <p:spTgt spid="40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71" grpId="0" animBg="1"/>
      <p:bldP spid="40071" grpId="1" animBg="1"/>
      <p:bldP spid="40149" grpId="0" animBg="1"/>
      <p:bldP spid="40149" grpId="1" animBg="1"/>
      <p:bldP spid="401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V="1">
            <a:off x="1403350" y="2276475"/>
            <a:ext cx="2952750" cy="309721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4099" name="Group 7"/>
          <p:cNvGrpSpPr>
            <a:grpSpLocks/>
          </p:cNvGrpSpPr>
          <p:nvPr/>
        </p:nvGrpSpPr>
        <p:grpSpPr bwMode="auto">
          <a:xfrm>
            <a:off x="2051050" y="5805488"/>
            <a:ext cx="865188" cy="649287"/>
            <a:chOff x="4059" y="2568"/>
            <a:chExt cx="545" cy="409"/>
          </a:xfrm>
        </p:grpSpPr>
        <p:sp>
          <p:nvSpPr>
            <p:cNvPr id="4269" name="Oval 8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70" name="Oval 9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71" name="Oval 10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00" name="Group 11"/>
          <p:cNvGrpSpPr>
            <a:grpSpLocks/>
          </p:cNvGrpSpPr>
          <p:nvPr/>
        </p:nvGrpSpPr>
        <p:grpSpPr bwMode="auto">
          <a:xfrm rot="-1778859">
            <a:off x="36513" y="5876925"/>
            <a:ext cx="936625" cy="649288"/>
            <a:chOff x="3288" y="2931"/>
            <a:chExt cx="590" cy="409"/>
          </a:xfrm>
        </p:grpSpPr>
        <p:sp>
          <p:nvSpPr>
            <p:cNvPr id="4266" name="Oval 12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67" name="Oval 13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68" name="Oval 14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01" name="Group 19"/>
          <p:cNvGrpSpPr>
            <a:grpSpLocks/>
          </p:cNvGrpSpPr>
          <p:nvPr/>
        </p:nvGrpSpPr>
        <p:grpSpPr bwMode="auto">
          <a:xfrm>
            <a:off x="1116013" y="5805488"/>
            <a:ext cx="865187" cy="649287"/>
            <a:chOff x="4059" y="2568"/>
            <a:chExt cx="545" cy="409"/>
          </a:xfrm>
        </p:grpSpPr>
        <p:sp>
          <p:nvSpPr>
            <p:cNvPr id="4263" name="Oval 20"/>
            <p:cNvSpPr>
              <a:spLocks noChangeArrowheads="1"/>
            </p:cNvSpPr>
            <p:nvPr/>
          </p:nvSpPr>
          <p:spPr bwMode="auto">
            <a:xfrm>
              <a:off x="4105" y="2568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64" name="Oval 21"/>
            <p:cNvSpPr>
              <a:spLocks noChangeArrowheads="1"/>
            </p:cNvSpPr>
            <p:nvPr/>
          </p:nvSpPr>
          <p:spPr bwMode="auto">
            <a:xfrm>
              <a:off x="4059" y="2750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65" name="Oval 22"/>
            <p:cNvSpPr>
              <a:spLocks noChangeArrowheads="1"/>
            </p:cNvSpPr>
            <p:nvPr/>
          </p:nvSpPr>
          <p:spPr bwMode="auto">
            <a:xfrm>
              <a:off x="4332" y="2614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015" name="Group 31"/>
          <p:cNvGrpSpPr>
            <a:grpSpLocks/>
          </p:cNvGrpSpPr>
          <p:nvPr/>
        </p:nvGrpSpPr>
        <p:grpSpPr bwMode="auto">
          <a:xfrm rot="-8187552">
            <a:off x="2843213" y="3933825"/>
            <a:ext cx="1225550" cy="649288"/>
            <a:chOff x="2925" y="2432"/>
            <a:chExt cx="772" cy="409"/>
          </a:xfrm>
        </p:grpSpPr>
        <p:sp>
          <p:nvSpPr>
            <p:cNvPr id="4260" name="Oval 32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61" name="Oval 33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62" name="Oval 34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019" name="Group 35"/>
          <p:cNvGrpSpPr>
            <a:grpSpLocks/>
          </p:cNvGrpSpPr>
          <p:nvPr/>
        </p:nvGrpSpPr>
        <p:grpSpPr bwMode="auto">
          <a:xfrm>
            <a:off x="3032125" y="2370138"/>
            <a:ext cx="1225550" cy="649287"/>
            <a:chOff x="2925" y="2432"/>
            <a:chExt cx="772" cy="409"/>
          </a:xfrm>
        </p:grpSpPr>
        <p:sp>
          <p:nvSpPr>
            <p:cNvPr id="4257" name="Oval 36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58" name="Oval 37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259" name="Oval 38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2064" name="Rectangle 80"/>
          <p:cNvSpPr>
            <a:spLocks noChangeArrowheads="1"/>
          </p:cNvSpPr>
          <p:nvPr/>
        </p:nvSpPr>
        <p:spPr bwMode="auto">
          <a:xfrm>
            <a:off x="6227763" y="549275"/>
            <a:ext cx="25923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6600">
                <a:solidFill>
                  <a:srgbClr val="0066CC"/>
                </a:solidFill>
                <a:ea typeface="HG創英角ﾎﾟｯﾌﾟ体" panose="040B0A09000000000000" pitchFamily="49" charset="-128"/>
              </a:rPr>
              <a:t>呼吸</a:t>
            </a:r>
          </a:p>
        </p:txBody>
      </p:sp>
      <p:grpSp>
        <p:nvGrpSpPr>
          <p:cNvPr id="4105" name="Group 172"/>
          <p:cNvGrpSpPr>
            <a:grpSpLocks/>
          </p:cNvGrpSpPr>
          <p:nvPr/>
        </p:nvGrpSpPr>
        <p:grpSpPr bwMode="auto">
          <a:xfrm>
            <a:off x="393700" y="5876925"/>
            <a:ext cx="8750300" cy="1196975"/>
            <a:chOff x="248" y="3657"/>
            <a:chExt cx="5512" cy="754"/>
          </a:xfrm>
        </p:grpSpPr>
        <p:grpSp>
          <p:nvGrpSpPr>
            <p:cNvPr id="4189" name="Group 47"/>
            <p:cNvGrpSpPr>
              <a:grpSpLocks/>
            </p:cNvGrpSpPr>
            <p:nvPr/>
          </p:nvGrpSpPr>
          <p:grpSpPr bwMode="auto">
            <a:xfrm rot="3383583">
              <a:off x="3017" y="3820"/>
              <a:ext cx="590" cy="409"/>
              <a:chOff x="3288" y="2931"/>
              <a:chExt cx="590" cy="409"/>
            </a:xfrm>
          </p:grpSpPr>
          <p:sp>
            <p:nvSpPr>
              <p:cNvPr id="4254" name="Oval 48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55" name="Oval 49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56" name="Oval 50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0" name="Group 51"/>
            <p:cNvGrpSpPr>
              <a:grpSpLocks/>
            </p:cNvGrpSpPr>
            <p:nvPr/>
          </p:nvGrpSpPr>
          <p:grpSpPr bwMode="auto">
            <a:xfrm rot="-1211841">
              <a:off x="3470" y="3911"/>
              <a:ext cx="590" cy="409"/>
              <a:chOff x="3288" y="2931"/>
              <a:chExt cx="590" cy="409"/>
            </a:xfrm>
          </p:grpSpPr>
          <p:sp>
            <p:nvSpPr>
              <p:cNvPr id="4251" name="Oval 52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52" name="Oval 53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53" name="Oval 54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1" name="Group 55"/>
            <p:cNvGrpSpPr>
              <a:grpSpLocks/>
            </p:cNvGrpSpPr>
            <p:nvPr/>
          </p:nvGrpSpPr>
          <p:grpSpPr bwMode="auto">
            <a:xfrm rot="-1211841">
              <a:off x="4286" y="3911"/>
              <a:ext cx="590" cy="409"/>
              <a:chOff x="3288" y="2931"/>
              <a:chExt cx="590" cy="409"/>
            </a:xfrm>
          </p:grpSpPr>
          <p:sp>
            <p:nvSpPr>
              <p:cNvPr id="4248" name="Oval 56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49" name="Oval 57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50" name="Oval 58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2" name="Group 59"/>
            <p:cNvGrpSpPr>
              <a:grpSpLocks/>
            </p:cNvGrpSpPr>
            <p:nvPr/>
          </p:nvGrpSpPr>
          <p:grpSpPr bwMode="auto">
            <a:xfrm rot="8240835">
              <a:off x="3923" y="3657"/>
              <a:ext cx="590" cy="409"/>
              <a:chOff x="3288" y="2931"/>
              <a:chExt cx="590" cy="409"/>
            </a:xfrm>
          </p:grpSpPr>
          <p:sp>
            <p:nvSpPr>
              <p:cNvPr id="4245" name="Oval 60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46" name="Oval 61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47" name="Oval 62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3" name="Group 63"/>
            <p:cNvGrpSpPr>
              <a:grpSpLocks/>
            </p:cNvGrpSpPr>
            <p:nvPr/>
          </p:nvGrpSpPr>
          <p:grpSpPr bwMode="auto">
            <a:xfrm rot="2175934">
              <a:off x="4604" y="3657"/>
              <a:ext cx="590" cy="409"/>
              <a:chOff x="3288" y="2931"/>
              <a:chExt cx="590" cy="409"/>
            </a:xfrm>
          </p:grpSpPr>
          <p:sp>
            <p:nvSpPr>
              <p:cNvPr id="4242" name="Oval 64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43" name="Oval 65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44" name="Oval 66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4" name="Group 67"/>
            <p:cNvGrpSpPr>
              <a:grpSpLocks/>
            </p:cNvGrpSpPr>
            <p:nvPr/>
          </p:nvGrpSpPr>
          <p:grpSpPr bwMode="auto">
            <a:xfrm rot="-4585131">
              <a:off x="5261" y="3820"/>
              <a:ext cx="590" cy="409"/>
              <a:chOff x="3288" y="2931"/>
              <a:chExt cx="590" cy="409"/>
            </a:xfrm>
          </p:grpSpPr>
          <p:sp>
            <p:nvSpPr>
              <p:cNvPr id="4239" name="Oval 68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40" name="Oval 69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41" name="Oval 70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5" name="Group 110"/>
            <p:cNvGrpSpPr>
              <a:grpSpLocks/>
            </p:cNvGrpSpPr>
            <p:nvPr/>
          </p:nvGrpSpPr>
          <p:grpSpPr bwMode="auto">
            <a:xfrm rot="-1211841">
              <a:off x="3878" y="3911"/>
              <a:ext cx="590" cy="409"/>
              <a:chOff x="3288" y="2931"/>
              <a:chExt cx="590" cy="409"/>
            </a:xfrm>
          </p:grpSpPr>
          <p:sp>
            <p:nvSpPr>
              <p:cNvPr id="4236" name="Oval 111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37" name="Oval 112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38" name="Oval 113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6" name="Group 114"/>
            <p:cNvGrpSpPr>
              <a:grpSpLocks/>
            </p:cNvGrpSpPr>
            <p:nvPr/>
          </p:nvGrpSpPr>
          <p:grpSpPr bwMode="auto">
            <a:xfrm rot="-1211841">
              <a:off x="4921" y="3911"/>
              <a:ext cx="590" cy="409"/>
              <a:chOff x="3288" y="2931"/>
              <a:chExt cx="590" cy="409"/>
            </a:xfrm>
          </p:grpSpPr>
          <p:sp>
            <p:nvSpPr>
              <p:cNvPr id="4233" name="Oval 115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34" name="Oval 116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35" name="Oval 117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7" name="Group 136"/>
            <p:cNvGrpSpPr>
              <a:grpSpLocks/>
            </p:cNvGrpSpPr>
            <p:nvPr/>
          </p:nvGrpSpPr>
          <p:grpSpPr bwMode="auto">
            <a:xfrm>
              <a:off x="1292" y="3657"/>
              <a:ext cx="545" cy="409"/>
              <a:chOff x="4059" y="2568"/>
              <a:chExt cx="545" cy="409"/>
            </a:xfrm>
          </p:grpSpPr>
          <p:sp>
            <p:nvSpPr>
              <p:cNvPr id="4230" name="Oval 137"/>
              <p:cNvSpPr>
                <a:spLocks noChangeArrowheads="1"/>
              </p:cNvSpPr>
              <p:nvPr/>
            </p:nvSpPr>
            <p:spPr bwMode="auto">
              <a:xfrm>
                <a:off x="4105" y="2568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31" name="Oval 138"/>
              <p:cNvSpPr>
                <a:spLocks noChangeArrowheads="1"/>
              </p:cNvSpPr>
              <p:nvPr/>
            </p:nvSpPr>
            <p:spPr bwMode="auto">
              <a:xfrm>
                <a:off x="4059" y="2750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32" name="Oval 139"/>
              <p:cNvSpPr>
                <a:spLocks noChangeArrowheads="1"/>
              </p:cNvSpPr>
              <p:nvPr/>
            </p:nvSpPr>
            <p:spPr bwMode="auto">
              <a:xfrm>
                <a:off x="4332" y="2614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8" name="Group 140"/>
            <p:cNvGrpSpPr>
              <a:grpSpLocks/>
            </p:cNvGrpSpPr>
            <p:nvPr/>
          </p:nvGrpSpPr>
          <p:grpSpPr bwMode="auto">
            <a:xfrm>
              <a:off x="703" y="3657"/>
              <a:ext cx="545" cy="409"/>
              <a:chOff x="4059" y="2568"/>
              <a:chExt cx="545" cy="409"/>
            </a:xfrm>
          </p:grpSpPr>
          <p:sp>
            <p:nvSpPr>
              <p:cNvPr id="4227" name="Oval 141"/>
              <p:cNvSpPr>
                <a:spLocks noChangeArrowheads="1"/>
              </p:cNvSpPr>
              <p:nvPr/>
            </p:nvSpPr>
            <p:spPr bwMode="auto">
              <a:xfrm>
                <a:off x="4105" y="2568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28" name="Oval 142"/>
              <p:cNvSpPr>
                <a:spLocks noChangeArrowheads="1"/>
              </p:cNvSpPr>
              <p:nvPr/>
            </p:nvSpPr>
            <p:spPr bwMode="auto">
              <a:xfrm>
                <a:off x="4059" y="2750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29" name="Oval 143"/>
              <p:cNvSpPr>
                <a:spLocks noChangeArrowheads="1"/>
              </p:cNvSpPr>
              <p:nvPr/>
            </p:nvSpPr>
            <p:spPr bwMode="auto">
              <a:xfrm>
                <a:off x="4332" y="2614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199" name="Group 144"/>
            <p:cNvGrpSpPr>
              <a:grpSpLocks/>
            </p:cNvGrpSpPr>
            <p:nvPr/>
          </p:nvGrpSpPr>
          <p:grpSpPr bwMode="auto">
            <a:xfrm>
              <a:off x="1565" y="3911"/>
              <a:ext cx="590" cy="409"/>
              <a:chOff x="3288" y="2931"/>
              <a:chExt cx="590" cy="409"/>
            </a:xfrm>
          </p:grpSpPr>
          <p:sp>
            <p:nvSpPr>
              <p:cNvPr id="4224" name="Oval 145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25" name="Oval 146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26" name="Oval 147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200" name="Group 148"/>
            <p:cNvGrpSpPr>
              <a:grpSpLocks/>
            </p:cNvGrpSpPr>
            <p:nvPr/>
          </p:nvGrpSpPr>
          <p:grpSpPr bwMode="auto">
            <a:xfrm rot="-1211841">
              <a:off x="476" y="3911"/>
              <a:ext cx="590" cy="409"/>
              <a:chOff x="3288" y="2931"/>
              <a:chExt cx="590" cy="409"/>
            </a:xfrm>
          </p:grpSpPr>
          <p:sp>
            <p:nvSpPr>
              <p:cNvPr id="4221" name="Oval 149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22" name="Oval 150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23" name="Oval 151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201" name="Group 152"/>
            <p:cNvGrpSpPr>
              <a:grpSpLocks/>
            </p:cNvGrpSpPr>
            <p:nvPr/>
          </p:nvGrpSpPr>
          <p:grpSpPr bwMode="auto">
            <a:xfrm rot="3383583">
              <a:off x="1974" y="3820"/>
              <a:ext cx="590" cy="409"/>
              <a:chOff x="3288" y="2931"/>
              <a:chExt cx="590" cy="409"/>
            </a:xfrm>
          </p:grpSpPr>
          <p:sp>
            <p:nvSpPr>
              <p:cNvPr id="4218" name="Oval 153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19" name="Oval 154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20" name="Oval 155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202" name="Group 156"/>
            <p:cNvGrpSpPr>
              <a:grpSpLocks/>
            </p:cNvGrpSpPr>
            <p:nvPr/>
          </p:nvGrpSpPr>
          <p:grpSpPr bwMode="auto">
            <a:xfrm rot="1550134">
              <a:off x="2381" y="3911"/>
              <a:ext cx="590" cy="409"/>
              <a:chOff x="3288" y="2931"/>
              <a:chExt cx="590" cy="409"/>
            </a:xfrm>
          </p:grpSpPr>
          <p:sp>
            <p:nvSpPr>
              <p:cNvPr id="4215" name="Oval 157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16" name="Oval 158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17" name="Oval 159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203" name="Group 160"/>
            <p:cNvGrpSpPr>
              <a:grpSpLocks/>
            </p:cNvGrpSpPr>
            <p:nvPr/>
          </p:nvGrpSpPr>
          <p:grpSpPr bwMode="auto">
            <a:xfrm rot="976900">
              <a:off x="930" y="3911"/>
              <a:ext cx="590" cy="409"/>
              <a:chOff x="3288" y="2931"/>
              <a:chExt cx="590" cy="409"/>
            </a:xfrm>
          </p:grpSpPr>
          <p:sp>
            <p:nvSpPr>
              <p:cNvPr id="4212" name="Oval 161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13" name="Oval 162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14" name="Oval 163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204" name="Group 164"/>
            <p:cNvGrpSpPr>
              <a:grpSpLocks/>
            </p:cNvGrpSpPr>
            <p:nvPr/>
          </p:nvGrpSpPr>
          <p:grpSpPr bwMode="auto">
            <a:xfrm rot="-1211841">
              <a:off x="2699" y="3911"/>
              <a:ext cx="590" cy="409"/>
              <a:chOff x="3288" y="2931"/>
              <a:chExt cx="590" cy="409"/>
            </a:xfrm>
          </p:grpSpPr>
          <p:sp>
            <p:nvSpPr>
              <p:cNvPr id="4209" name="Oval 165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10" name="Oval 166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11" name="Oval 167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4205" name="Group 168"/>
            <p:cNvGrpSpPr>
              <a:grpSpLocks/>
            </p:cNvGrpSpPr>
            <p:nvPr/>
          </p:nvGrpSpPr>
          <p:grpSpPr bwMode="auto">
            <a:xfrm rot="-6506237">
              <a:off x="158" y="3911"/>
              <a:ext cx="590" cy="409"/>
              <a:chOff x="3288" y="2931"/>
              <a:chExt cx="590" cy="409"/>
            </a:xfrm>
          </p:grpSpPr>
          <p:sp>
            <p:nvSpPr>
              <p:cNvPr id="4206" name="Oval 169"/>
              <p:cNvSpPr>
                <a:spLocks noChangeArrowheads="1"/>
              </p:cNvSpPr>
              <p:nvPr/>
            </p:nvSpPr>
            <p:spPr bwMode="auto">
              <a:xfrm>
                <a:off x="3288" y="3022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07" name="Oval 170"/>
              <p:cNvSpPr>
                <a:spLocks noChangeArrowheads="1"/>
              </p:cNvSpPr>
              <p:nvPr/>
            </p:nvSpPr>
            <p:spPr bwMode="auto">
              <a:xfrm>
                <a:off x="3606" y="3113"/>
                <a:ext cx="272" cy="22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08" name="Oval 171"/>
              <p:cNvSpPr>
                <a:spLocks noChangeArrowheads="1"/>
              </p:cNvSpPr>
              <p:nvPr/>
            </p:nvSpPr>
            <p:spPr bwMode="auto">
              <a:xfrm>
                <a:off x="3424" y="2931"/>
                <a:ext cx="363" cy="31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42161" name="Group 177"/>
          <p:cNvGrpSpPr>
            <a:grpSpLocks/>
          </p:cNvGrpSpPr>
          <p:nvPr/>
        </p:nvGrpSpPr>
        <p:grpSpPr bwMode="auto">
          <a:xfrm>
            <a:off x="1403350" y="476250"/>
            <a:ext cx="3097213" cy="5400675"/>
            <a:chOff x="793" y="346"/>
            <a:chExt cx="1951" cy="3402"/>
          </a:xfrm>
        </p:grpSpPr>
        <p:sp>
          <p:nvSpPr>
            <p:cNvPr id="4185" name="Rectangle 178"/>
            <p:cNvSpPr>
              <a:spLocks noChangeArrowheads="1"/>
            </p:cNvSpPr>
            <p:nvPr/>
          </p:nvSpPr>
          <p:spPr bwMode="auto">
            <a:xfrm>
              <a:off x="793" y="3022"/>
              <a:ext cx="182" cy="680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86" name="Oval 179"/>
            <p:cNvSpPr>
              <a:spLocks noChangeArrowheads="1"/>
            </p:cNvSpPr>
            <p:nvPr/>
          </p:nvSpPr>
          <p:spPr bwMode="auto">
            <a:xfrm rot="2655356">
              <a:off x="1383" y="346"/>
              <a:ext cx="1088" cy="3266"/>
            </a:xfrm>
            <a:prstGeom prst="ellipse">
              <a:avLst/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87" name="Line 180"/>
            <p:cNvSpPr>
              <a:spLocks noChangeShapeType="1"/>
            </p:cNvSpPr>
            <p:nvPr/>
          </p:nvSpPr>
          <p:spPr bwMode="auto">
            <a:xfrm flipV="1">
              <a:off x="884" y="1117"/>
              <a:ext cx="1860" cy="1951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88" name="Line 181"/>
            <p:cNvSpPr>
              <a:spLocks noChangeShapeType="1"/>
            </p:cNvSpPr>
            <p:nvPr/>
          </p:nvSpPr>
          <p:spPr bwMode="auto">
            <a:xfrm flipV="1">
              <a:off x="884" y="3067"/>
              <a:ext cx="0" cy="681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2166" name="Group 182"/>
          <p:cNvGrpSpPr>
            <a:grpSpLocks/>
          </p:cNvGrpSpPr>
          <p:nvPr/>
        </p:nvGrpSpPr>
        <p:grpSpPr bwMode="auto">
          <a:xfrm>
            <a:off x="2411413" y="1844675"/>
            <a:ext cx="1647825" cy="2349500"/>
            <a:chOff x="1610" y="1026"/>
            <a:chExt cx="1038" cy="1480"/>
          </a:xfrm>
        </p:grpSpPr>
        <p:sp>
          <p:nvSpPr>
            <p:cNvPr id="4183" name="Oval 183"/>
            <p:cNvSpPr>
              <a:spLocks noChangeArrowheads="1"/>
            </p:cNvSpPr>
            <p:nvPr/>
          </p:nvSpPr>
          <p:spPr bwMode="auto">
            <a:xfrm rot="2465137">
              <a:off x="1610" y="1026"/>
              <a:ext cx="1038" cy="1480"/>
            </a:xfrm>
            <a:prstGeom prst="ellipse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84" name="WordArt 184"/>
            <p:cNvSpPr>
              <a:spLocks noChangeArrowheads="1" noChangeShapeType="1" noTextEdit="1"/>
            </p:cNvSpPr>
            <p:nvPr/>
          </p:nvSpPr>
          <p:spPr bwMode="auto">
            <a:xfrm>
              <a:off x="1837" y="1525"/>
              <a:ext cx="635" cy="45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糖</a:t>
              </a:r>
            </a:p>
          </p:txBody>
        </p:sp>
      </p:grpSp>
      <p:grpSp>
        <p:nvGrpSpPr>
          <p:cNvPr id="42188" name="Group 204"/>
          <p:cNvGrpSpPr>
            <a:grpSpLocks/>
          </p:cNvGrpSpPr>
          <p:nvPr/>
        </p:nvGrpSpPr>
        <p:grpSpPr bwMode="auto">
          <a:xfrm>
            <a:off x="2822575" y="3001963"/>
            <a:ext cx="1225550" cy="649287"/>
            <a:chOff x="2925" y="2432"/>
            <a:chExt cx="772" cy="409"/>
          </a:xfrm>
        </p:grpSpPr>
        <p:sp>
          <p:nvSpPr>
            <p:cNvPr id="4180" name="Oval 205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81" name="Oval 206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82" name="Oval 207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192" name="Group 208"/>
          <p:cNvGrpSpPr>
            <a:grpSpLocks/>
          </p:cNvGrpSpPr>
          <p:nvPr/>
        </p:nvGrpSpPr>
        <p:grpSpPr bwMode="auto">
          <a:xfrm>
            <a:off x="2484438" y="3284538"/>
            <a:ext cx="936625" cy="577850"/>
            <a:chOff x="4105" y="1706"/>
            <a:chExt cx="590" cy="364"/>
          </a:xfrm>
        </p:grpSpPr>
        <p:sp>
          <p:nvSpPr>
            <p:cNvPr id="4178" name="Oval 209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79" name="Oval 210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195" name="Group 211"/>
          <p:cNvGrpSpPr>
            <a:grpSpLocks/>
          </p:cNvGrpSpPr>
          <p:nvPr/>
        </p:nvGrpSpPr>
        <p:grpSpPr bwMode="auto">
          <a:xfrm rot="-2487079">
            <a:off x="2339975" y="2565400"/>
            <a:ext cx="936625" cy="577850"/>
            <a:chOff x="4105" y="1706"/>
            <a:chExt cx="590" cy="364"/>
          </a:xfrm>
        </p:grpSpPr>
        <p:sp>
          <p:nvSpPr>
            <p:cNvPr id="4176" name="Oval 212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77" name="Oval 213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198" name="Group 214"/>
          <p:cNvGrpSpPr>
            <a:grpSpLocks/>
          </p:cNvGrpSpPr>
          <p:nvPr/>
        </p:nvGrpSpPr>
        <p:grpSpPr bwMode="auto">
          <a:xfrm>
            <a:off x="3132138" y="2852738"/>
            <a:ext cx="936625" cy="577850"/>
            <a:chOff x="4105" y="1706"/>
            <a:chExt cx="590" cy="364"/>
          </a:xfrm>
        </p:grpSpPr>
        <p:sp>
          <p:nvSpPr>
            <p:cNvPr id="4174" name="Oval 215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75" name="Oval 216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01" name="Group 217"/>
          <p:cNvGrpSpPr>
            <a:grpSpLocks/>
          </p:cNvGrpSpPr>
          <p:nvPr/>
        </p:nvGrpSpPr>
        <p:grpSpPr bwMode="auto">
          <a:xfrm rot="2068565">
            <a:off x="3203575" y="2205038"/>
            <a:ext cx="936625" cy="577850"/>
            <a:chOff x="4105" y="1706"/>
            <a:chExt cx="590" cy="364"/>
          </a:xfrm>
        </p:grpSpPr>
        <p:sp>
          <p:nvSpPr>
            <p:cNvPr id="4172" name="Oval 218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73" name="Oval 219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05" name="Group 221"/>
          <p:cNvGrpSpPr>
            <a:grpSpLocks/>
          </p:cNvGrpSpPr>
          <p:nvPr/>
        </p:nvGrpSpPr>
        <p:grpSpPr bwMode="auto">
          <a:xfrm>
            <a:off x="2590800" y="2352675"/>
            <a:ext cx="1225550" cy="649288"/>
            <a:chOff x="2925" y="2432"/>
            <a:chExt cx="772" cy="409"/>
          </a:xfrm>
        </p:grpSpPr>
        <p:sp>
          <p:nvSpPr>
            <p:cNvPr id="4169" name="Oval 222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70" name="Oval 223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71" name="Oval 224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12" name="Group 228"/>
          <p:cNvGrpSpPr>
            <a:grpSpLocks/>
          </p:cNvGrpSpPr>
          <p:nvPr/>
        </p:nvGrpSpPr>
        <p:grpSpPr bwMode="auto">
          <a:xfrm rot="-3561560">
            <a:off x="2663825" y="2168526"/>
            <a:ext cx="936625" cy="577850"/>
            <a:chOff x="4105" y="1706"/>
            <a:chExt cx="590" cy="364"/>
          </a:xfrm>
        </p:grpSpPr>
        <p:sp>
          <p:nvSpPr>
            <p:cNvPr id="4167" name="Oval 229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68" name="Oval 230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15" name="Group 231"/>
          <p:cNvGrpSpPr>
            <a:grpSpLocks/>
          </p:cNvGrpSpPr>
          <p:nvPr/>
        </p:nvGrpSpPr>
        <p:grpSpPr bwMode="auto">
          <a:xfrm rot="-3561560">
            <a:off x="2952750" y="3176588"/>
            <a:ext cx="936625" cy="577850"/>
            <a:chOff x="4105" y="1706"/>
            <a:chExt cx="590" cy="364"/>
          </a:xfrm>
        </p:grpSpPr>
        <p:sp>
          <p:nvSpPr>
            <p:cNvPr id="4165" name="Oval 232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66" name="Oval 233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18" name="Group 234"/>
          <p:cNvGrpSpPr>
            <a:grpSpLocks/>
          </p:cNvGrpSpPr>
          <p:nvPr/>
        </p:nvGrpSpPr>
        <p:grpSpPr bwMode="auto">
          <a:xfrm rot="-226846">
            <a:off x="2424113" y="3392488"/>
            <a:ext cx="936625" cy="649287"/>
            <a:chOff x="3288" y="2931"/>
            <a:chExt cx="590" cy="409"/>
          </a:xfrm>
        </p:grpSpPr>
        <p:sp>
          <p:nvSpPr>
            <p:cNvPr id="4162" name="Oval 235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63" name="Oval 236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64" name="Oval 237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22" name="Group 238"/>
          <p:cNvGrpSpPr>
            <a:grpSpLocks/>
          </p:cNvGrpSpPr>
          <p:nvPr/>
        </p:nvGrpSpPr>
        <p:grpSpPr bwMode="auto">
          <a:xfrm rot="-226846">
            <a:off x="3127375" y="2433638"/>
            <a:ext cx="936625" cy="649287"/>
            <a:chOff x="3288" y="2931"/>
            <a:chExt cx="590" cy="409"/>
          </a:xfrm>
        </p:grpSpPr>
        <p:sp>
          <p:nvSpPr>
            <p:cNvPr id="4159" name="Oval 239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60" name="Oval 240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61" name="Oval 241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26" name="Group 242"/>
          <p:cNvGrpSpPr>
            <a:grpSpLocks/>
          </p:cNvGrpSpPr>
          <p:nvPr/>
        </p:nvGrpSpPr>
        <p:grpSpPr bwMode="auto">
          <a:xfrm rot="-226846">
            <a:off x="3035300" y="2708275"/>
            <a:ext cx="936625" cy="649288"/>
            <a:chOff x="3288" y="2931"/>
            <a:chExt cx="590" cy="409"/>
          </a:xfrm>
        </p:grpSpPr>
        <p:sp>
          <p:nvSpPr>
            <p:cNvPr id="4156" name="Oval 243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7" name="Oval 244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8" name="Oval 245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30" name="Group 246"/>
          <p:cNvGrpSpPr>
            <a:grpSpLocks/>
          </p:cNvGrpSpPr>
          <p:nvPr/>
        </p:nvGrpSpPr>
        <p:grpSpPr bwMode="auto">
          <a:xfrm rot="-2796958">
            <a:off x="2235994" y="2824957"/>
            <a:ext cx="936625" cy="649287"/>
            <a:chOff x="3288" y="2931"/>
            <a:chExt cx="590" cy="409"/>
          </a:xfrm>
        </p:grpSpPr>
        <p:sp>
          <p:nvSpPr>
            <p:cNvPr id="4153" name="Oval 247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4" name="Oval 248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5" name="Oval 249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34" name="Group 250"/>
          <p:cNvGrpSpPr>
            <a:grpSpLocks/>
          </p:cNvGrpSpPr>
          <p:nvPr/>
        </p:nvGrpSpPr>
        <p:grpSpPr bwMode="auto">
          <a:xfrm rot="2152910">
            <a:off x="3240088" y="2489200"/>
            <a:ext cx="936625" cy="649288"/>
            <a:chOff x="3288" y="2931"/>
            <a:chExt cx="590" cy="409"/>
          </a:xfrm>
        </p:grpSpPr>
        <p:sp>
          <p:nvSpPr>
            <p:cNvPr id="4150" name="Oval 251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1" name="Oval 252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2" name="Oval 253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38" name="Group 254"/>
          <p:cNvGrpSpPr>
            <a:grpSpLocks/>
          </p:cNvGrpSpPr>
          <p:nvPr/>
        </p:nvGrpSpPr>
        <p:grpSpPr bwMode="auto">
          <a:xfrm rot="-226846">
            <a:off x="3222625" y="2036763"/>
            <a:ext cx="936625" cy="649287"/>
            <a:chOff x="3288" y="2931"/>
            <a:chExt cx="590" cy="409"/>
          </a:xfrm>
        </p:grpSpPr>
        <p:sp>
          <p:nvSpPr>
            <p:cNvPr id="4147" name="Oval 255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8" name="Oval 256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9" name="Oval 257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42" name="Group 258"/>
          <p:cNvGrpSpPr>
            <a:grpSpLocks/>
          </p:cNvGrpSpPr>
          <p:nvPr/>
        </p:nvGrpSpPr>
        <p:grpSpPr bwMode="auto">
          <a:xfrm rot="4043355">
            <a:off x="2255044" y="2912269"/>
            <a:ext cx="1225550" cy="649288"/>
            <a:chOff x="2925" y="2432"/>
            <a:chExt cx="772" cy="409"/>
          </a:xfrm>
        </p:grpSpPr>
        <p:sp>
          <p:nvSpPr>
            <p:cNvPr id="4144" name="Oval 259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5" name="Oval 260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6" name="Oval 261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46" name="Group 262"/>
          <p:cNvGrpSpPr>
            <a:grpSpLocks/>
          </p:cNvGrpSpPr>
          <p:nvPr/>
        </p:nvGrpSpPr>
        <p:grpSpPr bwMode="auto">
          <a:xfrm rot="2192587">
            <a:off x="2319338" y="3289300"/>
            <a:ext cx="1225550" cy="649288"/>
            <a:chOff x="2925" y="2432"/>
            <a:chExt cx="772" cy="409"/>
          </a:xfrm>
        </p:grpSpPr>
        <p:sp>
          <p:nvSpPr>
            <p:cNvPr id="4141" name="Oval 263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2" name="Oval 264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3" name="Oval 265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2250" name="WordArt 266"/>
          <p:cNvSpPr>
            <a:spLocks noChangeArrowheads="1" noChangeShapeType="1" noTextEdit="1"/>
          </p:cNvSpPr>
          <p:nvPr/>
        </p:nvSpPr>
        <p:spPr bwMode="auto">
          <a:xfrm>
            <a:off x="3132138" y="4797425"/>
            <a:ext cx="2303462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糖＋酸素→</a:t>
            </a:r>
          </a:p>
        </p:txBody>
      </p:sp>
      <p:grpSp>
        <p:nvGrpSpPr>
          <p:cNvPr id="42251" name="Group 267"/>
          <p:cNvGrpSpPr>
            <a:grpSpLocks/>
          </p:cNvGrpSpPr>
          <p:nvPr/>
        </p:nvGrpSpPr>
        <p:grpSpPr bwMode="auto">
          <a:xfrm rot="-1010958">
            <a:off x="4067175" y="5229225"/>
            <a:ext cx="936625" cy="577850"/>
            <a:chOff x="4105" y="1706"/>
            <a:chExt cx="590" cy="364"/>
          </a:xfrm>
        </p:grpSpPr>
        <p:sp>
          <p:nvSpPr>
            <p:cNvPr id="4139" name="Oval 268"/>
            <p:cNvSpPr>
              <a:spLocks noChangeArrowheads="1"/>
            </p:cNvSpPr>
            <p:nvPr/>
          </p:nvSpPr>
          <p:spPr bwMode="auto">
            <a:xfrm>
              <a:off x="4332" y="175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0" name="Oval 269"/>
            <p:cNvSpPr>
              <a:spLocks noChangeArrowheads="1"/>
            </p:cNvSpPr>
            <p:nvPr/>
          </p:nvSpPr>
          <p:spPr bwMode="auto">
            <a:xfrm>
              <a:off x="4105" y="1706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54" name="Group 270"/>
          <p:cNvGrpSpPr>
            <a:grpSpLocks/>
          </p:cNvGrpSpPr>
          <p:nvPr/>
        </p:nvGrpSpPr>
        <p:grpSpPr bwMode="auto">
          <a:xfrm rot="588546">
            <a:off x="6156325" y="5229225"/>
            <a:ext cx="1225550" cy="649288"/>
            <a:chOff x="2925" y="2432"/>
            <a:chExt cx="772" cy="409"/>
          </a:xfrm>
        </p:grpSpPr>
        <p:sp>
          <p:nvSpPr>
            <p:cNvPr id="4136" name="Oval 271"/>
            <p:cNvSpPr>
              <a:spLocks noChangeArrowheads="1"/>
            </p:cNvSpPr>
            <p:nvPr/>
          </p:nvSpPr>
          <p:spPr bwMode="auto">
            <a:xfrm>
              <a:off x="2925" y="2523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7" name="Oval 272"/>
            <p:cNvSpPr>
              <a:spLocks noChangeArrowheads="1"/>
            </p:cNvSpPr>
            <p:nvPr/>
          </p:nvSpPr>
          <p:spPr bwMode="auto">
            <a:xfrm>
              <a:off x="3334" y="2432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8" name="Oval 273"/>
            <p:cNvSpPr>
              <a:spLocks noChangeArrowheads="1"/>
            </p:cNvSpPr>
            <p:nvPr/>
          </p:nvSpPr>
          <p:spPr bwMode="auto">
            <a:xfrm>
              <a:off x="3107" y="2432"/>
              <a:ext cx="408" cy="4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2258" name="Group 274"/>
          <p:cNvGrpSpPr>
            <a:grpSpLocks/>
          </p:cNvGrpSpPr>
          <p:nvPr/>
        </p:nvGrpSpPr>
        <p:grpSpPr bwMode="auto">
          <a:xfrm rot="-226846">
            <a:off x="8027988" y="5229225"/>
            <a:ext cx="936625" cy="649288"/>
            <a:chOff x="3288" y="2931"/>
            <a:chExt cx="590" cy="409"/>
          </a:xfrm>
        </p:grpSpPr>
        <p:sp>
          <p:nvSpPr>
            <p:cNvPr id="4133" name="Oval 275"/>
            <p:cNvSpPr>
              <a:spLocks noChangeArrowheads="1"/>
            </p:cNvSpPr>
            <p:nvPr/>
          </p:nvSpPr>
          <p:spPr bwMode="auto">
            <a:xfrm>
              <a:off x="3288" y="3022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4" name="Oval 276"/>
            <p:cNvSpPr>
              <a:spLocks noChangeArrowheads="1"/>
            </p:cNvSpPr>
            <p:nvPr/>
          </p:nvSpPr>
          <p:spPr bwMode="auto">
            <a:xfrm>
              <a:off x="3606" y="3113"/>
              <a:ext cx="272" cy="22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5" name="Oval 277"/>
            <p:cNvSpPr>
              <a:spLocks noChangeArrowheads="1"/>
            </p:cNvSpPr>
            <p:nvPr/>
          </p:nvSpPr>
          <p:spPr bwMode="auto">
            <a:xfrm>
              <a:off x="3424" y="2931"/>
              <a:ext cx="363" cy="31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2262" name="WordArt 278"/>
          <p:cNvSpPr>
            <a:spLocks noChangeArrowheads="1" noChangeShapeType="1" noTextEdit="1"/>
          </p:cNvSpPr>
          <p:nvPr/>
        </p:nvSpPr>
        <p:spPr bwMode="auto">
          <a:xfrm>
            <a:off x="5580063" y="4797425"/>
            <a:ext cx="3200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二酸化炭素＋水</a:t>
            </a:r>
          </a:p>
        </p:txBody>
      </p:sp>
      <p:grpSp>
        <p:nvGrpSpPr>
          <p:cNvPr id="42265" name="Group 281"/>
          <p:cNvGrpSpPr>
            <a:grpSpLocks/>
          </p:cNvGrpSpPr>
          <p:nvPr/>
        </p:nvGrpSpPr>
        <p:grpSpPr bwMode="auto">
          <a:xfrm>
            <a:off x="755650" y="4508500"/>
            <a:ext cx="852488" cy="293688"/>
            <a:chOff x="113" y="2614"/>
            <a:chExt cx="900" cy="411"/>
          </a:xfrm>
        </p:grpSpPr>
        <p:sp>
          <p:nvSpPr>
            <p:cNvPr id="4131" name="Oval 279"/>
            <p:cNvSpPr>
              <a:spLocks noChangeArrowheads="1"/>
            </p:cNvSpPr>
            <p:nvPr/>
          </p:nvSpPr>
          <p:spPr bwMode="auto">
            <a:xfrm rot="-3953595">
              <a:off x="351" y="2376"/>
              <a:ext cx="411" cy="888"/>
            </a:xfrm>
            <a:prstGeom prst="ellipse">
              <a:avLst/>
            </a:prstGeom>
            <a:solidFill>
              <a:srgbClr val="33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2" name="Rectangle 280"/>
            <p:cNvSpPr>
              <a:spLocks noChangeArrowheads="1"/>
            </p:cNvSpPr>
            <p:nvPr/>
          </p:nvSpPr>
          <p:spPr bwMode="auto">
            <a:xfrm rot="1518231">
              <a:off x="378" y="2869"/>
              <a:ext cx="635" cy="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2266" name="WordArt 282"/>
          <p:cNvSpPr>
            <a:spLocks noChangeArrowheads="1" noChangeShapeType="1" noTextEdit="1"/>
          </p:cNvSpPr>
          <p:nvPr/>
        </p:nvSpPr>
        <p:spPr bwMode="auto">
          <a:xfrm>
            <a:off x="250825" y="5084763"/>
            <a:ext cx="792163" cy="3603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folHlink"/>
                </a:solidFill>
                <a:latin typeface="ＭＳ Ｐゴシック" panose="020B0600070205080204" pitchFamily="50" charset="-128"/>
              </a:rPr>
              <a:t>成長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4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2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2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2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2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2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2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2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2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2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2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2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2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03704E-6 C -0.00781 0.00671 -0.00399 0.00833 0.00156 0.0155 C 0.00208 0.01759 0.00399 0.02013 0.00295 0.02152 C 0.00017 0.02523 -0.00434 0.01388 -0.00434 0.01365 C -0.00295 0.01296 -0.00156 0.01111 -8.33333E-7 0.01157 C 0.00243 0.01249 0.00469 0.01458 0.0059 0.01759 C 0.0066 0.01944 0.00295 0.0162 0.00156 0.0155 C 0.00156 0.0155 -0.00139 0.01435 -0.00295 0.01365 C -0.00295 0.01365 0.00486 0.00624 0.0059 0.00763 C 0.00764 0.00995 0.0092 0.01527 0.00747 0.01759 C 0.00573 0.0199 0.00243 0.0162 -8.33333E-7 0.0155 C 0.00156 0.01412 0.00278 0.01203 0.00451 0.01157 C 0.00608 0.01134 0.01042 0.01365 0.00885 0.01365 C 0.00642 0.01365 0.00399 0.01226 0.00156 0.01157 C 0.00052 0.00972 -0.00174 0.0081 -0.00139 0.00578 C -0.00104 0.0037 0.00156 0.00277 0.00295 0.0037 C 0.00434 0.00462 0.00399 0.00763 0.00451 0.00972 C 0.00278 0.02245 0.00486 0.02453 0.00156 0.01944 " pathEditMode="relative" ptsTypes="fffffffffffffffffA">
                                      <p:cBhvr>
                                        <p:cTn id="46" dur="2000" fill="hold"/>
                                        <p:tgtEl>
                                          <p:spTgt spid="42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2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56" dur="2000" fill="hold"/>
                                        <p:tgtEl>
                                          <p:spTgt spid="42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2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42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73" dur="2000" fill="hold"/>
                                        <p:tgtEl>
                                          <p:spTgt spid="42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2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5624E-6 L -0.14966 -0.27845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42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3" y="-139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42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-0.25 E" pathEditMode="relative" ptsTypes="">
                                      <p:cBhvr>
                                        <p:cTn id="90" dur="2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2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95005E-6 L 0.40608 -0.09089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42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95" y="-4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42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2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2 -0.0252 L 0.22205 0.08418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42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18" y="5458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4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03515E-7 L 0.39375 -0.00463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422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88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42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4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41258E-6 L -0.1816 -0.11655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42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80" y="-5828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4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79371E-6 L 0.58889 0.05713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42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44" y="28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3000"/>
                                        <p:tgtEl>
                                          <p:spTgt spid="42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2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42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14524E-6 L -0.07622 0.24144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42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9" y="12072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4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51" dur="2000" fill="hold"/>
                                        <p:tgtEl>
                                          <p:spTgt spid="42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3000"/>
                                        <p:tgtEl>
                                          <p:spTgt spid="4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3000"/>
                                        <p:tgtEl>
                                          <p:spTgt spid="4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3000"/>
                                        <p:tgtEl>
                                          <p:spTgt spid="4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3000"/>
                                        <p:tgtEl>
                                          <p:spTgt spid="42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3000"/>
                                        <p:tgtEl>
                                          <p:spTgt spid="4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3000"/>
                                        <p:tgtEl>
                                          <p:spTgt spid="4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3000"/>
                                        <p:tgtEl>
                                          <p:spTgt spid="4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90" dur="5000" fill="hold"/>
                                        <p:tgtEl>
                                          <p:spTgt spid="422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0"/>
                                        <p:tgtEl>
                                          <p:spTgt spid="4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9" dur="2000" fill="hold"/>
                                        <p:tgtEl>
                                          <p:spTgt spid="422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WordArt 4"/>
          <p:cNvSpPr>
            <a:spLocks noChangeArrowheads="1" noChangeShapeType="1" noTextEdit="1"/>
          </p:cNvSpPr>
          <p:nvPr/>
        </p:nvSpPr>
        <p:spPr bwMode="auto">
          <a:xfrm>
            <a:off x="684213" y="1052513"/>
            <a:ext cx="7929562" cy="3313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99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夜、植物の光合成と呼吸は</a:t>
            </a:r>
          </a:p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99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行われるだろうか？</a:t>
            </a:r>
          </a:p>
        </p:txBody>
      </p:sp>
      <p:sp>
        <p:nvSpPr>
          <p:cNvPr id="43013" name="WordArt 5"/>
          <p:cNvSpPr>
            <a:spLocks noChangeArrowheads="1" noChangeShapeType="1" noTextEdit="1"/>
          </p:cNvSpPr>
          <p:nvPr/>
        </p:nvSpPr>
        <p:spPr bwMode="auto">
          <a:xfrm>
            <a:off x="2771775" y="6021388"/>
            <a:ext cx="481012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00"/>
                </a:solidFill>
                <a:latin typeface="ＭＳ Ｐゴシック" panose="020B0600070205080204" pitchFamily="50" charset="-128"/>
              </a:rPr>
              <a:t>昼は両方、夜は呼吸だけ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68313" y="5949950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</a:t>
            </a:r>
            <a:r>
              <a:rPr lang="ja-JP" altLang="en-US" sz="1400"/>
              <a:t> </a:t>
            </a:r>
            <a:r>
              <a:rPr lang="en-US" altLang="ja-JP" sz="1400"/>
              <a:t>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cf6f53570408b42827b7060e1d40c3c79a47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</TotalTime>
  <Words>71</Words>
  <Application>Microsoft Office PowerPoint</Application>
  <PresentationFormat>画面に合わせる (4:3)</PresentationFormat>
  <Paragraphs>25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Arial</vt:lpstr>
      <vt:lpstr>ＭＳ Ｐゴシック</vt:lpstr>
      <vt:lpstr>Calibri</vt:lpstr>
      <vt:lpstr>HG創英角ﾎﾟｯﾌﾟ体</vt:lpstr>
      <vt:lpstr>標準デザイン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kougou</dc:title>
  <dc:creator>柏市教育研究所</dc:creator>
  <cp:lastModifiedBy>柏市立教育研究所</cp:lastModifiedBy>
  <cp:revision>32</cp:revision>
  <dcterms:created xsi:type="dcterms:W3CDTF">2011-11-09T02:52:06Z</dcterms:created>
  <dcterms:modified xsi:type="dcterms:W3CDTF">2020-12-07T06:47:54Z</dcterms:modified>
</cp:coreProperties>
</file>