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6" r:id="rId2"/>
    <p:sldId id="257" r:id="rId3"/>
    <p:sldId id="265" r:id="rId4"/>
    <p:sldId id="266" r:id="rId5"/>
    <p:sldId id="273" r:id="rId6"/>
    <p:sldId id="274" r:id="rId7"/>
    <p:sldId id="272" r:id="rId8"/>
    <p:sldId id="275" r:id="rId9"/>
  </p:sldIdLst>
  <p:sldSz cx="9144000" cy="6858000" type="screen4x3"/>
  <p:notesSz cx="6858000" cy="9144000"/>
  <p:custDataLst>
    <p:tags r:id="rId11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317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2BCB92-E3BE-4DE0-9BC5-5156429E309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82543B-1AD4-4BC2-B924-2F113ADD4E1A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7DA281-35D6-440D-A251-A0F37CD14728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3C6DCC-3923-403F-9202-A262DD4755A7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7B4201-E641-46CE-8B84-6534C5BD7978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0567B8-0C77-43E3-AFA9-C75D62AE4C06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E656B3-55CA-4DF2-8B41-E4C9E2D9F747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D93FDC-5742-4D4F-9D2B-BD88C5300278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402644-5C80-4903-B3BF-F80378640974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5AD4AC-4E68-4315-85F0-76CA7535052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95089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6EBA49-31EC-49A7-850E-02EE403F743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911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F88D38-C9D2-4A1B-AC89-7DE8BD6023B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225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0925EE-968E-43CB-8EBB-69B093C8DD1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4237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C7BAC-0154-4898-B1ED-AEA457E7953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39964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9BF38D-28AB-4653-AC2D-9B8BDF98F6A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2867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4D8A4F-A1FA-4FA0-8A90-BA1EB2AA22C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84977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8AF730-CDEE-47F5-B9BC-835D54DA5F9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95703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5D3428-429F-4942-9305-A9AB58984E2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2551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C1FD65-3867-42B4-B558-FB20F734B9A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9058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24D57-7BCB-4D72-9ECF-F380EB4DF7C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4330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49E58D4-BA2A-4AA8-9B1A-29A9FD2D4E27}" type="slidenum">
              <a:rPr lang="en-US" altLang="ja-JP"/>
              <a:pPr/>
              <a:t>‹#›</a:t>
            </a:fld>
            <a:endParaRPr lang="en-US" altLang="ja-JP"/>
          </a:p>
        </p:txBody>
      </p:sp>
      <p:pic>
        <p:nvPicPr>
          <p:cNvPr id="30727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28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29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476250"/>
            <a:ext cx="7772400" cy="1152525"/>
          </a:xfrm>
        </p:spPr>
        <p:txBody>
          <a:bodyPr anchor="ctr"/>
          <a:lstStyle/>
          <a:p>
            <a:r>
              <a:rPr lang="ja-JP" altLang="en-US" sz="6600">
                <a:ea typeface="HG創英角ﾎﾟｯﾌﾟ体" panose="040B0A09000000000000" pitchFamily="49" charset="-128"/>
              </a:rPr>
              <a:t>化学反応式をつくる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1989138"/>
            <a:ext cx="6264275" cy="576262"/>
          </a:xfrm>
        </p:spPr>
        <p:txBody>
          <a:bodyPr/>
          <a:lstStyle/>
          <a:p>
            <a:r>
              <a:rPr lang="ja-JP" altLang="en-US" sz="2800">
                <a:solidFill>
                  <a:srgbClr val="009999"/>
                </a:solidFill>
              </a:rPr>
              <a:t>原発の水素爆発を分子レベルで見る</a:t>
            </a:r>
          </a:p>
        </p:txBody>
      </p:sp>
      <p:grpSp>
        <p:nvGrpSpPr>
          <p:cNvPr id="2055" name="Group 7"/>
          <p:cNvGrpSpPr>
            <a:grpSpLocks/>
          </p:cNvGrpSpPr>
          <p:nvPr/>
        </p:nvGrpSpPr>
        <p:grpSpPr bwMode="auto">
          <a:xfrm>
            <a:off x="1258888" y="5084763"/>
            <a:ext cx="1655762" cy="936625"/>
            <a:chOff x="975" y="2659"/>
            <a:chExt cx="1043" cy="590"/>
          </a:xfrm>
        </p:grpSpPr>
        <p:sp>
          <p:nvSpPr>
            <p:cNvPr id="2053" name="Oval 5"/>
            <p:cNvSpPr>
              <a:spLocks noChangeArrowheads="1"/>
            </p:cNvSpPr>
            <p:nvPr/>
          </p:nvSpPr>
          <p:spPr bwMode="auto">
            <a:xfrm>
              <a:off x="975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54" name="Oval 6"/>
            <p:cNvSpPr>
              <a:spLocks noChangeArrowheads="1"/>
            </p:cNvSpPr>
            <p:nvPr/>
          </p:nvSpPr>
          <p:spPr bwMode="auto">
            <a:xfrm>
              <a:off x="1383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2057" name="Oval 9"/>
          <p:cNvSpPr>
            <a:spLocks noChangeArrowheads="1"/>
          </p:cNvSpPr>
          <p:nvPr/>
        </p:nvSpPr>
        <p:spPr bwMode="auto">
          <a:xfrm rot="-1338799">
            <a:off x="5795963" y="3716338"/>
            <a:ext cx="1008062" cy="936625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8" name="Oval 10"/>
          <p:cNvSpPr>
            <a:spLocks noChangeArrowheads="1"/>
          </p:cNvSpPr>
          <p:nvPr/>
        </p:nvSpPr>
        <p:spPr bwMode="auto">
          <a:xfrm rot="-1338799">
            <a:off x="7164388" y="3429000"/>
            <a:ext cx="1008062" cy="936625"/>
          </a:xfrm>
          <a:prstGeom prst="ellipse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2064" name="Group 16"/>
          <p:cNvGrpSpPr>
            <a:grpSpLocks/>
          </p:cNvGrpSpPr>
          <p:nvPr/>
        </p:nvGrpSpPr>
        <p:grpSpPr bwMode="auto">
          <a:xfrm>
            <a:off x="2916238" y="3213100"/>
            <a:ext cx="1512887" cy="1582738"/>
            <a:chOff x="1837" y="2024"/>
            <a:chExt cx="953" cy="997"/>
          </a:xfrm>
        </p:grpSpPr>
        <p:sp>
          <p:nvSpPr>
            <p:cNvPr id="2059" name="Oval 11"/>
            <p:cNvSpPr>
              <a:spLocks noChangeArrowheads="1"/>
            </p:cNvSpPr>
            <p:nvPr/>
          </p:nvSpPr>
          <p:spPr bwMode="auto">
            <a:xfrm rot="2785570">
              <a:off x="1815" y="2046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60" name="Oval 12"/>
            <p:cNvSpPr>
              <a:spLocks noChangeArrowheads="1"/>
            </p:cNvSpPr>
            <p:nvPr/>
          </p:nvSpPr>
          <p:spPr bwMode="auto">
            <a:xfrm rot="2785570">
              <a:off x="2087" y="2318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2073" name="Group 25"/>
          <p:cNvGrpSpPr>
            <a:grpSpLocks/>
          </p:cNvGrpSpPr>
          <p:nvPr/>
        </p:nvGrpSpPr>
        <p:grpSpPr bwMode="auto">
          <a:xfrm>
            <a:off x="3419475" y="3644900"/>
            <a:ext cx="792163" cy="792163"/>
            <a:chOff x="1247" y="2296"/>
            <a:chExt cx="499" cy="499"/>
          </a:xfrm>
        </p:grpSpPr>
        <p:sp>
          <p:nvSpPr>
            <p:cNvPr id="2065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1247" y="2296"/>
              <a:ext cx="363" cy="40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Ｏ</a:t>
              </a:r>
            </a:p>
          </p:txBody>
        </p:sp>
        <p:sp>
          <p:nvSpPr>
            <p:cNvPr id="2067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1655" y="2614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</p:grpSp>
      <p:grpSp>
        <p:nvGrpSpPr>
          <p:cNvPr id="2070" name="Group 22"/>
          <p:cNvGrpSpPr>
            <a:grpSpLocks/>
          </p:cNvGrpSpPr>
          <p:nvPr/>
        </p:nvGrpSpPr>
        <p:grpSpPr bwMode="auto">
          <a:xfrm>
            <a:off x="1763713" y="5229225"/>
            <a:ext cx="793750" cy="719138"/>
            <a:chOff x="4694" y="2659"/>
            <a:chExt cx="500" cy="453"/>
          </a:xfrm>
        </p:grpSpPr>
        <p:sp>
          <p:nvSpPr>
            <p:cNvPr id="2071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4694" y="2659"/>
              <a:ext cx="318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2072" name="WordArt 24"/>
            <p:cNvSpPr>
              <a:spLocks noChangeArrowheads="1" noChangeShapeType="1" noTextEdit="1"/>
            </p:cNvSpPr>
            <p:nvPr/>
          </p:nvSpPr>
          <p:spPr bwMode="auto">
            <a:xfrm>
              <a:off x="5103" y="2931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</p:grpSp>
      <p:grpSp>
        <p:nvGrpSpPr>
          <p:cNvPr id="2074" name="Group 26"/>
          <p:cNvGrpSpPr>
            <a:grpSpLocks/>
          </p:cNvGrpSpPr>
          <p:nvPr/>
        </p:nvGrpSpPr>
        <p:grpSpPr bwMode="auto">
          <a:xfrm>
            <a:off x="1258888" y="5084763"/>
            <a:ext cx="1655762" cy="936625"/>
            <a:chOff x="975" y="2659"/>
            <a:chExt cx="1043" cy="590"/>
          </a:xfrm>
        </p:grpSpPr>
        <p:sp>
          <p:nvSpPr>
            <p:cNvPr id="2075" name="Oval 27"/>
            <p:cNvSpPr>
              <a:spLocks noChangeArrowheads="1"/>
            </p:cNvSpPr>
            <p:nvPr/>
          </p:nvSpPr>
          <p:spPr bwMode="auto">
            <a:xfrm>
              <a:off x="975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76" name="Oval 28"/>
            <p:cNvSpPr>
              <a:spLocks noChangeArrowheads="1"/>
            </p:cNvSpPr>
            <p:nvPr/>
          </p:nvSpPr>
          <p:spPr bwMode="auto">
            <a:xfrm>
              <a:off x="1383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2077" name="Group 29"/>
          <p:cNvGrpSpPr>
            <a:grpSpLocks/>
          </p:cNvGrpSpPr>
          <p:nvPr/>
        </p:nvGrpSpPr>
        <p:grpSpPr bwMode="auto">
          <a:xfrm>
            <a:off x="1763713" y="5229225"/>
            <a:ext cx="793750" cy="719138"/>
            <a:chOff x="4694" y="2659"/>
            <a:chExt cx="500" cy="453"/>
          </a:xfrm>
        </p:grpSpPr>
        <p:sp>
          <p:nvSpPr>
            <p:cNvPr id="2078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4694" y="2659"/>
              <a:ext cx="318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2079" name="WordArt 31"/>
            <p:cNvSpPr>
              <a:spLocks noChangeArrowheads="1" noChangeShapeType="1" noTextEdit="1"/>
            </p:cNvSpPr>
            <p:nvPr/>
          </p:nvSpPr>
          <p:spPr bwMode="auto">
            <a:xfrm>
              <a:off x="5103" y="2931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</p:grpSp>
      <p:sp>
        <p:nvSpPr>
          <p:cNvPr id="2080" name="WordArt 32"/>
          <p:cNvSpPr>
            <a:spLocks noChangeArrowheads="1" noChangeShapeType="1" noTextEdit="1"/>
          </p:cNvSpPr>
          <p:nvPr/>
        </p:nvSpPr>
        <p:spPr bwMode="auto">
          <a:xfrm>
            <a:off x="1042988" y="3789363"/>
            <a:ext cx="1800225" cy="431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0000"/>
                </a:solidFill>
                <a:latin typeface="ＭＳ Ｐゴシック" panose="020B0600070205080204" pitchFamily="50" charset="-128"/>
              </a:rPr>
              <a:t>酸素分子</a:t>
            </a:r>
          </a:p>
        </p:txBody>
      </p:sp>
      <p:sp>
        <p:nvSpPr>
          <p:cNvPr id="2081" name="WordArt 33"/>
          <p:cNvSpPr>
            <a:spLocks noChangeArrowheads="1" noChangeShapeType="1" noTextEdit="1"/>
          </p:cNvSpPr>
          <p:nvPr/>
        </p:nvSpPr>
        <p:spPr bwMode="auto">
          <a:xfrm>
            <a:off x="3132138" y="5589588"/>
            <a:ext cx="1655762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水素分子</a:t>
            </a:r>
          </a:p>
        </p:txBody>
      </p:sp>
      <p:sp>
        <p:nvSpPr>
          <p:cNvPr id="2082" name="Oval 34"/>
          <p:cNvSpPr>
            <a:spLocks noChangeArrowheads="1"/>
          </p:cNvSpPr>
          <p:nvPr/>
        </p:nvSpPr>
        <p:spPr bwMode="auto">
          <a:xfrm>
            <a:off x="6156325" y="3068638"/>
            <a:ext cx="1368425" cy="1223962"/>
          </a:xfrm>
          <a:prstGeom prst="ellipse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83" name="WordArt 35"/>
          <p:cNvSpPr>
            <a:spLocks noChangeArrowheads="1" noChangeShapeType="1" noTextEdit="1"/>
          </p:cNvSpPr>
          <p:nvPr/>
        </p:nvSpPr>
        <p:spPr bwMode="auto">
          <a:xfrm>
            <a:off x="6300788" y="4724400"/>
            <a:ext cx="1655762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00"/>
                </a:solidFill>
                <a:latin typeface="ＭＳ Ｐゴシック" panose="020B0600070205080204" pitchFamily="50" charset="-128"/>
              </a:rPr>
              <a:t>水分子</a:t>
            </a:r>
          </a:p>
        </p:txBody>
      </p:sp>
      <p:grpSp>
        <p:nvGrpSpPr>
          <p:cNvPr id="2084" name="Group 36"/>
          <p:cNvGrpSpPr>
            <a:grpSpLocks/>
          </p:cNvGrpSpPr>
          <p:nvPr/>
        </p:nvGrpSpPr>
        <p:grpSpPr bwMode="auto">
          <a:xfrm>
            <a:off x="1763713" y="5229225"/>
            <a:ext cx="793750" cy="719138"/>
            <a:chOff x="4694" y="2659"/>
            <a:chExt cx="500" cy="453"/>
          </a:xfrm>
        </p:grpSpPr>
        <p:sp>
          <p:nvSpPr>
            <p:cNvPr id="2085" name="WordArt 37"/>
            <p:cNvSpPr>
              <a:spLocks noChangeArrowheads="1" noChangeShapeType="1" noTextEdit="1"/>
            </p:cNvSpPr>
            <p:nvPr/>
          </p:nvSpPr>
          <p:spPr bwMode="auto">
            <a:xfrm>
              <a:off x="4694" y="2659"/>
              <a:ext cx="318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2086" name="WordArt 38"/>
            <p:cNvSpPr>
              <a:spLocks noChangeArrowheads="1" noChangeShapeType="1" noTextEdit="1"/>
            </p:cNvSpPr>
            <p:nvPr/>
          </p:nvSpPr>
          <p:spPr bwMode="auto">
            <a:xfrm>
              <a:off x="5103" y="2931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</p:grpSp>
      <p:grpSp>
        <p:nvGrpSpPr>
          <p:cNvPr id="2088" name="Group 40"/>
          <p:cNvGrpSpPr>
            <a:grpSpLocks/>
          </p:cNvGrpSpPr>
          <p:nvPr/>
        </p:nvGrpSpPr>
        <p:grpSpPr bwMode="auto">
          <a:xfrm>
            <a:off x="1763713" y="5229225"/>
            <a:ext cx="793750" cy="719138"/>
            <a:chOff x="4694" y="2659"/>
            <a:chExt cx="500" cy="453"/>
          </a:xfrm>
        </p:grpSpPr>
        <p:sp>
          <p:nvSpPr>
            <p:cNvPr id="2089" name="WordArt 41"/>
            <p:cNvSpPr>
              <a:spLocks noChangeArrowheads="1" noChangeShapeType="1" noTextEdit="1"/>
            </p:cNvSpPr>
            <p:nvPr/>
          </p:nvSpPr>
          <p:spPr bwMode="auto">
            <a:xfrm>
              <a:off x="4694" y="2659"/>
              <a:ext cx="318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2090" name="WordArt 42"/>
            <p:cNvSpPr>
              <a:spLocks noChangeArrowheads="1" noChangeShapeType="1" noTextEdit="1"/>
            </p:cNvSpPr>
            <p:nvPr/>
          </p:nvSpPr>
          <p:spPr bwMode="auto">
            <a:xfrm>
              <a:off x="5103" y="2931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</p:grpSp>
      <p:grpSp>
        <p:nvGrpSpPr>
          <p:cNvPr id="2092" name="Group 44"/>
          <p:cNvGrpSpPr>
            <a:grpSpLocks/>
          </p:cNvGrpSpPr>
          <p:nvPr/>
        </p:nvGrpSpPr>
        <p:grpSpPr bwMode="auto">
          <a:xfrm>
            <a:off x="6372225" y="3500438"/>
            <a:ext cx="1368425" cy="719137"/>
            <a:chOff x="476" y="2387"/>
            <a:chExt cx="862" cy="453"/>
          </a:xfrm>
        </p:grpSpPr>
        <p:sp>
          <p:nvSpPr>
            <p:cNvPr id="2093" name="WordArt 45"/>
            <p:cNvSpPr>
              <a:spLocks noChangeArrowheads="1" noChangeShapeType="1" noTextEdit="1"/>
            </p:cNvSpPr>
            <p:nvPr/>
          </p:nvSpPr>
          <p:spPr bwMode="auto">
            <a:xfrm>
              <a:off x="476" y="2387"/>
              <a:ext cx="318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FFFF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2094" name="WordArt 46"/>
            <p:cNvSpPr>
              <a:spLocks noChangeArrowheads="1" noChangeShapeType="1" noTextEdit="1"/>
            </p:cNvSpPr>
            <p:nvPr/>
          </p:nvSpPr>
          <p:spPr bwMode="auto">
            <a:xfrm>
              <a:off x="884" y="2659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FFFF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  <p:sp>
          <p:nvSpPr>
            <p:cNvPr id="2095" name="WordArt 47"/>
            <p:cNvSpPr>
              <a:spLocks noChangeArrowheads="1" noChangeShapeType="1" noTextEdit="1"/>
            </p:cNvSpPr>
            <p:nvPr/>
          </p:nvSpPr>
          <p:spPr bwMode="auto">
            <a:xfrm>
              <a:off x="1066" y="2387"/>
              <a:ext cx="272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FFFF"/>
                  </a:solidFill>
                  <a:latin typeface="ＭＳ Ｐゴシック" panose="020B0600070205080204" pitchFamily="50" charset="-128"/>
                </a:rPr>
                <a:t>Ｏ</a:t>
              </a:r>
            </a:p>
          </p:txBody>
        </p:sp>
      </p:grp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6" name="Group 4"/>
          <p:cNvGrpSpPr>
            <a:grpSpLocks/>
          </p:cNvGrpSpPr>
          <p:nvPr/>
        </p:nvGrpSpPr>
        <p:grpSpPr bwMode="auto">
          <a:xfrm rot="2265769">
            <a:off x="-1655763" y="1989138"/>
            <a:ext cx="1655763" cy="936625"/>
            <a:chOff x="975" y="2659"/>
            <a:chExt cx="1043" cy="590"/>
          </a:xfrm>
        </p:grpSpPr>
        <p:sp>
          <p:nvSpPr>
            <p:cNvPr id="3077" name="Oval 5"/>
            <p:cNvSpPr>
              <a:spLocks noChangeArrowheads="1"/>
            </p:cNvSpPr>
            <p:nvPr/>
          </p:nvSpPr>
          <p:spPr bwMode="auto">
            <a:xfrm>
              <a:off x="975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78" name="Oval 6"/>
            <p:cNvSpPr>
              <a:spLocks noChangeArrowheads="1"/>
            </p:cNvSpPr>
            <p:nvPr/>
          </p:nvSpPr>
          <p:spPr bwMode="auto">
            <a:xfrm>
              <a:off x="1383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3079" name="Group 7"/>
          <p:cNvGrpSpPr>
            <a:grpSpLocks/>
          </p:cNvGrpSpPr>
          <p:nvPr/>
        </p:nvGrpSpPr>
        <p:grpSpPr bwMode="auto">
          <a:xfrm rot="1897428">
            <a:off x="3851275" y="-1179513"/>
            <a:ext cx="1655763" cy="936625"/>
            <a:chOff x="975" y="2659"/>
            <a:chExt cx="1043" cy="590"/>
          </a:xfrm>
        </p:grpSpPr>
        <p:sp>
          <p:nvSpPr>
            <p:cNvPr id="3080" name="Oval 8"/>
            <p:cNvSpPr>
              <a:spLocks noChangeArrowheads="1"/>
            </p:cNvSpPr>
            <p:nvPr/>
          </p:nvSpPr>
          <p:spPr bwMode="auto">
            <a:xfrm>
              <a:off x="975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81" name="Oval 9"/>
            <p:cNvSpPr>
              <a:spLocks noChangeArrowheads="1"/>
            </p:cNvSpPr>
            <p:nvPr/>
          </p:nvSpPr>
          <p:spPr bwMode="auto">
            <a:xfrm>
              <a:off x="1383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3082" name="Group 10"/>
          <p:cNvGrpSpPr>
            <a:grpSpLocks/>
          </p:cNvGrpSpPr>
          <p:nvPr/>
        </p:nvGrpSpPr>
        <p:grpSpPr bwMode="auto">
          <a:xfrm rot="-1201263">
            <a:off x="9396413" y="476250"/>
            <a:ext cx="1655762" cy="936625"/>
            <a:chOff x="975" y="2659"/>
            <a:chExt cx="1043" cy="590"/>
          </a:xfrm>
        </p:grpSpPr>
        <p:sp>
          <p:nvSpPr>
            <p:cNvPr id="3083" name="Oval 11"/>
            <p:cNvSpPr>
              <a:spLocks noChangeArrowheads="1"/>
            </p:cNvSpPr>
            <p:nvPr/>
          </p:nvSpPr>
          <p:spPr bwMode="auto">
            <a:xfrm>
              <a:off x="975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84" name="Oval 12"/>
            <p:cNvSpPr>
              <a:spLocks noChangeArrowheads="1"/>
            </p:cNvSpPr>
            <p:nvPr/>
          </p:nvSpPr>
          <p:spPr bwMode="auto">
            <a:xfrm>
              <a:off x="1383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3085" name="Group 13"/>
          <p:cNvGrpSpPr>
            <a:grpSpLocks/>
          </p:cNvGrpSpPr>
          <p:nvPr/>
        </p:nvGrpSpPr>
        <p:grpSpPr bwMode="auto">
          <a:xfrm>
            <a:off x="1042988" y="908050"/>
            <a:ext cx="793750" cy="719138"/>
            <a:chOff x="4694" y="2659"/>
            <a:chExt cx="500" cy="453"/>
          </a:xfrm>
        </p:grpSpPr>
        <p:sp>
          <p:nvSpPr>
            <p:cNvPr id="3086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4694" y="2659"/>
              <a:ext cx="318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00FF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3087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5103" y="2931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00FF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</p:grpSp>
      <p:grpSp>
        <p:nvGrpSpPr>
          <p:cNvPr id="3088" name="Group 16"/>
          <p:cNvGrpSpPr>
            <a:grpSpLocks/>
          </p:cNvGrpSpPr>
          <p:nvPr/>
        </p:nvGrpSpPr>
        <p:grpSpPr bwMode="auto">
          <a:xfrm rot="-1201263">
            <a:off x="6300788" y="7173913"/>
            <a:ext cx="1655762" cy="936625"/>
            <a:chOff x="975" y="2659"/>
            <a:chExt cx="1043" cy="590"/>
          </a:xfrm>
        </p:grpSpPr>
        <p:sp>
          <p:nvSpPr>
            <p:cNvPr id="3089" name="Oval 17"/>
            <p:cNvSpPr>
              <a:spLocks noChangeArrowheads="1"/>
            </p:cNvSpPr>
            <p:nvPr/>
          </p:nvSpPr>
          <p:spPr bwMode="auto">
            <a:xfrm>
              <a:off x="975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90" name="Oval 18"/>
            <p:cNvSpPr>
              <a:spLocks noChangeArrowheads="1"/>
            </p:cNvSpPr>
            <p:nvPr/>
          </p:nvSpPr>
          <p:spPr bwMode="auto">
            <a:xfrm>
              <a:off x="1383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3091" name="Group 19"/>
          <p:cNvGrpSpPr>
            <a:grpSpLocks/>
          </p:cNvGrpSpPr>
          <p:nvPr/>
        </p:nvGrpSpPr>
        <p:grpSpPr bwMode="auto">
          <a:xfrm rot="2265769">
            <a:off x="1908175" y="7245350"/>
            <a:ext cx="1655763" cy="936625"/>
            <a:chOff x="975" y="2659"/>
            <a:chExt cx="1043" cy="590"/>
          </a:xfrm>
        </p:grpSpPr>
        <p:sp>
          <p:nvSpPr>
            <p:cNvPr id="3092" name="Oval 20"/>
            <p:cNvSpPr>
              <a:spLocks noChangeArrowheads="1"/>
            </p:cNvSpPr>
            <p:nvPr/>
          </p:nvSpPr>
          <p:spPr bwMode="auto">
            <a:xfrm>
              <a:off x="975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93" name="Oval 21"/>
            <p:cNvSpPr>
              <a:spLocks noChangeArrowheads="1"/>
            </p:cNvSpPr>
            <p:nvPr/>
          </p:nvSpPr>
          <p:spPr bwMode="auto">
            <a:xfrm>
              <a:off x="1383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3094" name="Group 22"/>
          <p:cNvGrpSpPr>
            <a:grpSpLocks/>
          </p:cNvGrpSpPr>
          <p:nvPr/>
        </p:nvGrpSpPr>
        <p:grpSpPr bwMode="auto">
          <a:xfrm rot="1897428">
            <a:off x="9324975" y="5921375"/>
            <a:ext cx="1655763" cy="936625"/>
            <a:chOff x="975" y="2659"/>
            <a:chExt cx="1043" cy="590"/>
          </a:xfrm>
        </p:grpSpPr>
        <p:sp>
          <p:nvSpPr>
            <p:cNvPr id="3095" name="Oval 23"/>
            <p:cNvSpPr>
              <a:spLocks noChangeArrowheads="1"/>
            </p:cNvSpPr>
            <p:nvPr/>
          </p:nvSpPr>
          <p:spPr bwMode="auto">
            <a:xfrm>
              <a:off x="975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096" name="Oval 24"/>
            <p:cNvSpPr>
              <a:spLocks noChangeArrowheads="1"/>
            </p:cNvSpPr>
            <p:nvPr/>
          </p:nvSpPr>
          <p:spPr bwMode="auto">
            <a:xfrm>
              <a:off x="1383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38889E-6 5.92593E-6 L 1.2993 -0.02083 " pathEditMode="relative" ptsTypes="AA">
                                      <p:cBhvr>
                                        <p:cTn id="11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6 -5.92593E-6 L 0.04723 -1.33334 " pathEditMode="relative" ptsTypes="AA">
                                      <p:cBhvr>
                                        <p:cTn id="15" dur="2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6 L 0.45278 1.28101 " pathEditMode="relative" ptsTypes="AA">
                                      <p:cBhvr>
                                        <p:cTn id="17" dur="2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-0.09977 L -1.27171 0.0157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785" y="5764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7037E-6 L -0.38594 -1.07107 " pathEditMode="relative" ptsTypes="AA">
                                      <p:cBhvr>
                                        <p:cTn id="28" dur="2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85185E-6 L -0.56302 -1.31782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60" y="-65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9" name="Group 11"/>
          <p:cNvGrpSpPr>
            <a:grpSpLocks/>
          </p:cNvGrpSpPr>
          <p:nvPr/>
        </p:nvGrpSpPr>
        <p:grpSpPr bwMode="auto">
          <a:xfrm rot="-3968645">
            <a:off x="2446338" y="-1547813"/>
            <a:ext cx="1512888" cy="1582737"/>
            <a:chOff x="1837" y="2024"/>
            <a:chExt cx="953" cy="997"/>
          </a:xfrm>
        </p:grpSpPr>
        <p:sp>
          <p:nvSpPr>
            <p:cNvPr id="12300" name="Oval 12"/>
            <p:cNvSpPr>
              <a:spLocks noChangeArrowheads="1"/>
            </p:cNvSpPr>
            <p:nvPr/>
          </p:nvSpPr>
          <p:spPr bwMode="auto">
            <a:xfrm rot="2785570">
              <a:off x="1815" y="2046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01" name="Oval 13"/>
            <p:cNvSpPr>
              <a:spLocks noChangeArrowheads="1"/>
            </p:cNvSpPr>
            <p:nvPr/>
          </p:nvSpPr>
          <p:spPr bwMode="auto">
            <a:xfrm rot="2785570">
              <a:off x="2087" y="2318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2302" name="Group 14"/>
          <p:cNvGrpSpPr>
            <a:grpSpLocks/>
          </p:cNvGrpSpPr>
          <p:nvPr/>
        </p:nvGrpSpPr>
        <p:grpSpPr bwMode="auto">
          <a:xfrm>
            <a:off x="827088" y="692150"/>
            <a:ext cx="720725" cy="720725"/>
            <a:chOff x="1247" y="2296"/>
            <a:chExt cx="499" cy="499"/>
          </a:xfrm>
        </p:grpSpPr>
        <p:sp>
          <p:nvSpPr>
            <p:cNvPr id="12303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1247" y="2296"/>
              <a:ext cx="363" cy="40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FF0000"/>
                  </a:solidFill>
                  <a:latin typeface="ＭＳ Ｐゴシック" panose="020B0600070205080204" pitchFamily="50" charset="-128"/>
                </a:rPr>
                <a:t>Ｏ</a:t>
              </a:r>
            </a:p>
          </p:txBody>
        </p:sp>
        <p:sp>
          <p:nvSpPr>
            <p:cNvPr id="12304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1655" y="2614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FF0000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</p:grpSp>
      <p:grpSp>
        <p:nvGrpSpPr>
          <p:cNvPr id="12308" name="Group 20"/>
          <p:cNvGrpSpPr>
            <a:grpSpLocks/>
          </p:cNvGrpSpPr>
          <p:nvPr/>
        </p:nvGrpSpPr>
        <p:grpSpPr bwMode="auto">
          <a:xfrm>
            <a:off x="-1692275" y="2276475"/>
            <a:ext cx="1512887" cy="1582738"/>
            <a:chOff x="1837" y="2024"/>
            <a:chExt cx="953" cy="997"/>
          </a:xfrm>
        </p:grpSpPr>
        <p:sp>
          <p:nvSpPr>
            <p:cNvPr id="12309" name="Oval 21"/>
            <p:cNvSpPr>
              <a:spLocks noChangeArrowheads="1"/>
            </p:cNvSpPr>
            <p:nvPr/>
          </p:nvSpPr>
          <p:spPr bwMode="auto">
            <a:xfrm rot="2785570">
              <a:off x="1815" y="2046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10" name="Oval 22"/>
            <p:cNvSpPr>
              <a:spLocks noChangeArrowheads="1"/>
            </p:cNvSpPr>
            <p:nvPr/>
          </p:nvSpPr>
          <p:spPr bwMode="auto">
            <a:xfrm rot="2785570">
              <a:off x="2087" y="2318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2311" name="Group 23"/>
          <p:cNvGrpSpPr>
            <a:grpSpLocks/>
          </p:cNvGrpSpPr>
          <p:nvPr/>
        </p:nvGrpSpPr>
        <p:grpSpPr bwMode="auto">
          <a:xfrm rot="3603402">
            <a:off x="9178925" y="1377950"/>
            <a:ext cx="1512888" cy="1582738"/>
            <a:chOff x="1837" y="2024"/>
            <a:chExt cx="953" cy="997"/>
          </a:xfrm>
        </p:grpSpPr>
        <p:sp>
          <p:nvSpPr>
            <p:cNvPr id="12312" name="Oval 24"/>
            <p:cNvSpPr>
              <a:spLocks noChangeArrowheads="1"/>
            </p:cNvSpPr>
            <p:nvPr/>
          </p:nvSpPr>
          <p:spPr bwMode="auto">
            <a:xfrm rot="2785570">
              <a:off x="1815" y="2046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13" name="Oval 25"/>
            <p:cNvSpPr>
              <a:spLocks noChangeArrowheads="1"/>
            </p:cNvSpPr>
            <p:nvPr/>
          </p:nvSpPr>
          <p:spPr bwMode="auto">
            <a:xfrm rot="2785570">
              <a:off x="2087" y="2318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198 -0.29375 L 1.25591 -0.0523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385" y="1206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5.55556E-6 L -1.28369 0.878 " pathEditMode="relative" ptsTypes="AA">
                                      <p:cBhvr>
                                        <p:cTn id="13" dur="2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77778E-6 7.77778E-6 L 0.54341 1.27038 " pathEditMode="relative" ptsTypes="AA">
                                      <p:cBhvr>
                                        <p:cTn id="22" dur="2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 rot="288206">
            <a:off x="5724525" y="2636838"/>
            <a:ext cx="1655763" cy="936625"/>
            <a:chOff x="975" y="2659"/>
            <a:chExt cx="1043" cy="590"/>
          </a:xfrm>
        </p:grpSpPr>
        <p:sp>
          <p:nvSpPr>
            <p:cNvPr id="14339" name="Oval 3"/>
            <p:cNvSpPr>
              <a:spLocks noChangeArrowheads="1"/>
            </p:cNvSpPr>
            <p:nvPr/>
          </p:nvSpPr>
          <p:spPr bwMode="auto">
            <a:xfrm>
              <a:off x="975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340" name="Oval 4"/>
            <p:cNvSpPr>
              <a:spLocks noChangeArrowheads="1"/>
            </p:cNvSpPr>
            <p:nvPr/>
          </p:nvSpPr>
          <p:spPr bwMode="auto">
            <a:xfrm>
              <a:off x="1383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4341" name="Group 5"/>
          <p:cNvGrpSpPr>
            <a:grpSpLocks/>
          </p:cNvGrpSpPr>
          <p:nvPr/>
        </p:nvGrpSpPr>
        <p:grpSpPr bwMode="auto">
          <a:xfrm rot="-1201263">
            <a:off x="-1908175" y="2852738"/>
            <a:ext cx="1655762" cy="936625"/>
            <a:chOff x="975" y="2659"/>
            <a:chExt cx="1043" cy="590"/>
          </a:xfrm>
        </p:grpSpPr>
        <p:sp>
          <p:nvSpPr>
            <p:cNvPr id="14342" name="Oval 6"/>
            <p:cNvSpPr>
              <a:spLocks noChangeArrowheads="1"/>
            </p:cNvSpPr>
            <p:nvPr/>
          </p:nvSpPr>
          <p:spPr bwMode="auto">
            <a:xfrm>
              <a:off x="975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auto">
            <a:xfrm>
              <a:off x="1383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4344" name="Group 8"/>
          <p:cNvGrpSpPr>
            <a:grpSpLocks/>
          </p:cNvGrpSpPr>
          <p:nvPr/>
        </p:nvGrpSpPr>
        <p:grpSpPr bwMode="auto">
          <a:xfrm rot="3871241">
            <a:off x="3852069" y="1051719"/>
            <a:ext cx="1655763" cy="936625"/>
            <a:chOff x="975" y="2659"/>
            <a:chExt cx="1043" cy="590"/>
          </a:xfrm>
        </p:grpSpPr>
        <p:sp>
          <p:nvSpPr>
            <p:cNvPr id="14345" name="Oval 9"/>
            <p:cNvSpPr>
              <a:spLocks noChangeArrowheads="1"/>
            </p:cNvSpPr>
            <p:nvPr/>
          </p:nvSpPr>
          <p:spPr bwMode="auto">
            <a:xfrm>
              <a:off x="975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346" name="Oval 10"/>
            <p:cNvSpPr>
              <a:spLocks noChangeArrowheads="1"/>
            </p:cNvSpPr>
            <p:nvPr/>
          </p:nvSpPr>
          <p:spPr bwMode="auto">
            <a:xfrm>
              <a:off x="1383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4350" name="Group 14"/>
          <p:cNvGrpSpPr>
            <a:grpSpLocks/>
          </p:cNvGrpSpPr>
          <p:nvPr/>
        </p:nvGrpSpPr>
        <p:grpSpPr bwMode="auto">
          <a:xfrm>
            <a:off x="755650" y="5445125"/>
            <a:ext cx="720725" cy="720725"/>
            <a:chOff x="1247" y="2296"/>
            <a:chExt cx="499" cy="499"/>
          </a:xfrm>
        </p:grpSpPr>
        <p:sp>
          <p:nvSpPr>
            <p:cNvPr id="14351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1247" y="2296"/>
              <a:ext cx="363" cy="40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FF0000"/>
                  </a:solidFill>
                  <a:latin typeface="ＭＳ Ｐゴシック" panose="020B0600070205080204" pitchFamily="50" charset="-128"/>
                </a:rPr>
                <a:t>Ｏ</a:t>
              </a:r>
            </a:p>
          </p:txBody>
        </p:sp>
        <p:sp>
          <p:nvSpPr>
            <p:cNvPr id="14352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1655" y="2614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FF0000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</p:grpSp>
      <p:grpSp>
        <p:nvGrpSpPr>
          <p:cNvPr id="14353" name="Group 17"/>
          <p:cNvGrpSpPr>
            <a:grpSpLocks/>
          </p:cNvGrpSpPr>
          <p:nvPr/>
        </p:nvGrpSpPr>
        <p:grpSpPr bwMode="auto">
          <a:xfrm>
            <a:off x="900113" y="620713"/>
            <a:ext cx="793750" cy="719137"/>
            <a:chOff x="4694" y="2659"/>
            <a:chExt cx="500" cy="453"/>
          </a:xfrm>
        </p:grpSpPr>
        <p:sp>
          <p:nvSpPr>
            <p:cNvPr id="14354" name="WordArt 18"/>
            <p:cNvSpPr>
              <a:spLocks noChangeArrowheads="1" noChangeShapeType="1" noTextEdit="1"/>
            </p:cNvSpPr>
            <p:nvPr/>
          </p:nvSpPr>
          <p:spPr bwMode="auto">
            <a:xfrm>
              <a:off x="4694" y="2659"/>
              <a:ext cx="318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00FF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14355" name="WordArt 19"/>
            <p:cNvSpPr>
              <a:spLocks noChangeArrowheads="1" noChangeShapeType="1" noTextEdit="1"/>
            </p:cNvSpPr>
            <p:nvPr/>
          </p:nvSpPr>
          <p:spPr bwMode="auto">
            <a:xfrm>
              <a:off x="5103" y="2931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00FF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</p:grpSp>
      <p:grpSp>
        <p:nvGrpSpPr>
          <p:cNvPr id="14359" name="Group 23"/>
          <p:cNvGrpSpPr>
            <a:grpSpLocks/>
          </p:cNvGrpSpPr>
          <p:nvPr/>
        </p:nvGrpSpPr>
        <p:grpSpPr bwMode="auto">
          <a:xfrm rot="6516793">
            <a:off x="1620044" y="7389019"/>
            <a:ext cx="1655763" cy="936625"/>
            <a:chOff x="975" y="2659"/>
            <a:chExt cx="1043" cy="590"/>
          </a:xfrm>
        </p:grpSpPr>
        <p:sp>
          <p:nvSpPr>
            <p:cNvPr id="14360" name="Oval 24"/>
            <p:cNvSpPr>
              <a:spLocks noChangeArrowheads="1"/>
            </p:cNvSpPr>
            <p:nvPr/>
          </p:nvSpPr>
          <p:spPr bwMode="auto">
            <a:xfrm>
              <a:off x="975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361" name="Oval 25"/>
            <p:cNvSpPr>
              <a:spLocks noChangeArrowheads="1"/>
            </p:cNvSpPr>
            <p:nvPr/>
          </p:nvSpPr>
          <p:spPr bwMode="auto">
            <a:xfrm>
              <a:off x="1383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4347" name="Group 11"/>
          <p:cNvGrpSpPr>
            <a:grpSpLocks/>
          </p:cNvGrpSpPr>
          <p:nvPr/>
        </p:nvGrpSpPr>
        <p:grpSpPr bwMode="auto">
          <a:xfrm>
            <a:off x="2195513" y="2565400"/>
            <a:ext cx="1512887" cy="1582738"/>
            <a:chOff x="1837" y="2024"/>
            <a:chExt cx="953" cy="997"/>
          </a:xfrm>
        </p:grpSpPr>
        <p:sp>
          <p:nvSpPr>
            <p:cNvPr id="14348" name="Oval 12"/>
            <p:cNvSpPr>
              <a:spLocks noChangeArrowheads="1"/>
            </p:cNvSpPr>
            <p:nvPr/>
          </p:nvSpPr>
          <p:spPr bwMode="auto">
            <a:xfrm rot="2785570">
              <a:off x="1815" y="2046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349" name="Oval 13"/>
            <p:cNvSpPr>
              <a:spLocks noChangeArrowheads="1"/>
            </p:cNvSpPr>
            <p:nvPr/>
          </p:nvSpPr>
          <p:spPr bwMode="auto">
            <a:xfrm rot="2785570">
              <a:off x="2087" y="2318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4362" name="Group 26"/>
          <p:cNvGrpSpPr>
            <a:grpSpLocks/>
          </p:cNvGrpSpPr>
          <p:nvPr/>
        </p:nvGrpSpPr>
        <p:grpSpPr bwMode="auto">
          <a:xfrm rot="-2590700">
            <a:off x="1763713" y="2852738"/>
            <a:ext cx="1655762" cy="936625"/>
            <a:chOff x="975" y="2659"/>
            <a:chExt cx="1043" cy="590"/>
          </a:xfrm>
        </p:grpSpPr>
        <p:sp>
          <p:nvSpPr>
            <p:cNvPr id="14363" name="Oval 27"/>
            <p:cNvSpPr>
              <a:spLocks noChangeArrowheads="1"/>
            </p:cNvSpPr>
            <p:nvPr/>
          </p:nvSpPr>
          <p:spPr bwMode="auto">
            <a:xfrm>
              <a:off x="975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364" name="Oval 28"/>
            <p:cNvSpPr>
              <a:spLocks noChangeArrowheads="1"/>
            </p:cNvSpPr>
            <p:nvPr/>
          </p:nvSpPr>
          <p:spPr bwMode="auto">
            <a:xfrm>
              <a:off x="1383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4365" name="Group 29"/>
          <p:cNvGrpSpPr>
            <a:grpSpLocks/>
          </p:cNvGrpSpPr>
          <p:nvPr/>
        </p:nvGrpSpPr>
        <p:grpSpPr bwMode="auto">
          <a:xfrm rot="3871241">
            <a:off x="2772569" y="2636044"/>
            <a:ext cx="1655763" cy="936625"/>
            <a:chOff x="975" y="2659"/>
            <a:chExt cx="1043" cy="590"/>
          </a:xfrm>
        </p:grpSpPr>
        <p:sp>
          <p:nvSpPr>
            <p:cNvPr id="14366" name="Oval 30"/>
            <p:cNvSpPr>
              <a:spLocks noChangeArrowheads="1"/>
            </p:cNvSpPr>
            <p:nvPr/>
          </p:nvSpPr>
          <p:spPr bwMode="auto">
            <a:xfrm>
              <a:off x="975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367" name="Oval 31"/>
            <p:cNvSpPr>
              <a:spLocks noChangeArrowheads="1"/>
            </p:cNvSpPr>
            <p:nvPr/>
          </p:nvSpPr>
          <p:spPr bwMode="auto">
            <a:xfrm>
              <a:off x="1383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4356" name="Group 20"/>
          <p:cNvGrpSpPr>
            <a:grpSpLocks/>
          </p:cNvGrpSpPr>
          <p:nvPr/>
        </p:nvGrpSpPr>
        <p:grpSpPr bwMode="auto">
          <a:xfrm rot="-3156175">
            <a:off x="6407150" y="1449388"/>
            <a:ext cx="1512887" cy="1582738"/>
            <a:chOff x="1837" y="2024"/>
            <a:chExt cx="953" cy="997"/>
          </a:xfrm>
        </p:grpSpPr>
        <p:sp>
          <p:nvSpPr>
            <p:cNvPr id="14357" name="Oval 21"/>
            <p:cNvSpPr>
              <a:spLocks noChangeArrowheads="1"/>
            </p:cNvSpPr>
            <p:nvPr/>
          </p:nvSpPr>
          <p:spPr bwMode="auto">
            <a:xfrm rot="2785570">
              <a:off x="1815" y="2046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358" name="Oval 22"/>
            <p:cNvSpPr>
              <a:spLocks noChangeArrowheads="1"/>
            </p:cNvSpPr>
            <p:nvPr/>
          </p:nvSpPr>
          <p:spPr bwMode="auto">
            <a:xfrm rot="2785570">
              <a:off x="2087" y="2318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4368" name="Group 32"/>
          <p:cNvGrpSpPr>
            <a:grpSpLocks/>
          </p:cNvGrpSpPr>
          <p:nvPr/>
        </p:nvGrpSpPr>
        <p:grpSpPr bwMode="auto">
          <a:xfrm rot="4346259">
            <a:off x="6733382" y="1627981"/>
            <a:ext cx="1655762" cy="936625"/>
            <a:chOff x="975" y="2659"/>
            <a:chExt cx="1043" cy="590"/>
          </a:xfrm>
        </p:grpSpPr>
        <p:sp>
          <p:nvSpPr>
            <p:cNvPr id="14369" name="Oval 33"/>
            <p:cNvSpPr>
              <a:spLocks noChangeArrowheads="1"/>
            </p:cNvSpPr>
            <p:nvPr/>
          </p:nvSpPr>
          <p:spPr bwMode="auto">
            <a:xfrm>
              <a:off x="975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370" name="Oval 34"/>
            <p:cNvSpPr>
              <a:spLocks noChangeArrowheads="1"/>
            </p:cNvSpPr>
            <p:nvPr/>
          </p:nvSpPr>
          <p:spPr bwMode="auto">
            <a:xfrm>
              <a:off x="1383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14371" name="Group 35"/>
          <p:cNvGrpSpPr>
            <a:grpSpLocks/>
          </p:cNvGrpSpPr>
          <p:nvPr/>
        </p:nvGrpSpPr>
        <p:grpSpPr bwMode="auto">
          <a:xfrm rot="1339713">
            <a:off x="5795963" y="1412875"/>
            <a:ext cx="1655762" cy="936625"/>
            <a:chOff x="975" y="2659"/>
            <a:chExt cx="1043" cy="590"/>
          </a:xfrm>
        </p:grpSpPr>
        <p:sp>
          <p:nvSpPr>
            <p:cNvPr id="14372" name="Oval 36"/>
            <p:cNvSpPr>
              <a:spLocks noChangeArrowheads="1"/>
            </p:cNvSpPr>
            <p:nvPr/>
          </p:nvSpPr>
          <p:spPr bwMode="auto">
            <a:xfrm>
              <a:off x="975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4373" name="Oval 37"/>
            <p:cNvSpPr>
              <a:spLocks noChangeArrowheads="1"/>
            </p:cNvSpPr>
            <p:nvPr/>
          </p:nvSpPr>
          <p:spPr bwMode="auto">
            <a:xfrm>
              <a:off x="1383" y="2659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22222E-6 1.48148E-6 C 0.02362 -0.01042 0.04914 -0.00834 0.07379 -0.00996 C 0.0941 -0.01366 0.11338 -0.0213 0.13386 -0.02361 C 0.14202 -0.02709 0.15035 -0.0294 0.15886 -0.03148 C 0.17119 -0.0382 0.18404 -0.03843 0.19706 -0.04121 C 0.22709 -0.04769 0.25643 -0.05047 0.28681 -0.05301 C 0.31407 -0.05857 0.32483 -0.06111 0.35296 -0.06273 C 0.37535 -0.06597 0.39636 -0.07732 0.4191 -0.08056 C 0.42813 -0.08334 0.43647 -0.08658 0.44567 -0.08843 C 0.45417 -0.09375 0.46129 -0.09468 0.47067 -0.09607 C 0.48681 -0.10486 0.50365 -0.11042 0.52067 -0.11574 C 0.52206 -0.11713 0.52344 -0.11875 0.52501 -0.11968 C 0.52779 -0.1213 0.53386 -0.12361 0.53386 -0.12361 C 0.53994 -0.12917 0.54758 -0.13588 0.55452 -0.13935 C 0.55938 -0.14167 0.56563 -0.14306 0.57067 -0.14514 C 0.58386 -0.15602 0.59792 -0.16181 0.6132 -0.16482 C 0.60608 -0.16134 0.6106 -0.16528 0.6073 -0.15509 C 0.6066 -0.15301 0.60539 -0.15116 0.60452 -0.14908 C 0.60348 -0.14653 0.60244 -0.14398 0.60157 -0.14121 C 0.59983 -0.13496 0.59723 -0.1125 0.59706 -0.11181 C 0.59601 -0.10602 0.5941 -0.09422 0.5941 -0.09422 C 0.59306 -0.08009 0.59219 -0.06667 0.58976 -0.05301 C 0.58838 -0.03403 0.58508 -0.02246 0.5823 -0.00394 C 0.57935 0.01528 0.58091 0.03611 0.57657 0.05486 C 0.57622 0.05833 0.57449 0.07361 0.57362 0.07824 C 0.57275 0.08217 0.57067 0.09004 0.57067 0.09004 C 0.56893 0.1081 0.56424 0.12477 0.56181 0.14305 C 0.55904 0.16389 0.55956 0.18171 0.55157 0.2 C 0.54792 0.21944 0.54254 0.23842 0.53681 0.25671 C 0.53473 0.26342 0.52952 0.27639 0.52952 0.27639 C 0.52848 0.28426 0.52813 0.29236 0.52657 0.3 C 0.52518 0.30625 0.52206 0.31134 0.52067 0.31759 C 0.5191 0.32523 0.5191 0.33333 0.51772 0.3412 C 0.51407 0.36157 0.50591 0.38426 0.50001 0.40393 C 0.49827 0.41852 0.49688 0.4368 0.49272 0.45092 C 0.48924 0.46273 0.4856 0.47407 0.4823 0.48611 C 0.48108 0.51551 0.48299 0.54653 0.47657 0.57453 C 0.47535 0.60278 0.47518 0.61736 0.46615 0.6412 C 0.46459 0.6537 0.46233 0.65764 0.45591 0.66666 C 0.45539 0.67315 0.45539 0.67963 0.45452 0.68611 C 0.45226 0.70185 0.44202 0.71435 0.4382 0.7294 C 0.43994 0.73611 0.43872 0.73657 0.44115 0.73333 " pathEditMode="relative" ptsTypes="fffffffffffffffffffffffffffffffffffffffffA">
                                      <p:cBhvr>
                                        <p:cTn id="13" dur="2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6 -2.22222E-6 L 0.47638 -0.40949 " pathEditMode="relative" ptsTypes="AA">
                                      <p:cBhvr>
                                        <p:cTn id="17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9 -0.01875 C -0.00174 -0.02824 -0.00052 -0.03518 0.00486 -0.04236 C 0.01024 -0.06504 0.01684 -0.05833 0.02691 -0.06782 C 0.02864 -0.06944 0.02951 -0.07199 0.03125 -0.07361 C 0.03611 -0.07824 0.04253 -0.08079 0.04739 -0.08541 C 0.0559 -0.09352 0.04757 -0.09004 0.05764 -0.09537 C 0.06059 -0.09699 0.06649 -0.09907 0.06649 -0.09884 C 0.0684 -0.10116 0.07031 -0.10324 0.07239 -0.10509 C 0.0743 -0.10671 0.07656 -0.10741 0.0783 -0.10903 C 0.08003 -0.11065 0.0809 -0.11342 0.08264 -0.11481 C 0.08576 -0.11713 0.08958 -0.11736 0.09305 -0.11875 C 0.09601 -0.12129 0.09982 -0.12291 0.10191 -0.12662 C 0.1033 -0.12916 0.10451 -0.13241 0.10625 -0.13449 C 0.11458 -0.14444 0.12344 -0.15162 0.13125 -0.16204 C 0.13246 -0.16366 0.13298 -0.16597 0.1342 -0.16782 C 0.13594 -0.1706 0.13802 -0.17315 0.1401 -0.17569 C 0.14948 -0.1868 0.15903 -0.19722 0.16805 -0.20903 C 0.17413 -0.21713 0.17812 -0.22824 0.1842 -0.23634 C 0.1934 -0.24861 0.20347 -0.26273 0.21354 -0.27361 C 0.22118 -0.29398 0.21146 -0.27291 0.22101 -0.28356 C 0.22569 -0.28889 0.22951 -0.2956 0.2342 -0.30116 C 0.25052 -0.32083 0.2691 -0.33588 0.2842 -0.3581 C 0.28646 -0.36157 0.28889 -0.36481 0.29149 -0.36782 C 0.29427 -0.37083 0.29792 -0.37245 0.30035 -0.37569 C 0.30278 -0.37893 0.30486 -0.38287 0.30764 -0.38541 C 0.31319 -0.39074 0.32535 -0.39907 0.32535 -0.39884 C 0.33021 -0.40879 0.33802 -0.41319 0.34444 -0.42083 C 0.35121 -0.42893 0.35521 -0.43842 0.36354 -0.44236 C 0.37326 -0.45532 0.3816 -0.46759 0.39305 -0.47754 C 0.39601 -0.49028 0.39184 -0.47685 0.40035 -0.48935 C 0.41198 -0.50671 0.39878 -0.49352 0.4092 -0.50301 C 0.41024 -0.50555 0.41076 -0.50856 0.41215 -0.51088 C 0.41614 -0.51736 0.42239 -0.52129 0.42535 -0.5287 C 0.42639 -0.53125 0.42656 -0.53449 0.4283 -0.53634 C 0.42986 -0.53796 0.43229 -0.53773 0.4342 -0.53842 C 0.4401 -0.54491 0.44601 -0.55162 0.45191 -0.5581 C 0.45312 -0.55949 0.45278 -0.56204 0.4533 -0.56389 C 0.4559 -0.57199 0.45816 -0.57662 0.46354 -0.58148 C 0.46857 -0.59143 0.47691 -0.61111 0.48559 -0.61481 C 0.49045 -0.62315 0.49913 -0.6412 0.50625 -0.64421 C 0.50729 -0.64629 0.50833 -0.64815 0.5092 -0.65023 C 0.50989 -0.65208 0.50903 -0.65602 0.51059 -0.65602 C 0.51232 -0.65602 0.51232 -0.65185 0.51354 -0.65023 C 0.51771 -0.64467 0.52101 -0.6456 0.52691 -0.64421 C 0.53281 -0.63889 0.53333 -0.63148 0.53854 -0.62477 C 0.53976 -0.62315 0.54167 -0.62245 0.54305 -0.62083 C 0.54809 -0.61528 0.55069 -0.6081 0.55625 -0.60301 C 0.55833 -0.59884 0.56146 -0.5956 0.56354 -0.59143 C 0.56927 -0.57986 0.55989 -0.59028 0.56944 -0.58148 C 0.57274 -0.57477 0.57656 -0.56875 0.57986 -0.56204 C 0.58403 -0.55347 0.58594 -0.54583 0.59149 -0.53842 C 0.59514 -0.52407 0.59219 -0.5294 0.59896 -0.52083 C 0.60087 -0.5125 0.60469 -0.50694 0.60764 -0.49907 C 0.60885 -0.49583 0.60903 -0.49213 0.61059 -0.48935 C 0.61163 -0.4875 0.61354 -0.4868 0.6151 -0.48541 C 0.61719 -0.47315 0.625 -0.46528 0.63125 -0.45602 C 0.63489 -0.45046 0.63767 -0.44375 0.64149 -0.43842 C 0.65121 -0.42454 0.66232 -0.41227 0.67239 -0.39907 C 0.6816 -0.38704 0.67135 -0.39444 0.6842 -0.3875 C 0.68559 -0.38495 0.68663 -0.38171 0.68854 -0.37963 C 0.69028 -0.37778 0.69288 -0.37778 0.69444 -0.37569 C 0.69548 -0.3743 0.69514 -0.37153 0.69601 -0.36967 C 0.7 -0.36157 0.70191 -0.36458 0.70764 -0.3581 C 0.71927 -0.34491 0.72934 -0.33009 0.74305 -0.32083 C 0.74844 -0.31111 0.75417 -0.30856 0.76215 -0.30116 C 0.76354 -0.29977 0.76649 -0.29722 0.76649 -0.29699 C 0.76979 -0.28518 0.76528 -0.29745 0.77396 -0.2875 C 0.77951 -0.28102 0.77969 -0.27477 0.78715 -0.27176 C 0.79253 -0.26435 0.79739 -0.25717 0.80486 -0.25416 C 0.81024 -0.24954 0.81562 -0.24491 0.82101 -0.24028 C 0.82239 -0.23889 0.82535 -0.23634 0.82535 -0.23611 C 0.83125 -0.23912 0.83437 -0.2368 0.8401 -0.23449 C 0.85555 -0.2206 0.83212 -0.24213 0.84896 -0.22477 C 0.85173 -0.22199 0.85764 -0.2169 0.85764 -0.21666 C 0.85955 -0.21296 0.86232 -0.20949 0.86354 -0.20509 C 0.86406 -0.20301 0.86441 -0.20092 0.8651 -0.19907 C 0.86875 -0.18958 0.87535 -0.18148 0.8783 -0.17176 C 0.88142 -0.16111 0.88333 -0.15324 0.8901 -0.14421 C 0.89618 -0.13611 0.89566 -0.13773 0.90035 -0.1287 C 0.90139 -0.12685 0.90173 -0.12384 0.9033 -0.12268 C 0.90417 -0.12199 0.9033 -0.12523 0.9033 -0.12662 " pathEditMode="relative" rAng="0" ptsTypes="ffffffffffffffffffffffffffffffffffffffffffffffffffffffffffffffffffffffffffffffffA">
                                      <p:cBhvr>
                                        <p:cTn id="23" dur="20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399" y="-31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59259E-6 L -0.65365 -0.71389 " pathEditMode="relative" ptsTypes="AA">
                                      <p:cBhvr>
                                        <p:cTn id="2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22222E-6 C -0.00382 -0.00486 -0.0059 -0.00741 -0.00764 -0.01412 C -0.01615 -0.01018 -0.01389 -0.00671 -0.01215 0.00417 C -0.0092 0.00278 -0.00347 0.00417 -0.00313 -2.22222E-6 C -0.00139 -0.02291 0.0033 -0.02176 -0.00764 -0.01805 C -0.01129 -0.00416 -0.00851 -0.00903 -0.01372 -0.00185 C -0.0132 0.0007 -0.01389 0.00718 -0.01215 0.00602 C -0.00972 0.0044 -0.01077 -0.00972 -0.01215 -0.01203 C -0.0132 -0.01366 -0.01511 -0.01342 -0.01667 -0.01412 C -0.01823 -0.00741 -0.01997 -0.00069 -0.02136 0.00602 C -0.02188 0.0088 -0.02396 0.01181 -0.02274 0.01412 C -0.02188 0.01597 -0.01979 0.0125 -0.01823 0.01227 C -0.01267 0.01134 -0.00712 0.01065 -0.00156 0.01019 C 0.00903 0.00926 0.01962 0.0088 0.03021 0.0081 C 0.02604 0.00255 0.025 -0.00254 0.02118 -0.0081 C 0.01753 -0.02245 0.02066 -0.01782 0.01354 -0.02407 C 0.01076 -0.01782 0.00712 -0.01227 0.00451 -0.00602 C 0.00104 0.00209 0.00191 0.00996 -0.00313 0.01621 C -0.00521 -0.00486 -0.00313 -0.025 -0.00469 -0.04629 C -0.00677 -0.0375 -0.00677 -0.02986 -0.01077 -0.02222 C -0.0132 -0.01157 -0.00608 -0.00717 0.00139 -0.00393 C 0.0059 -0.00208 0.01059 -0.00162 0.0151 -2.22222E-6 C 0.02483 0.00371 0.03403 0.0088 0.04392 0.01227 C 0.0342 -0.00069 0.04809 0.01667 0.03628 0.00602 C 0.02882 -0.00069 0.02413 -0.00995 0.0151 -0.01412 C 0.01458 -0.0162 0.0151 -0.01944 0.01354 -0.02014 C 0.00677 -0.02361 0.00555 -0.01041 0.00295 -0.00602 C 0.00121 -0.00301 -0.00313 -0.00162 -0.00313 0.00209 C -0.00313 0.00371 -0.00104 0.0007 2.77778E-6 -2.22222E-6 Z " pathEditMode="relative" ptsTypes="fffffffffffffffffffffffffffff">
                                      <p:cBhvr>
                                        <p:cTn id="62" dur="2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77778E-6 3.46945E-18 C -0.00347 0.00209 -0.00746 0.00301 -0.01058 0.00602 C -0.01163 0.00718 -0.01458 0.02778 -0.01058 0.00209 C -0.00312 0.00857 -0.00416 0.01598 -0.00156 0.00209 C -0.00208 -0.00463 -0.00277 -0.01134 -0.00312 -0.01805 C -0.00503 -0.04838 -0.00051 -0.05463 -0.00763 -0.04027 C -0.00989 -0.02824 -0.01006 -0.03194 -0.01822 -0.02824 C -0.01111 -0.01875 -0.00694 -0.00717 7.77778E-6 0.00209 C 0.00556 0.00139 0.01129 0.00185 0.01667 3.46945E-18 C 0.01824 -0.00046 0.01372 -0.00208 0.01216 -0.00208 C 0.00903 -0.00208 0.00608 -0.00069 0.00296 3.46945E-18 C 7.77778E-6 -0.00069 -0.00329 -0.0037 -0.00607 -0.00208 C -0.00798 -0.00092 -0.00572 0.0051 -0.00763 0.00602 C -0.00937 0.00672 -0.00937 0.00185 -0.01058 3.46945E-18 C -0.01354 -0.00486 -0.01388 -0.00393 -0.01822 -0.00602 C -0.00676 -0.01597 0.01042 -0.00555 0.02275 3.46945E-18 C 0.02049 0.00903 0.01737 0.01736 0.01511 0.02639 C 0.00817 0.01667 0.00591 0.0044 7.77778E-6 -0.00602 C -0.00711 0.00023 -0.00503 0.00417 -0.00763 0.01412 C -0.00885 0.00926 -0.01058 -0.01111 -0.01058 0.0081 " pathEditMode="relative" ptsTypes="fffffffffffffffffffA">
                                      <p:cBhvr>
                                        <p:cTn id="64" dur="20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07407E-6 C -0.00052 -0.00209 1.11111E-6 -0.00602 -0.00156 -0.00602 C -0.00312 -0.00602 -0.0033 -0.00209 -0.00312 4.07407E-6 C -0.00278 0.00694 -0.00104 0.01342 1.11111E-6 0.02013 C 0.00695 0.00601 0.00573 0.00555 0.00747 0.02638 C 0.00851 0.02222 0.00955 0.01828 0.01059 0.01412 C 0.01163 0.00995 0.01354 0.02638 0.01354 0.02638 C 0.01406 0.02106 0.01094 0.01018 0.01511 0.01018 C 0.01927 0.01018 0.01597 0.02106 0.01667 0.02638 C 0.01806 0.03726 0.02066 0.04791 0.02275 0.05856 C 0.03021 0.05208 0.03663 0.04351 0.04393 0.03634 C 0.04497 0.03425 0.04653 0.03263 0.04688 0.03032 C 0.04809 0.02175 0.04618 0.0125 0.04844 0.00416 C 0.04913 0.00185 0.05156 0.00648 0.05295 0.0081 C 0.06077 0.01666 0.05365 0.01273 0.06354 0.0162 C 0.06684 0.0206 0.06962 0.02777 0.0757 0.02013 C 0.07691 0.01875 0.07275 0.01898 0.07118 0.01828 C 0.06858 0.01689 0.06632 0.01481 0.06354 0.01412 C 0.05747 0.01273 0.05139 0.01296 0.04531 0.01226 C 0.03768 0.01041 0.03038 0.0081 0.02275 0.00601 C 0.02952 -0.00533 0.03872 -0.01297 0.04531 -0.02431 C 0.04861 -0.0301 0.05139 -0.03635 0.05452 -0.04237 C 0.05573 -0.04491 0.05226 -0.03704 0.05139 -0.03426 C 0.0507 -0.03241 0.05035 -0.03033 0.05 -0.02825 C 0.0467 -0.00996 0.04861 -0.01528 0.03785 -0.00602 C 0.03108 -0.00788 0.02743 -0.01135 0.02118 -0.01413 C 0.01424 -0.00764 0.01615 -0.00394 0.01354 0.00601 C 0.01198 0.00023 0.0132 -0.00695 0.01059 -0.01204 C 0.00972 -0.01389 0.00938 -0.00811 0.00903 -0.00602 C 0.00729 0.00254 0.00695 0.00925 0.00608 0.01828 C 0.00209 0.01296 -0.00034 0.01226 -0.00607 0.01226 " pathEditMode="relative" ptsTypes="ffffffffffffffffffffffffffffffA">
                                      <p:cBhvr>
                                        <p:cTn id="66" dur="2000" fill="hold"/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33333E-6 C -0.00504 0.00648 -0.00539 0.01736 -0.00764 0.02616 C -0.01094 0.01366 -0.00678 0.0118 0.00138 0.0081 C 0.00191 0.01157 0.00295 0.01481 0.00295 0.01829 C 0.00295 0.02037 0.00138 0.01412 0.00138 0.01204 C 0.00138 0.00555 0.0059 -0.00208 0.00746 -0.0081 C 0.01163 0.00787 0.01267 0.02454 0.01666 0.04051 C 0.01718 0.03518 0.01718 0.02963 0.01805 0.0243 C 0.01875 0.02083 0.021 0.01782 0.02118 0.01412 C 0.02152 0.00671 0.02013 -0.0007 0.01961 -0.0081 C 0.00972 -0.00579 0.00277 -0.00347 -0.00469 0.00602 C -0.0007 0.01667 0.00763 0.02338 0.0151 0.03032 C 0.01701 0.03194 0.01892 0.03426 0.02118 0.03426 C 0.02256 0.03426 0.01909 0.03171 0.01805 0.03032 C 0.01753 0.02755 0.01753 0.02477 0.01666 0.02222 C 0.01597 0.0206 0.01354 0.01829 0.01354 0.01829 C 0.01736 0.00278 0.01145 -0.00046 0.00451 -0.01019 C 0.00156 0.00486 -0.00313 0.00648 -0.01372 0.01018 C -0.01754 0.02477 -0.00504 0.04653 0.00295 0.05648 C 0.0092 0.06435 0.01458 0.0743 0.02256 0.0787 C 0.0302 0.08287 0.04531 0.09097 0.04531 0.09097 C 0.04843 0.08958 0.05191 0.08935 0.05451 0.0868 C 0.05572 0.08565 0.0559 0.08287 0.0559 0.08079 C 0.0559 0.04467 0.05902 0.04815 0.04843 0.03032 C 0.04305 0.0213 0.03524 0.01967 0.02725 0.0162 C 0.02413 0.01481 0.01805 0.01204 0.01805 0.01204 C 0.01458 0.0044 0.01215 -0.00394 0.00746 -0.01019 C 0.00694 -0.0081 0.00625 -0.00602 0.0059 -0.00394 C 0.00538 -0.0007 0.00677 0.0044 0.00451 0.00602 C 0.0026 0.00717 0.00156 0.00208 3.05556E-6 3.33333E-6 Z " pathEditMode="relative" ptsTypes="ffffffffffffffffffffffffffffff">
                                      <p:cBhvr>
                                        <p:cTn id="68" dur="20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9.62963E-6 C -0.00624 -0.01273 -0.00746 -0.01712 -0.00746 0.01019 C -0.00746 0.01227 -0.00659 0.00626 -0.00607 0.00417 C -0.00555 0.00209 -0.00555 -0.00023 -0.00451 -0.00185 C -0.00209 -0.00578 0.0014 -0.00648 0.0047 -0.00787 C -0.00294 -0.00856 -0.01058 -0.00833 -0.01805 -0.00995 C -0.01961 -0.01041 -0.0151 -0.01157 -0.01353 -0.01203 C -0.01058 -0.01296 -0.00746 -0.01365 -0.00451 -0.01413 C 6.66667E-6 -0.01481 0.0047 -0.01527 0.00921 -0.01597 C 0.01529 -0.02152 0.01789 -0.02453 0.0198 -0.03425 C 0.01928 -0.03703 0.01997 -0.04074 0.01824 -0.04236 C 0.01511 -0.04537 0.00851 -0.02777 0.00765 -0.02615 C 0.00608 -0.01828 0.00608 -0.0118 0.00157 -0.00601 C 0.00105 -0.00393 6.66667E-6 0.00209 6.66667E-6 9.62963E-6 C 6.66667E-6 -0.01597 0.00574 -0.03101 0.00765 -0.04629 C 0.00817 -0.05046 0.00817 -0.05462 0.00921 -0.05856 C 0.00973 -0.06087 0.01147 -0.06249 0.01216 -0.06458 C 0.01476 -0.07245 0.01529 -0.07685 0.01667 -0.08472 C 0.01893 -0.02523 0.00747 -0.04884 0.03334 -0.04027 C 0.03473 -0.03981 0.03542 -0.03773 0.03647 -0.03634 C 0.0257 -0.02499 0.02466 -0.01597 0.0106 -0.01203 C 0.01685 -0.0037 0.02154 0.00301 0.02883 0.01019 C 0.03074 0.01204 0.03334 0.01227 0.0349 0.01436 C 0.03595 0.01575 0.03195 0.01297 0.03039 0.01227 C 0.02518 0.00533 0.01911 -0.00277 0.01216 -0.00601 C 0.00799 -0.01458 0.00226 -0.02083 -0.00294 -0.02824 C -0.00676 -0.01851 -0.01128 -0.00972 -0.0151 9.62963E-6 C -0.01701 -0.00717 -0.01701 -0.01273 -0.02117 -0.01805 C -0.01961 -0.01273 -0.01805 -0.0074 -0.01666 -0.00185 C -0.01596 0.0007 -0.01701 0.0051 -0.0151 0.00626 C -0.01353 0.00718 -0.01423 0.00209 -0.01353 9.62963E-6 C -0.01076 -0.0074 -0.01128 -0.00578 -0.00607 -0.00787 C 0.00452 -0.02199 -0.0085 0.00834 0.00157 -0.00601 C 0.00209 -0.00879 0.00348 -0.01134 0.00313 -0.01413 C 0.00296 -0.01597 0.0014 -0.01805 6.66667E-6 -0.01805 C -0.00103 -0.01805 6.66667E-6 -0.0155 6.66667E-6 -0.01413 " pathEditMode="relative" ptsTypes="fffffffffffffffffffffffffffffffffffA">
                                      <p:cBhvr>
                                        <p:cTn id="70" dur="2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9.16667E-6 -4.81481E-6 C 0.00607 -0.0081 0.01076 -0.01806 0.01666 -0.02639 C 0.01614 -0.01366 0.01649 -0.00069 0.01527 0.01204 C 0.01493 0.01482 0.01562 0.00509 0.01371 0.00394 C 0.01232 0.00301 0.01267 0.00787 0.01215 0.00995 C 0.01059 0.00926 0.00902 0.00903 0.00763 0.0081 C 0.00607 0.00694 0.00434 0.00232 0.00312 0.00394 C 0.00156 0.00602 0.00381 0.00949 0.00468 0.01204 C 0.00624 0.0162 0.01093 0.01875 0.01371 0.02014 C 0.01666 0.02176 0.02274 0.02431 0.02274 0.02431 C 0.02586 0.02361 0.02916 0.02431 0.03194 0.02222 C 0.03333 0.02107 0.03177 0.0169 0.03333 0.0162 C 0.03472 0.01551 0.03524 0.01898 0.03645 0.02014 C 0.04565 0.02917 0.04288 0.02732 0.05156 0.03032 C 0.05972 0.02755 0.05555 0.02755 0.06371 0.03032 C 0.06684 0.01806 0.06406 0.0125 0.05763 0.00394 C 0.05815 0.01806 0.05017 0.03912 0.0592 0.04653 C 0.06788 0.05347 0.10312 0.04792 0.11979 0.04028 C 0.12621 0.02732 0.121 0.01991 0.11215 0.01412 C 0.10642 0.00602 -0.0066 0.00486 -0.02865 0.00394 C -0.03299 -0.01296 -0.01441 -0.01042 -0.00591 -0.01227 C 0.0085 -0.02176 0.00434 -0.02315 0.00607 0.00394 C 0.00989 0.00232 0.0184 -0.00139 0.02135 -4.81481E-6 C 0.02343 0.00093 0.02326 0.00556 0.0243 0.0081 C 0.02517 0.01019 0.02638 0.01204 0.02743 0.01412 C 0.02795 0.01875 0.02621 0.02477 0.02881 0.02824 C 0.03072 0.03079 0.03124 0.0213 0.03038 0.01806 C 0.02968 0.01528 0.02586 0.0162 0.0243 0.01412 " pathEditMode="relative" ptsTypes="fffffffffffffffffffffffffffA">
                                      <p:cBhvr>
                                        <p:cTn id="72" dur="2000" fill="hold"/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9" name="Group 5"/>
          <p:cNvGrpSpPr>
            <a:grpSpLocks/>
          </p:cNvGrpSpPr>
          <p:nvPr/>
        </p:nvGrpSpPr>
        <p:grpSpPr bwMode="auto">
          <a:xfrm>
            <a:off x="6950075" y="1125538"/>
            <a:ext cx="1655763" cy="2089150"/>
            <a:chOff x="3334" y="2432"/>
            <a:chExt cx="1043" cy="1316"/>
          </a:xfrm>
        </p:grpSpPr>
        <p:sp>
          <p:nvSpPr>
            <p:cNvPr id="26630" name="Oval 6"/>
            <p:cNvSpPr>
              <a:spLocks noChangeArrowheads="1"/>
            </p:cNvSpPr>
            <p:nvPr/>
          </p:nvSpPr>
          <p:spPr bwMode="auto">
            <a:xfrm rot="288206">
              <a:off x="3470" y="2432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6631" name="Oval 7"/>
            <p:cNvSpPr>
              <a:spLocks noChangeArrowheads="1"/>
            </p:cNvSpPr>
            <p:nvPr/>
          </p:nvSpPr>
          <p:spPr bwMode="auto">
            <a:xfrm rot="288206">
              <a:off x="3742" y="3158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6632" name="Oval 8"/>
            <p:cNvSpPr>
              <a:spLocks noChangeArrowheads="1"/>
            </p:cNvSpPr>
            <p:nvPr/>
          </p:nvSpPr>
          <p:spPr bwMode="auto">
            <a:xfrm rot="2785570">
              <a:off x="3312" y="2862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26633" name="Group 9"/>
          <p:cNvGrpSpPr>
            <a:grpSpLocks/>
          </p:cNvGrpSpPr>
          <p:nvPr/>
        </p:nvGrpSpPr>
        <p:grpSpPr bwMode="auto">
          <a:xfrm>
            <a:off x="5292725" y="1196975"/>
            <a:ext cx="1584325" cy="2089150"/>
            <a:chOff x="2472" y="1797"/>
            <a:chExt cx="998" cy="1316"/>
          </a:xfrm>
        </p:grpSpPr>
        <p:sp>
          <p:nvSpPr>
            <p:cNvPr id="26634" name="Oval 10"/>
            <p:cNvSpPr>
              <a:spLocks noChangeArrowheads="1"/>
            </p:cNvSpPr>
            <p:nvPr/>
          </p:nvSpPr>
          <p:spPr bwMode="auto">
            <a:xfrm rot="3871241">
              <a:off x="2812" y="1820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6635" name="Oval 11"/>
            <p:cNvSpPr>
              <a:spLocks noChangeArrowheads="1"/>
            </p:cNvSpPr>
            <p:nvPr/>
          </p:nvSpPr>
          <p:spPr bwMode="auto">
            <a:xfrm rot="3871241">
              <a:off x="2449" y="2501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6636" name="Oval 12"/>
            <p:cNvSpPr>
              <a:spLocks noChangeArrowheads="1"/>
            </p:cNvSpPr>
            <p:nvPr/>
          </p:nvSpPr>
          <p:spPr bwMode="auto">
            <a:xfrm rot="2785570">
              <a:off x="2767" y="2182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26638" name="Group 14"/>
          <p:cNvGrpSpPr>
            <a:grpSpLocks/>
          </p:cNvGrpSpPr>
          <p:nvPr/>
        </p:nvGrpSpPr>
        <p:grpSpPr bwMode="auto">
          <a:xfrm>
            <a:off x="1763713" y="1484313"/>
            <a:ext cx="1584325" cy="2089150"/>
            <a:chOff x="2472" y="1797"/>
            <a:chExt cx="998" cy="1316"/>
          </a:xfrm>
        </p:grpSpPr>
        <p:sp>
          <p:nvSpPr>
            <p:cNvPr id="26639" name="Oval 15"/>
            <p:cNvSpPr>
              <a:spLocks noChangeArrowheads="1"/>
            </p:cNvSpPr>
            <p:nvPr/>
          </p:nvSpPr>
          <p:spPr bwMode="auto">
            <a:xfrm rot="3871241">
              <a:off x="2812" y="1820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6640" name="Oval 16"/>
            <p:cNvSpPr>
              <a:spLocks noChangeArrowheads="1"/>
            </p:cNvSpPr>
            <p:nvPr/>
          </p:nvSpPr>
          <p:spPr bwMode="auto">
            <a:xfrm rot="3871241">
              <a:off x="2449" y="2501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6641" name="Oval 17"/>
            <p:cNvSpPr>
              <a:spLocks noChangeArrowheads="1"/>
            </p:cNvSpPr>
            <p:nvPr/>
          </p:nvSpPr>
          <p:spPr bwMode="auto">
            <a:xfrm rot="2785570">
              <a:off x="2767" y="2182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26642" name="Group 18"/>
          <p:cNvGrpSpPr>
            <a:grpSpLocks/>
          </p:cNvGrpSpPr>
          <p:nvPr/>
        </p:nvGrpSpPr>
        <p:grpSpPr bwMode="auto">
          <a:xfrm>
            <a:off x="3275013" y="1987550"/>
            <a:ext cx="1655762" cy="2089150"/>
            <a:chOff x="3334" y="2432"/>
            <a:chExt cx="1043" cy="1316"/>
          </a:xfrm>
        </p:grpSpPr>
        <p:sp>
          <p:nvSpPr>
            <p:cNvPr id="26643" name="Oval 19"/>
            <p:cNvSpPr>
              <a:spLocks noChangeArrowheads="1"/>
            </p:cNvSpPr>
            <p:nvPr/>
          </p:nvSpPr>
          <p:spPr bwMode="auto">
            <a:xfrm rot="288206">
              <a:off x="3470" y="2432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6644" name="Oval 20"/>
            <p:cNvSpPr>
              <a:spLocks noChangeArrowheads="1"/>
            </p:cNvSpPr>
            <p:nvPr/>
          </p:nvSpPr>
          <p:spPr bwMode="auto">
            <a:xfrm rot="288206">
              <a:off x="3742" y="3158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6645" name="Oval 21"/>
            <p:cNvSpPr>
              <a:spLocks noChangeArrowheads="1"/>
            </p:cNvSpPr>
            <p:nvPr/>
          </p:nvSpPr>
          <p:spPr bwMode="auto">
            <a:xfrm rot="2785570">
              <a:off x="3312" y="2862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26646" name="Group 22"/>
          <p:cNvGrpSpPr>
            <a:grpSpLocks/>
          </p:cNvGrpSpPr>
          <p:nvPr/>
        </p:nvGrpSpPr>
        <p:grpSpPr bwMode="auto">
          <a:xfrm>
            <a:off x="755650" y="5734050"/>
            <a:ext cx="1368425" cy="719138"/>
            <a:chOff x="476" y="2387"/>
            <a:chExt cx="862" cy="453"/>
          </a:xfrm>
        </p:grpSpPr>
        <p:sp>
          <p:nvSpPr>
            <p:cNvPr id="26647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476" y="2387"/>
              <a:ext cx="318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FFFF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26648" name="WordArt 24"/>
            <p:cNvSpPr>
              <a:spLocks noChangeArrowheads="1" noChangeShapeType="1" noTextEdit="1"/>
            </p:cNvSpPr>
            <p:nvPr/>
          </p:nvSpPr>
          <p:spPr bwMode="auto">
            <a:xfrm>
              <a:off x="884" y="2659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FFFF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  <p:sp>
          <p:nvSpPr>
            <p:cNvPr id="26649" name="WordArt 25"/>
            <p:cNvSpPr>
              <a:spLocks noChangeArrowheads="1" noChangeShapeType="1" noTextEdit="1"/>
            </p:cNvSpPr>
            <p:nvPr/>
          </p:nvSpPr>
          <p:spPr bwMode="auto">
            <a:xfrm>
              <a:off x="1066" y="2387"/>
              <a:ext cx="272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FFFF"/>
                  </a:solidFill>
                  <a:latin typeface="ＭＳ Ｐゴシック" panose="020B0600070205080204" pitchFamily="50" charset="-128"/>
                </a:rPr>
                <a:t>Ｏ</a:t>
              </a:r>
            </a:p>
          </p:txBody>
        </p:sp>
      </p:grp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C 0.00052 0.00185 -0.00017 0.00578 0.00139 0.00578 C 0.00313 0.00578 0.00434 2.96296E-6 0.00434 2.96296E-6 C 0.00486 -0.00324 0.00347 -0.00903 0.0059 -0.00973 C 0.0099 -0.01088 0.01441 0.00648 0.01615 0.00972 C 0.01719 0.01435 0.01649 0.02014 0.0191 0.02361 C 0.02031 0.02523 0.02326 0.02199 0.02361 0.01967 C 0.02431 0.01458 0.02257 0.00926 0.02205 0.00393 C 0.01111 0.01389 -0.00243 0.00856 -0.01476 0.01365 C -0.0158 0.01574 -0.01892 0.01805 -0.01771 0.01967 C -0.01632 0.02152 -0.01372 0.01666 -0.01181 0.01759 C -0.01007 0.01828 -0.01024 0.02199 -0.00885 0.02361 C -0.00434 0.02847 0.00347 0.02986 0.00885 0.03125 C 0.01563 0.0287 0.02083 0.02777 0.02639 0.02152 C 0.04497 2.96296E-6 0.01962 0.02384 0.03524 0.00972 C 0.03767 0.00092 0.04253 -0.00417 0.03385 -0.00787 C 0.02274 -0.00324 0.02899 -0.00139 0.01476 -0.00394 C 0.01285 0.00602 0.01389 0.01389 0.01615 0.02361 C 0.0151 0.00926 0.01545 0.00463 0.01024 -0.00602 C 0.00972 -0.00787 0.00885 -0.01389 0.00885 -0.01181 C 0.00885 -0.00116 0.01111 0.00902 0.01181 0.01967 C 0.02031 0.00833 0.02292 -0.00903 0.03229 -0.0176 C 0.03177 -0.02014 0.03299 -0.02547 0.0309 -0.02547 C 0.02882 -0.02547 0.02899 -0.02037 0.02934 -0.0176 C 0.02986 -0.01297 0.03628 -0.00787 0.03819 -0.00602 C 0.0401 -0.00209 0.04115 0.00324 0.0441 0.00578 C 0.04549 0.00694 0.04531 0.00208 0.04566 2.96296E-6 C 0.04635 -0.00324 0.04653 -0.00648 0.04705 -0.00973 C 0.04653 -0.01829 0.04566 -0.02685 0.04566 -0.03542 C 0.04566 -0.0375 0.04722 -0.03148 0.04705 -0.0294 C 0.04618 -0.01968 0.04219 -0.00417 0.03976 0.00578 C 0.03924 0.01227 0.03976 0.01921 0.03819 0.02546 C 0.03767 0.02754 0.02326 0.03495 0.02066 0.03727 C 0.01962 0.03518 0.01667 0.03333 0.01771 0.03125 C 0.01875 0.02916 0.03177 0.02268 0.03385 0.02152 C 0.03524 0.01898 0.03698 0.01643 0.03819 0.01365 C 0.04045 0.00856 0.0441 -0.00209 0.0441 -0.00209 C 0.05226 0.00625 0.05781 0.01898 0.06771 0.02361 C 0.07292 0.03194 0.07951 0.05 0.08681 0.03518 C 0.08628 0.03264 0.08681 0.02893 0.08524 0.02731 C 0.08403 0.02615 0.08247 0.02893 0.0809 0.0294 C 0.07899 0.03009 0.07691 0.03055 0.075 0.03125 C 0.06406 0.02847 0.07083 0.03055 0.05885 0.02546 C 0.05729 0.02477 0.05434 0.02361 0.05434 0.02361 C 0.04948 0.01921 0.04826 0.01412 0.04271 0.0118 C 0.04132 0.00185 0.04288 -0.00834 0.03385 -0.00394 C 0.03073 -0.01204 0.02865 -0.02014 0.025 -0.02755 C 0.01806 -0.01343 0.01997 -0.02037 0.01771 -0.00787 C 0.01823 -0.00255 0.01753 0.00301 0.0191 0.00787 C 0.01962 0.00995 0.02066 0.00393 0.02066 0.00185 C 0.02066 -0.00139 0.01962 -0.00463 0.0191 -0.00787 C 0.01771 -0.00718 0.01632 -0.00579 0.01476 -0.00602 C 0.01267 -0.00648 0.01076 -0.01111 0.00885 -0.00973 C 0.00608 -0.00764 0.0059 -0.00209 0.00434 0.00185 C 0.00486 0.01111 0.00451 0.02037 0.0059 0.0294 C 0.00625 0.03194 0.00538 0.02222 0.00729 0.02152 C 0.0191 0.01666 0.03177 0.0162 0.0441 0.01365 C 0.04514 0.01111 0.0474 0.00856 0.04705 0.00578 C 0.0467 0.0037 0.04427 0.00416 0.04271 0.00393 C 0.03681 0.00277 0.0309 0.00254 0.025 0.00185 C 0.0158 0.00509 0.01736 0.00833 0.01476 0.01967 C 0.01319 0.03657 0.00764 0.06342 0.02361 0.06852 C 0.03108 0.05856 0.03003 0.04537 0.03524 0.03518 C 0.03733 0.03102 0.04063 0.02777 0.04271 0.02361 C 0.04462 0.00694 0.04566 0.00509 0.0441 -0.01366 C 0.03333 -0.0044 0.03264 -0.00417 0.0191 -0.00209 C 0.01528 -0.02315 0.01858 0.00277 0.02066 -0.01574 C 0.02083 -0.01783 0.01753 -0.02153 0.0191 -0.02153 C 0.02083 -0.02153 0.02083 -0.01736 0.02205 -0.01574 C 0.02483 -0.01204 0.02813 -0.00949 0.0309 -0.00602 C 0.02847 0.00324 0.03073 0.00902 0.03385 0.01759 C 0.03333 0.01296 0.03455 0.0074 0.03229 0.00393 C 0.0309 0.00185 0.02813 0.0074 0.02639 0.00578 C 0.02431 0.00393 0.02448 -0.0007 0.02361 -0.00394 C 0.01875 -0.02223 0.02292 -0.00973 0.01615 -0.02755 C 0.01667 -0.02361 0.01649 -0.01945 0.01771 -0.01574 C 0.0224 -0.0007 0.03108 0.00115 0.04115 0.00787 C 0.04271 0.01041 0.0434 0.01736 0.04566 0.01574 C 0.04792 0.01412 0.04531 0.00879 0.0441 0.00578 C 0.04323 0.0037 0.04115 0.00324 0.03976 0.00185 C 0.03177 0.00463 0.03194 0.00046 0.025 0.00393 C 0.01719 0.00023 0.02205 0.00139 0.02205 -0.00787 " pathEditMode="relative" ptsTypes="fffffffffffffffffffffffffffffffffffffffffffffffffffffffffffffffffffffffffffffffffA">
                                      <p:cBhvr>
                                        <p:cTn id="9" dur="2000" fill="hold"/>
                                        <p:tgtEl>
                                          <p:spTgt spid="266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7037E-6 C -0.00451 -0.00903 -0.00677 -0.01574 -0.01319 -0.02153 C -0.01267 -0.01436 -0.0118 -0.00718 -0.0118 3.7037E-6 C -0.0118 0.00277 -0.01354 -0.0051 -0.01319 -0.00787 C -0.01284 -0.01019 -0.01128 -0.01181 -0.01024 -0.01366 C -0.01093 -0.0169 -0.0125 -0.02709 -0.01475 -0.0294 C -0.01718 -0.03195 -0.02361 -0.03334 -0.02361 -0.03334 C -0.02743 -0.04931 -0.02135 -0.02824 -0.02066 -0.02547 C -0.02118 -0.02223 -0.02031 -0.01806 -0.02204 -0.01574 C -0.02309 -0.01436 -0.025 -0.0176 -0.02656 -0.0176 C -0.02725 -0.0176 -0.02569 -0.01621 -0.025 -0.01574 C -0.02309 -0.01436 -0.021 -0.0132 -0.01909 -0.01181 C -0.0125 -0.00278 -0.00295 0.00208 0.00591 0.00601 C 0.00209 -0.00857 -0.00295 -0.01528 0.0073 -0.0294 C 0.00434 -0.0507 0.0066 -0.04537 -0.01475 -0.04306 C -0.01614 -0.04237 -0.0184 -0.04306 -0.01909 -0.04121 C -0.02152 -0.03496 -0.01493 -0.03403 -0.01319 -0.03334 C -0.00277 -0.01875 -0.01475 -0.02061 0.00591 -0.02338 C 0.00643 -0.02547 0.00625 -0.02778 0.0073 -0.0294 C 0.0099 -0.0338 0.01615 -0.04121 0.01615 -0.04121 C 0.01841 -0.05047 0.02379 -0.05672 0.01476 -0.06065 C 0.01129 -0.05996 0.00747 -0.06088 0.00434 -0.0588 C 0.00296 -0.05787 0.0033 -0.05487 0.00296 -0.05278 C 0.00191 -0.04699 0.00105 -0.04098 -3.05556E-6 -0.03519 C -0.00052 -0.03264 -0.00034 -0.0294 -0.00156 -0.02732 C -0.0026 -0.0257 -0.00451 -0.02616 -0.0059 -0.02547 C -0.01163 -0.02292 -0.00937 -0.02408 -0.01475 -0.01945 C -0.01649 -0.02686 -0.01597 -0.0507 -0.01614 -0.05487 C -0.02899 -0.04885 -0.0118 -0.03774 -0.00746 -0.03334 C -0.00191 -0.02778 0.0158 -0.01598 0.01615 -0.01574 C 0.025 -0.01042 0.03368 -0.00533 0.04254 3.7037E-6 C 0.04393 0.00092 0.04705 0.00416 0.04705 0.00208 C 0.04705 0.00092 0.03976 -0.00371 0.03681 -0.00579 C 0.02882 -0.02732 0.03924 -0.00278 0.02934 -0.0176 C 0.02691 -0.02107 0.02344 -0.0294 0.02344 -0.0294 C 0.02136 -0.0382 0.01893 -0.03612 0.0132 -0.04121 C 0.0073 -0.03797 0.00157 -0.03403 -0.00451 -0.03125 C -0.00503 -0.02801 -0.00503 -0.02454 -0.0059 -0.02153 C -0.00659 -0.01945 -0.00711 -0.01574 -0.00885 -0.01574 C -0.01041 -0.01574 -0.00798 -0.01968 -0.00746 -0.02153 C -0.00538 -0.04561 -0.00816 -0.03287 -3.05556E-6 -0.05278 C 0.00105 -0.05533 0.004 -0.05811 0.00296 -0.06065 C 0.00209 -0.06274 -3.05556E-6 -0.05811 -0.00156 -0.05672 C -0.01024 -0.03704 -0.01059 -0.01436 -0.00746 0.00787 C 0.00608 0.00231 0.00209 0.00601 -0.00451 -0.03519 C -0.00486 -0.0375 -0.00729 -0.03241 -0.00885 -0.03125 C -0.01024 -0.03033 -0.0118 -0.0301 -0.01319 -0.0294 C -0.01579 -0.01899 -0.01163 0.02384 -0.0059 0.03541 C -0.00503 0.03171 -0.00312 0.02731 -0.0059 0.02361 C -0.00833 0.02037 -0.01475 0.01574 -0.01475 0.01574 C -0.01857 0.00833 -0.02187 0.00787 -0.02795 0.00393 C -0.00434 -0.0088 0.01841 -0.01112 0.0441 -0.01366 C 0.02934 -0.0257 0.03681 -0.02246 0.02205 -0.02547 C 0.0198 -0.03357 0.01789 -0.03403 0.01181 -0.03125 C 0.0099 -0.0294 0.00782 -0.02755 0.00591 -0.02547 C 0.00382 -0.02292 0.00261 -0.01644 -3.05556E-6 -0.0176 C -0.00347 -0.01899 0.00382 -0.03218 0.00434 -0.03334 C 0.00643 -0.02269 0.01476 0.01157 -3.05556E-6 -0.00186 C -0.00225 -0.00973 -0.00399 -0.01737 -0.0059 -0.02547 C -0.00382 -0.00139 0.004 0.0125 0.0132 0.03148 C 0.01511 0.02176 0.0165 0.01157 0.0191 0.00208 C 0.01702 -0.00579 0.01632 -0.00903 0.01025 -0.01181 C 0.00834 -0.01574 0.00625 -0.01945 0.00434 -0.02338 C 0.0033 -0.02547 0.00139 -0.0294 0.00139 -0.0294 C -0.00225 -0.01991 -0.00416 -0.0132 -0.00885 -0.00394 C -0.00989 -0.00162 -0.00486 -0.0051 -0.00295 -0.00579 C -0.00138 -0.00625 -0.00017 -0.00764 0.00139 -0.00787 C 0.01164 -0.00903 0.02205 -0.00903 0.0323 -0.00973 C 0.03334 -0.01181 0.03646 -0.01389 0.03525 -0.01574 C 0.03316 -0.01899 0.02362 -0.02338 0.0191 -0.02547 C 0.01441 -0.02315 0.01094 -0.02246 0.0073 -0.0176 " pathEditMode="relative" ptsTypes="ffffffffffffffffffffffffffffffffffffffffffffffffffffffffffffffffffffffA">
                                      <p:cBhvr>
                                        <p:cTn id="14" dur="20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6 1.11111E-6 C 0.00764 -0.00347 0.00799 0.0007 0.0132 0.00787 C 0.01372 0.00579 0.01476 0.00394 0.01476 0.00185 C 0.01476 -0.0037 0.00903 -0.00926 0.01771 0.00185 C 0.01928 0.01296 0.02067 0.01759 0.02501 0.02732 C 0.02223 0.04745 0.02518 0.03542 0.02205 0.03125 C 0.02101 0.02986 0.0191 0.03009 0.01771 0.0294 C 0.0257 0.02222 0.01962 0.02639 0.03386 0.02338 C 0.03924 0.02222 0.05001 0.01945 0.05001 0.01945 C 0.05192 0.01759 0.05469 0.01644 0.05591 0.01366 C 0.0566 0.01181 0.05313 0.01528 0.05157 0.01574 C 0.04671 0.01713 0.03681 0.01945 0.03681 0.01945 C 0.03525 -0.00046 0.0356 -0.00926 0.03386 0.01366 C 0.03334 0.02083 0.03299 0.02801 0.03247 0.03519 C 0.03039 0.02755 0.02796 0.02338 0.02362 0.01759 C 0.0231 0.01505 0.02223 0.00695 0.02205 0.00972 C 0.01928 0.04375 0.0224 0.07407 0.0191 0.03333 C 0.02153 0.03195 0.02449 0.03171 0.02657 0.0294 C 0.03178 0.02361 0.0231 0.01505 0.02067 0.01181 C 0.01372 0.02523 0.0198 0.01273 0.02205 0.01181 C 0.02362 0.01111 0.02501 0.01296 0.02657 0.01366 C 0.03473 0.02107 0.0408 0.03009 0.05001 0.03519 C 0.04671 0.0287 0.04567 0.02338 0.0441 0.01574 C 0.04358 0.01898 0.0448 0.02361 0.04271 0.02546 C 0.04115 0.02685 0.04063 0.02153 0.03976 0.01945 C 0.03751 0.01343 0.03699 0.00625 0.03525 1.11111E-6 C 0.03178 0.01458 0.03438 0.05324 0.03091 0.00972 C 0.02952 0.01042 0.02761 0.01042 0.02657 0.01181 C 0.02414 0.01505 0.02067 0.02338 0.02067 0.02338 C 0.04358 0.02546 0.16164 0.01829 0.09567 0.02546 C 0.05712 0.02384 0.05452 0.03056 0.03091 0.01574 C 0.0224 0.00394 0.02709 0.01389 0.0382 0.00579 C 0.03959 0.00486 0.03924 0.00185 0.03976 1.11111E-6 C 0.03924 0.00532 0.04028 0.01134 0.0382 0.01574 C 0.03733 0.01782 0.03594 0.01204 0.03525 0.00972 C 0.03421 0.00625 0.03264 -0.01204 0.03247 -0.01389 C 0.03195 -0.00926 0.0316 -0.00463 0.03091 1.11111E-6 C 0.03056 0.00208 0.03091 0.00486 0.02952 0.00579 C 0.02813 0.00671 0.02657 0.00463 0.02501 0.00394 C 0.02553 0.00787 0.02657 0.01181 0.02657 0.01574 C 0.02657 0.01782 0.02657 0.00972 0.02501 0.00972 C 0.02344 0.00972 0.02431 0.01389 0.02362 0.01574 C 0.02084 0.02361 0.01771 0.03125 0.01476 0.03912 C 0.01216 0.04583 0.00886 0.05232 0.00591 0.0588 C 0.00278 0.08542 0.00521 0.06227 0.00747 0.05671 C 0.01112 0.04815 0.0165 0.04144 0.02067 0.03333 C 0.02223 0.02662 0.02362 0.02153 0.02657 0.01574 C 0.02449 0.00764 0.02205 0.00648 0.01615 0.00394 C 0.01511 0.00579 0.01233 0.00764 0.0132 0.00972 C 0.01407 0.01204 0.01737 0.01042 0.0191 0.01181 C 0.02084 0.0132 0.02188 0.0162 0.02362 0.01759 C 0.02431 0.01806 0.04046 0.03125 0.04705 0.03125 C 0.04862 0.03125 0.0441 0.03009 0.04271 0.0294 C 0.03386 0.02037 0.02535 0.00995 0.01615 0.00185 C 0.01615 0.00162 0.01962 -0.0162 0.02205 0.00185 C 0.02275 0.00695 0.02119 0.01227 0.02067 0.01759 C 0.02014 0.01574 0.01841 0.01366 0.0191 0.01181 C 0.02205 0.0037 0.03091 -0.00995 0.03091 -0.00995 C 0.03143 -0.0118 0.03091 -0.01574 0.03247 -0.01574 C 0.03403 -0.01574 0.03334 -0.0118 0.03386 -0.00995 C 0.03577 -0.00278 0.03785 0.00463 0.03976 0.01181 C 0.0408 0.01574 0.04271 0.02338 0.04271 0.02338 C 0.04324 0.03125 0.0441 0.03912 0.0441 0.04699 C 0.0441 0.05093 0.04341 0.03912 0.04271 0.03519 C 0.04202 0.03125 0.04063 0.02732 0.03976 0.02338 C 0.03577 0.03403 0.0382 0.03866 0.03681 0.05093 C 0.02796 0.04282 0.02275 0.02685 0.0191 0.01366 C 0.01858 0.00972 0.01528 0.00394 0.01771 0.00185 C 0.01997 -0.00023 0.02188 0.00695 0.02362 0.00972 C 0.03091 0.02176 0.02987 0.01945 0.03247 0.0294 C 0.03386 0.0169 0.03091 0.01759 0.03525 0.01759 " pathEditMode="relative" ptsTypes="ffffffffffffffffffffffffffffffffffffffffffffffffffffffffffffffffffffffA">
                                      <p:cBhvr>
                                        <p:cTn id="19" dur="2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6.2963E-6 C -0.00139 -0.00209 -0.00226 -0.0058 -0.00434 -0.00603 C -0.0184 -0.00834 -0.00955 0.00532 -0.01615 -0.00788 C -0.01997 -0.00047 -0.02066 0.00462 -0.02205 0.01365 C -0.02743 0.0111 -0.03195 0.00786 -0.03663 0.0037 C -0.04219 0.00624 -0.0441 0.00971 -0.04115 0.01758 C -0.04045 0.01967 -0.03698 0.02175 -0.0382 0.02337 C -0.03941 0.02499 -0.0408 0.02013 -0.04254 0.01944 C -0.04879 0.01689 -0.05521 0.01689 -0.06163 0.0155 C -0.06181 0.0155 -0.07188 0.01897 -0.0691 0.02337 C -0.06719 0.02661 -0.06024 0.02731 -0.06024 0.02731 C -0.03715 0.01782 -0.01875 0.02245 0.00885 0.02152 C 0.00781 0.02407 0.0059 0.02638 0.0059 0.02939 C 0.0059 0.04999 0.0092 0.0405 0.0118 0.03518 C 0.01024 0.02245 0.0059 0.00902 0.0059 -0.00394 C 0.0059 -0.01504 0.00746 0.01828 0.00746 0.02939 C 0.00746 0.03332 0.00642 0.02152 0.0059 0.01758 C 0.00955 0.00995 0.00989 -0.00394 0.01337 0.00971 C 0.01233 0.01758 0.01128 0.02545 0.01042 0.03332 C 0.01007 0.0361 0.00989 0.02615 0.0118 0.02545 C 0.01805 0.0236 0.02448 0.02661 0.0309 0.02731 C 0.03281 0.02661 0.03576 0.02777 0.0368 0.02545 C 0.04028 0.01782 0.02569 0.01133 0.02361 0.00971 C 0.02257 0.00763 0.02153 0.00578 0.02066 0.0037 C 0.01996 0.00184 0.02066 -0.00279 0.01927 -0.00209 C 0.01632 -0.00047 0.0158 0.00485 0.01337 0.00763 C 0.01215 0.00902 0.01042 0.00902 0.00885 0.00971 C 0.0033 0.00462 0.00226 0.00254 0.00451 -0.00603 C 0.00885 -0.04839 0.0033 0.00022 0.00746 0.05277 C 0.00851 0.06643 0.00712 0.02453 0.01042 0.01157 C 0.01094 0.01365 0.01146 0.0155 0.0118 0.01758 C 0.0125 0.02152 0.01042 0.02939 0.01337 0.02939 C 0.01684 0.02939 0.01927 0.01758 0.01927 0.01758 C 0.01736 0.00532 0.01632 0.00462 0.00746 0.00184 C 0.00555 0.00254 0.00364 0.0037 0.00156 0.0037 C 1.94444E-6 0.0037 0.00503 0.00346 0.0059 0.00184 C 0.00729 -0.00093 0.00694 -0.00464 0.00746 -0.00788 C 0.0092 -0.00626 0.0151 -6.2963E-6 0.01771 -0.00209 C 0.01944 -0.00348 0.01875 -0.00742 0.01927 -0.00996 C 0.01875 -0.0139 0.01562 -0.01899 0.01771 -0.02177 C 0.01962 -0.02431 0.01996 -0.01529 0.02066 -0.01181 C 0.02153 -0.00742 0.02222 0.00647 0.02222 0.00184 C 0.02222 -0.00464 0.02118 -0.01135 0.02066 -0.01783 C 0.01701 0.00832 0.01667 0.03633 0.01476 0.06272 C 0.01441 0.06735 0.01441 0.05277 0.01632 0.04883 C 0.01736 0.04652 0.02031 0.04768 0.02222 0.04698 C 0.0217 0.0449 0.02135 0.04282 0.02066 0.04096 C 0.01979 0.03888 0.0184 0.03726 0.01771 0.03518 C 0.0118 0.01782 0.0184 0.02823 0.01042 0.01758 C 0.00989 0.01527 0.00694 0.00809 0.01042 0.00578 C 0.0118 0.00485 0.01337 0.00717 0.01476 0.00763 C 0.02066 0.00971 0.03246 0.01365 0.03246 0.01365 C 0.03976 0.01295 0.04757 0.01481 0.05451 0.01157 C 0.05642 0.01064 0.05139 0.00786 0.05 0.00578 C 0.04896 0.00393 0.04861 0.00138 0.04722 -6.2963E-6 C 0.04549 -0.00163 0.04323 -0.0014 0.04132 -0.00209 C 0.03628 -0.00695 0.03229 -0.01112 0.02656 -0.0139 C 0.02465 -0.01575 0.02309 -0.01922 0.02066 -0.01968 C 0.0151 -0.02061 0.00764 -0.00348 0.00451 0.00184 C 0.00191 0.00624 -0.00278 0.0155 -0.00278 0.0155 C -0.0033 0.01944 -0.00365 0.02337 -0.00434 0.02731 C -0.00556 0.03402 -0.0099 0.0537 -0.00868 0.04698 C -0.00608 0.03194 -0.00938 0.04374 0.00295 0.02731 C 0.00555 0.02383 0.01198 0.01041 0.01337 0.00763 C 0.01389 0.00508 0.01476 0.00254 0.01476 -6.2963E-6 C 0.01476 -0.00209 0.01371 0.0037 0.01337 0.00578 C 0.01267 0.01018 0.01233 0.01481 0.0118 0.01944 C 0.00677 0.00948 0.0066 0.0074 0.01042 0.03332 C 0.01233 0.04606 0.01788 0.05786 0.02066 0.07036 C 0.02726 0.05346 0.02378 0.03541 0.01771 0.01944 C 0.01719 0.02152 0.01788 0.02545 0.01632 0.02545 C 0.01476 0.02545 0.01476 0.01944 0.01476 0.01944 " pathEditMode="relative" ptsTypes="fffffffffffffffffffffffffffffffffffffffffffffffffffffffffffffffffffffffA">
                                      <p:cBhvr>
                                        <p:cTn id="24" dur="2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1" name="Group 3"/>
          <p:cNvGrpSpPr>
            <a:grpSpLocks/>
          </p:cNvGrpSpPr>
          <p:nvPr/>
        </p:nvGrpSpPr>
        <p:grpSpPr bwMode="auto">
          <a:xfrm>
            <a:off x="6950075" y="1052513"/>
            <a:ext cx="1655763" cy="2089150"/>
            <a:chOff x="3334" y="2432"/>
            <a:chExt cx="1043" cy="1316"/>
          </a:xfrm>
        </p:grpSpPr>
        <p:sp>
          <p:nvSpPr>
            <p:cNvPr id="27652" name="Oval 4"/>
            <p:cNvSpPr>
              <a:spLocks noChangeArrowheads="1"/>
            </p:cNvSpPr>
            <p:nvPr/>
          </p:nvSpPr>
          <p:spPr bwMode="auto">
            <a:xfrm rot="288206">
              <a:off x="3470" y="2432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7653" name="Oval 5"/>
            <p:cNvSpPr>
              <a:spLocks noChangeArrowheads="1"/>
            </p:cNvSpPr>
            <p:nvPr/>
          </p:nvSpPr>
          <p:spPr bwMode="auto">
            <a:xfrm rot="288206">
              <a:off x="3742" y="3158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7654" name="Oval 6"/>
            <p:cNvSpPr>
              <a:spLocks noChangeArrowheads="1"/>
            </p:cNvSpPr>
            <p:nvPr/>
          </p:nvSpPr>
          <p:spPr bwMode="auto">
            <a:xfrm rot="2785570">
              <a:off x="3312" y="2862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27655" name="Group 7"/>
          <p:cNvGrpSpPr>
            <a:grpSpLocks/>
          </p:cNvGrpSpPr>
          <p:nvPr/>
        </p:nvGrpSpPr>
        <p:grpSpPr bwMode="auto">
          <a:xfrm>
            <a:off x="5292725" y="1123950"/>
            <a:ext cx="1584325" cy="2089150"/>
            <a:chOff x="2472" y="1797"/>
            <a:chExt cx="998" cy="1316"/>
          </a:xfrm>
        </p:grpSpPr>
        <p:sp>
          <p:nvSpPr>
            <p:cNvPr id="27656" name="Oval 8"/>
            <p:cNvSpPr>
              <a:spLocks noChangeArrowheads="1"/>
            </p:cNvSpPr>
            <p:nvPr/>
          </p:nvSpPr>
          <p:spPr bwMode="auto">
            <a:xfrm rot="3871241">
              <a:off x="2812" y="1820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7657" name="Oval 9"/>
            <p:cNvSpPr>
              <a:spLocks noChangeArrowheads="1"/>
            </p:cNvSpPr>
            <p:nvPr/>
          </p:nvSpPr>
          <p:spPr bwMode="auto">
            <a:xfrm rot="3871241">
              <a:off x="2449" y="2501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7658" name="Oval 10"/>
            <p:cNvSpPr>
              <a:spLocks noChangeArrowheads="1"/>
            </p:cNvSpPr>
            <p:nvPr/>
          </p:nvSpPr>
          <p:spPr bwMode="auto">
            <a:xfrm rot="2785570">
              <a:off x="2767" y="2182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27660" name="Group 12"/>
          <p:cNvGrpSpPr>
            <a:grpSpLocks/>
          </p:cNvGrpSpPr>
          <p:nvPr/>
        </p:nvGrpSpPr>
        <p:grpSpPr bwMode="auto">
          <a:xfrm>
            <a:off x="1763713" y="1484313"/>
            <a:ext cx="1584325" cy="2089150"/>
            <a:chOff x="2472" y="1797"/>
            <a:chExt cx="998" cy="1316"/>
          </a:xfrm>
        </p:grpSpPr>
        <p:sp>
          <p:nvSpPr>
            <p:cNvPr id="27661" name="Oval 13"/>
            <p:cNvSpPr>
              <a:spLocks noChangeArrowheads="1"/>
            </p:cNvSpPr>
            <p:nvPr/>
          </p:nvSpPr>
          <p:spPr bwMode="auto">
            <a:xfrm rot="3871241">
              <a:off x="2812" y="1820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7662" name="Oval 14"/>
            <p:cNvSpPr>
              <a:spLocks noChangeArrowheads="1"/>
            </p:cNvSpPr>
            <p:nvPr/>
          </p:nvSpPr>
          <p:spPr bwMode="auto">
            <a:xfrm rot="3871241">
              <a:off x="2449" y="2501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7663" name="Oval 15"/>
            <p:cNvSpPr>
              <a:spLocks noChangeArrowheads="1"/>
            </p:cNvSpPr>
            <p:nvPr/>
          </p:nvSpPr>
          <p:spPr bwMode="auto">
            <a:xfrm rot="2785570">
              <a:off x="2767" y="2182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27664" name="Group 16"/>
          <p:cNvGrpSpPr>
            <a:grpSpLocks/>
          </p:cNvGrpSpPr>
          <p:nvPr/>
        </p:nvGrpSpPr>
        <p:grpSpPr bwMode="auto">
          <a:xfrm>
            <a:off x="3276600" y="1989138"/>
            <a:ext cx="1655763" cy="2089150"/>
            <a:chOff x="3334" y="2432"/>
            <a:chExt cx="1043" cy="1316"/>
          </a:xfrm>
        </p:grpSpPr>
        <p:sp>
          <p:nvSpPr>
            <p:cNvPr id="27665" name="Oval 17"/>
            <p:cNvSpPr>
              <a:spLocks noChangeArrowheads="1"/>
            </p:cNvSpPr>
            <p:nvPr/>
          </p:nvSpPr>
          <p:spPr bwMode="auto">
            <a:xfrm rot="288206">
              <a:off x="3470" y="2432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7666" name="Oval 18"/>
            <p:cNvSpPr>
              <a:spLocks noChangeArrowheads="1"/>
            </p:cNvSpPr>
            <p:nvPr/>
          </p:nvSpPr>
          <p:spPr bwMode="auto">
            <a:xfrm rot="288206">
              <a:off x="3742" y="3158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7667" name="Oval 19"/>
            <p:cNvSpPr>
              <a:spLocks noChangeArrowheads="1"/>
            </p:cNvSpPr>
            <p:nvPr/>
          </p:nvSpPr>
          <p:spPr bwMode="auto">
            <a:xfrm rot="2785570">
              <a:off x="3312" y="2862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27668" name="Group 20"/>
          <p:cNvGrpSpPr>
            <a:grpSpLocks/>
          </p:cNvGrpSpPr>
          <p:nvPr/>
        </p:nvGrpSpPr>
        <p:grpSpPr bwMode="auto">
          <a:xfrm>
            <a:off x="755650" y="5734050"/>
            <a:ext cx="1368425" cy="719138"/>
            <a:chOff x="476" y="2387"/>
            <a:chExt cx="862" cy="453"/>
          </a:xfrm>
        </p:grpSpPr>
        <p:sp>
          <p:nvSpPr>
            <p:cNvPr id="27669" name="WordArt 21"/>
            <p:cNvSpPr>
              <a:spLocks noChangeArrowheads="1" noChangeShapeType="1" noTextEdit="1"/>
            </p:cNvSpPr>
            <p:nvPr/>
          </p:nvSpPr>
          <p:spPr bwMode="auto">
            <a:xfrm>
              <a:off x="476" y="2387"/>
              <a:ext cx="318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FFFF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27670" name="WordArt 22"/>
            <p:cNvSpPr>
              <a:spLocks noChangeArrowheads="1" noChangeShapeType="1" noTextEdit="1"/>
            </p:cNvSpPr>
            <p:nvPr/>
          </p:nvSpPr>
          <p:spPr bwMode="auto">
            <a:xfrm>
              <a:off x="884" y="2659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FFFF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  <p:sp>
          <p:nvSpPr>
            <p:cNvPr id="27671" name="WordArt 23"/>
            <p:cNvSpPr>
              <a:spLocks noChangeArrowheads="1" noChangeShapeType="1" noTextEdit="1"/>
            </p:cNvSpPr>
            <p:nvPr/>
          </p:nvSpPr>
          <p:spPr bwMode="auto">
            <a:xfrm>
              <a:off x="1066" y="2387"/>
              <a:ext cx="272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FFFF"/>
                  </a:solidFill>
                  <a:latin typeface="ＭＳ Ｐゴシック" panose="020B0600070205080204" pitchFamily="50" charset="-128"/>
                </a:rPr>
                <a:t>Ｏ</a:t>
              </a:r>
            </a:p>
          </p:txBody>
        </p:sp>
      </p:grp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48148E-6 C -0.00139 -0.0007 -0.00312 -0.00301 -0.00434 -0.00185 C -0.0059 -0.00023 -0.00538 0.00347 -0.0059 0.00602 C -0.00781 0.01458 -0.0092 0.02245 -0.01024 0.03148 C -0.01111 0.03032 -0.01961 0.01944 -0.01909 0.01782 C -0.01788 0.01342 -0.01024 0.00995 -0.01024 0.00995 C -0.00729 0.0125 -0.00434 0.01528 -0.00139 0.01782 C 0.00122 0.02014 -0.00434 0.00602 -0.00434 0.00602 C -0.0059 0.00671 -0.00781 0.00625 -0.00885 0.00787 C -0.01458 0.01713 -0.00573 0.01967 -0.00139 0.02361 C 0.00052 0.03171 0.00226 0.03472 0.00747 0.03935 C 0.00417 0.02245 0.00868 0.03981 0.00157 0.02569 C -0.00694 0.00879 0.00903 0.03171 -0.00434 0.01389 C -0.0059 0.01458 -0.00816 0.01389 -0.00885 0.01574 C -0.00955 0.01759 -0.00885 0.02129 -0.00729 0.02176 C -0.00399 0.02292 -0.00052 0.02014 0.00295 0.01967 C 0.00834 0.01898 0.01372 0.01852 0.0191 0.01782 C 0.02361 0.01574 0.02795 0.01319 0.03247 0.0118 C 0.04375 0.00833 0.04045 0.00972 0.02205 0.0118 C 0.02101 0.00995 0.02014 0.00417 0.0191 0.00602 C 0.01667 0.01111 0.01719 0.01782 0.01615 0.02361 C 0.01563 0.02616 0.01476 0.03148 0.01476 0.03148 C 0.01077 0.03032 0.00747 0.03009 0.00452 0.02569 C -0.00277 0.01458 0.00052 0.00903 -0.00295 0.01782 " pathEditMode="relative" ptsTypes="fffffffffffffffffffffffA">
                                      <p:cBhvr>
                                        <p:cTn id="6" dur="20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07407E-6 C -0.00052 0.00324 -0.00017 0.00717 -0.00156 0.00995 C -0.00243 0.01157 -0.00469 0.01041 -0.0059 0.0118 C -0.00729 0.01342 -0.00781 0.01574 -0.00885 0.01782 C -0.0125 0.03333 -0.00677 0.00995 -0.01476 0.03541 C -0.01597 0.03935 -0.01771 0.04722 -0.01771 0.04722 C -0.02309 0.03611 -0.02361 0.02777 -0.01476 0.01967 C -0.01319 0.02037 -0.0118 0.02175 -0.01024 0.02175 C -0.00573 0.02175 -0.00139 0.01828 0.00295 0.01967 C 0.00452 0.02013 0.00191 0.02361 0.00139 0.02546 C 0.00087 0.02754 0.00052 0.02939 -2.77778E-7 0.03148 C -0.00104 0.02939 -0.00121 0.02476 -0.00295 0.02546 C -0.00486 0.02638 -0.00382 0.03078 -0.00434 0.03333 C -0.00521 0.03726 -0.00729 0.04513 -0.00729 0.04513 C -0.00677 0.04722 -0.0066 0.053 -0.0059 0.05115 C -0.00434 0.04699 -0.00364 0.04189 -0.00434 0.03726 C -0.00469 0.03495 -0.00729 0.03472 -0.00885 0.03333 C -0.01076 0.03402 -0.01684 0.03518 -0.01476 0.03541 C -0.00503 0.03703 0.00504 0.03888 0.01476 0.03726 C 0.02066 0.03611 0.00295 0.03472 -0.00295 0.03333 C 0.00226 0.03819 0.00712 0.03935 0.0132 0.0412 C 0.01372 0.04583 0.01233 0.05185 0.01476 0.05509 C 0.0158 0.05648 0.01893 0.04213 0.0191 0.0412 C 0.00799 0.03125 0.01163 0.02893 0.00729 0.04328 C 0.01007 0.06064 0.00764 0.05208 0.01024 0.04513 C 0.01129 0.04213 0.0132 0.03981 0.01476 0.03726 C 0.01302 0.04398 0.0132 0.04537 0.0132 0.0412 " pathEditMode="relative" ptsTypes="ffffffffffffffffffffffffffA">
                                      <p:cBhvr>
                                        <p:cTn id="8" dur="20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22222E-6 C -0.00174 -0.00995 -0.00486 -0.01667 -0.00886 -0.02546 C -0.00938 -0.01967 -0.00886 -0.01342 -0.01025 -0.00787 C -0.01077 -0.00602 -0.0132 -0.01296 -0.01181 -0.01366 C -0.00851 -0.01504 -0.00486 -0.0125 -0.00139 -0.0118 C 0.00104 -0.0125 0.00416 -0.01134 0.0059 -0.01366 C 0.00694 -0.01504 0.00607 -0.01967 0.00451 -0.01967 C 0.00278 -0.01967 0.00278 -0.01551 0.00156 -0.01366 C 0.00017 -0.01157 -0.00139 -0.00972 -0.00295 -0.00787 C -0.00712 0.00347 -0.00938 0.0125 -0.01615 0.02153 C -0.01667 0.02408 -0.01563 0.0294 -0.01771 0.0294 C -0.01979 0.0294 -0.01875 0.02431 -0.0191 0.02153 C -0.0217 -0.00185 -0.01858 0.01065 -0.02205 -0.00185 C -0.01962 -0.01134 -0.02066 -0.01342 -0.00729 -0.00972 C -0.00573 -0.00926 -0.00591 -0.00185 -0.00591 -0.00393 C -0.00591 -0.01204 -0.00782 -0.0125 -0.01181 -0.01759 C -0.01354 -0.0081 -0.01337 -0.00324 -0.00591 2.22222E-6 C -0.00834 -0.00972 -0.01563 -0.01366 -0.00434 -0.00972 C -0.00243 -0.00579 0.00052 -0.00231 0.00156 0.00208 C 0.00208 0.00394 0.00451 0.00787 0.00295 0.00787 C 0.00121 0.00787 0.00087 0.00417 4.16667E-6 0.00208 C -0.00104 -0.00046 -0.00191 -0.00324 -0.00295 -0.00579 C -0.00052 0.04398 -0.0007 0.0294 -0.00434 0.01366 C -0.00382 0.00579 -0.00538 -0.00254 -0.00295 -0.00972 C -0.00209 -0.01227 0.00121 -0.00903 0.00295 -0.00787 C 0.00607 -0.00579 0.0085 -0.00208 0.0118 2.22222E-6 C 0.01284 0.0007 0.02552 0.00371 0.02656 0.00394 C 0.03003 0.00324 0.03576 0.00648 0.0368 0.00208 C 0.03767 -0.00185 0.0309 -0.00046 0.02795 -0.00185 C 0.02187 -0.00486 0.02482 -0.00278 0.01909 -0.00787 C 0.01562 -0.01481 0.01788 -0.01366 0.01319 -0.01366 " pathEditMode="relative" ptsTypes="ffffffffffffffffffffffffffffffA">
                                      <p:cBhvr>
                                        <p:cTn id="10" dur="20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5.92593E-6 C 0.0026 0.00972 0.00399 0.01944 0.00156 0.02939 C -0.00365 0.02476 -0.00399 0.02059 -0.00729 0.01365 C -0.00833 0.01573 -0.00938 0.01759 -0.01024 0.01967 C -0.01094 0.02152 -0.0132 0.02546 -0.01163 0.02546 C -0.00955 0.02546 -0.0092 0.02083 -0.00729 0.01967 C 0.00278 0.01411 0.01458 0.01458 0.025 0.00972 C 0.01614 0.00902 0.00729 0.00647 -0.00139 0.00786 C -0.00295 0.00809 -0.00052 0.0118 1.94444E-6 0.01365 C 0.00139 0.01897 0.00312 0.02407 0.00451 0.02939 C 0.00608 0.03518 0.00885 0.04698 0.00885 0.04698 C 0.00538 0.06643 0.00625 0.04235 0.00451 0.03541 C 0.00312 0.02314 0.00364 0.01272 -0.00434 0.00601 C -0.01024 0.00671 -0.01632 0.00578 -0.02205 0.00786 C -0.02448 0.00879 -0.01701 0.00879 -0.01458 0.00972 C -0.01302 0.01018 -0.01181 0.01134 -0.01024 0.0118 C -0.00017 0.01573 0.00816 0.02245 0.01771 0.02754 C 0.01927 0.02684 0.0217 0.02754 0.02222 0.02546 C 0.02344 0.02152 0.0191 0.01458 0.01771 0.0118 C 0.01719 0.00995 0.01788 0.00647 0.01632 0.00601 C 0.01111 0.00439 0.00521 0.01712 0.00295 0.02152 C -0.00191 0.01944 0.00017 0.01967 -0.00278 0.01967 " pathEditMode="relative" ptsTypes="fffffffffffffffffffffA">
                                      <p:cBhvr>
                                        <p:cTn id="12" dur="2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1000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xit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1000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1000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1000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276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16" name="Group 36"/>
          <p:cNvGrpSpPr>
            <a:grpSpLocks/>
          </p:cNvGrpSpPr>
          <p:nvPr/>
        </p:nvGrpSpPr>
        <p:grpSpPr bwMode="auto">
          <a:xfrm>
            <a:off x="1187450" y="2565400"/>
            <a:ext cx="793750" cy="719138"/>
            <a:chOff x="4694" y="2659"/>
            <a:chExt cx="500" cy="453"/>
          </a:xfrm>
        </p:grpSpPr>
        <p:sp>
          <p:nvSpPr>
            <p:cNvPr id="20517" name="WordArt 37"/>
            <p:cNvSpPr>
              <a:spLocks noChangeArrowheads="1" noChangeShapeType="1" noTextEdit="1"/>
            </p:cNvSpPr>
            <p:nvPr/>
          </p:nvSpPr>
          <p:spPr bwMode="auto">
            <a:xfrm>
              <a:off x="4694" y="2659"/>
              <a:ext cx="318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20518" name="WordArt 38"/>
            <p:cNvSpPr>
              <a:spLocks noChangeArrowheads="1" noChangeShapeType="1" noTextEdit="1"/>
            </p:cNvSpPr>
            <p:nvPr/>
          </p:nvSpPr>
          <p:spPr bwMode="auto">
            <a:xfrm>
              <a:off x="5103" y="2931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</p:grpSp>
      <p:sp>
        <p:nvSpPr>
          <p:cNvPr id="20520" name="WordArt 40"/>
          <p:cNvSpPr>
            <a:spLocks noChangeArrowheads="1" noChangeShapeType="1" noTextEdit="1"/>
          </p:cNvSpPr>
          <p:nvPr/>
        </p:nvSpPr>
        <p:spPr bwMode="auto">
          <a:xfrm>
            <a:off x="3708400" y="1773238"/>
            <a:ext cx="576263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1"/>
                </a:solidFill>
                <a:latin typeface="ＭＳ Ｐゴシック" panose="020B0600070205080204" pitchFamily="50" charset="-128"/>
              </a:rPr>
              <a:t>Ｏ</a:t>
            </a:r>
          </a:p>
        </p:txBody>
      </p:sp>
      <p:sp>
        <p:nvSpPr>
          <p:cNvPr id="20521" name="WordArt 41"/>
          <p:cNvSpPr>
            <a:spLocks noChangeArrowheads="1" noChangeShapeType="1" noTextEdit="1"/>
          </p:cNvSpPr>
          <p:nvPr/>
        </p:nvSpPr>
        <p:spPr bwMode="auto">
          <a:xfrm>
            <a:off x="4356100" y="2278063"/>
            <a:ext cx="144463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1"/>
                </a:solidFill>
                <a:latin typeface="ＭＳ Ｐゴシック" panose="020B0600070205080204" pitchFamily="50" charset="-128"/>
              </a:rPr>
              <a:t>２</a:t>
            </a:r>
          </a:p>
        </p:txBody>
      </p:sp>
      <p:sp>
        <p:nvSpPr>
          <p:cNvPr id="20545" name="Text Box 65"/>
          <p:cNvSpPr txBox="1">
            <a:spLocks noChangeArrowheads="1"/>
          </p:cNvSpPr>
          <p:nvPr/>
        </p:nvSpPr>
        <p:spPr bwMode="auto">
          <a:xfrm>
            <a:off x="5003800" y="4508500"/>
            <a:ext cx="6477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ja-JP" altLang="ja-JP" sz="3600"/>
          </a:p>
        </p:txBody>
      </p:sp>
      <p:grpSp>
        <p:nvGrpSpPr>
          <p:cNvPr id="20630" name="Group 150"/>
          <p:cNvGrpSpPr>
            <a:grpSpLocks/>
          </p:cNvGrpSpPr>
          <p:nvPr/>
        </p:nvGrpSpPr>
        <p:grpSpPr bwMode="auto">
          <a:xfrm>
            <a:off x="900113" y="4365625"/>
            <a:ext cx="7561262" cy="1249363"/>
            <a:chOff x="612" y="2750"/>
            <a:chExt cx="4763" cy="787"/>
          </a:xfrm>
        </p:grpSpPr>
        <p:sp>
          <p:nvSpPr>
            <p:cNvPr id="20505" name="Text Box 25"/>
            <p:cNvSpPr txBox="1">
              <a:spLocks noChangeArrowheads="1"/>
            </p:cNvSpPr>
            <p:nvPr/>
          </p:nvSpPr>
          <p:spPr bwMode="auto">
            <a:xfrm>
              <a:off x="1791" y="2750"/>
              <a:ext cx="499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 sz="4800"/>
                <a:t>＋</a:t>
              </a:r>
            </a:p>
          </p:txBody>
        </p:sp>
        <p:sp>
          <p:nvSpPr>
            <p:cNvPr id="20506" name="Text Box 26"/>
            <p:cNvSpPr txBox="1">
              <a:spLocks noChangeArrowheads="1"/>
            </p:cNvSpPr>
            <p:nvPr/>
          </p:nvSpPr>
          <p:spPr bwMode="auto">
            <a:xfrm>
              <a:off x="3243" y="2840"/>
              <a:ext cx="59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ja-JP" sz="3600"/>
                <a:t>→</a:t>
              </a:r>
            </a:p>
          </p:txBody>
        </p:sp>
        <p:sp>
          <p:nvSpPr>
            <p:cNvPr id="20501" name="WordArt 21"/>
            <p:cNvSpPr>
              <a:spLocks noChangeArrowheads="1" noChangeShapeType="1" noTextEdit="1"/>
            </p:cNvSpPr>
            <p:nvPr/>
          </p:nvSpPr>
          <p:spPr bwMode="auto">
            <a:xfrm>
              <a:off x="4876" y="2795"/>
              <a:ext cx="499" cy="589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Ｏ</a:t>
              </a:r>
            </a:p>
          </p:txBody>
        </p:sp>
        <p:sp>
          <p:nvSpPr>
            <p:cNvPr id="20508" name="WordArt 28"/>
            <p:cNvSpPr>
              <a:spLocks noChangeArrowheads="1" noChangeShapeType="1" noTextEdit="1"/>
            </p:cNvSpPr>
            <p:nvPr/>
          </p:nvSpPr>
          <p:spPr bwMode="auto">
            <a:xfrm>
              <a:off x="4649" y="3249"/>
              <a:ext cx="198" cy="288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  <p:sp>
          <p:nvSpPr>
            <p:cNvPr id="20542" name="WordArt 62"/>
            <p:cNvSpPr>
              <a:spLocks noChangeArrowheads="1" noChangeShapeType="1" noTextEdit="1"/>
            </p:cNvSpPr>
            <p:nvPr/>
          </p:nvSpPr>
          <p:spPr bwMode="auto">
            <a:xfrm>
              <a:off x="3742" y="2795"/>
              <a:ext cx="817" cy="589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２Ｈ</a:t>
              </a:r>
            </a:p>
          </p:txBody>
        </p:sp>
        <p:sp>
          <p:nvSpPr>
            <p:cNvPr id="20543" name="WordArt 63"/>
            <p:cNvSpPr>
              <a:spLocks noChangeArrowheads="1" noChangeShapeType="1" noTextEdit="1"/>
            </p:cNvSpPr>
            <p:nvPr/>
          </p:nvSpPr>
          <p:spPr bwMode="auto">
            <a:xfrm>
              <a:off x="2880" y="3203"/>
              <a:ext cx="198" cy="288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  <p:sp>
          <p:nvSpPr>
            <p:cNvPr id="20546" name="WordArt 66"/>
            <p:cNvSpPr>
              <a:spLocks noChangeArrowheads="1" noChangeShapeType="1" noTextEdit="1"/>
            </p:cNvSpPr>
            <p:nvPr/>
          </p:nvSpPr>
          <p:spPr bwMode="auto">
            <a:xfrm>
              <a:off x="2381" y="2750"/>
              <a:ext cx="499" cy="589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Ｏ</a:t>
              </a:r>
            </a:p>
          </p:txBody>
        </p:sp>
        <p:sp>
          <p:nvSpPr>
            <p:cNvPr id="20547" name="WordArt 67"/>
            <p:cNvSpPr>
              <a:spLocks noChangeArrowheads="1" noChangeShapeType="1" noTextEdit="1"/>
            </p:cNvSpPr>
            <p:nvPr/>
          </p:nvSpPr>
          <p:spPr bwMode="auto">
            <a:xfrm>
              <a:off x="1565" y="3203"/>
              <a:ext cx="198" cy="288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  <p:sp>
          <p:nvSpPr>
            <p:cNvPr id="20548" name="WordArt 68"/>
            <p:cNvSpPr>
              <a:spLocks noChangeArrowheads="1" noChangeShapeType="1" noTextEdit="1"/>
            </p:cNvSpPr>
            <p:nvPr/>
          </p:nvSpPr>
          <p:spPr bwMode="auto">
            <a:xfrm>
              <a:off x="612" y="2750"/>
              <a:ext cx="817" cy="589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ゴシック" panose="020B0600070205080204" pitchFamily="50" charset="-128"/>
                </a:rPr>
                <a:t>２Ｈ</a:t>
              </a:r>
            </a:p>
          </p:txBody>
        </p:sp>
      </p:grpSp>
      <p:sp>
        <p:nvSpPr>
          <p:cNvPr id="20550" name="Text Box 70"/>
          <p:cNvSpPr txBox="1">
            <a:spLocks noChangeArrowheads="1"/>
          </p:cNvSpPr>
          <p:nvPr/>
        </p:nvSpPr>
        <p:spPr bwMode="auto">
          <a:xfrm>
            <a:off x="539750" y="5734050"/>
            <a:ext cx="77057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3600"/>
              <a:t>水素（分子）＋酸素（分子）→水（分子）</a:t>
            </a:r>
          </a:p>
        </p:txBody>
      </p:sp>
      <p:grpSp>
        <p:nvGrpSpPr>
          <p:cNvPr id="20566" name="Group 86"/>
          <p:cNvGrpSpPr>
            <a:grpSpLocks/>
          </p:cNvGrpSpPr>
          <p:nvPr/>
        </p:nvGrpSpPr>
        <p:grpSpPr bwMode="auto">
          <a:xfrm>
            <a:off x="1187450" y="2565400"/>
            <a:ext cx="793750" cy="719138"/>
            <a:chOff x="4694" y="2659"/>
            <a:chExt cx="500" cy="453"/>
          </a:xfrm>
        </p:grpSpPr>
        <p:sp>
          <p:nvSpPr>
            <p:cNvPr id="20567" name="WordArt 87"/>
            <p:cNvSpPr>
              <a:spLocks noChangeArrowheads="1" noChangeShapeType="1" noTextEdit="1"/>
            </p:cNvSpPr>
            <p:nvPr/>
          </p:nvSpPr>
          <p:spPr bwMode="auto">
            <a:xfrm>
              <a:off x="4694" y="2659"/>
              <a:ext cx="318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20568" name="WordArt 88"/>
            <p:cNvSpPr>
              <a:spLocks noChangeArrowheads="1" noChangeShapeType="1" noTextEdit="1"/>
            </p:cNvSpPr>
            <p:nvPr/>
          </p:nvSpPr>
          <p:spPr bwMode="auto">
            <a:xfrm>
              <a:off x="5103" y="2931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</p:grpSp>
      <p:sp>
        <p:nvSpPr>
          <p:cNvPr id="20575" name="WordArt 95"/>
          <p:cNvSpPr>
            <a:spLocks noChangeArrowheads="1" noChangeShapeType="1" noTextEdit="1"/>
          </p:cNvSpPr>
          <p:nvPr/>
        </p:nvSpPr>
        <p:spPr bwMode="auto">
          <a:xfrm>
            <a:off x="3708400" y="1773238"/>
            <a:ext cx="576263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1"/>
                </a:solidFill>
                <a:latin typeface="ＭＳ Ｐゴシック" panose="020B0600070205080204" pitchFamily="50" charset="-128"/>
              </a:rPr>
              <a:t>Ｏ</a:t>
            </a:r>
          </a:p>
        </p:txBody>
      </p:sp>
      <p:grpSp>
        <p:nvGrpSpPr>
          <p:cNvPr id="20584" name="Group 104"/>
          <p:cNvGrpSpPr>
            <a:grpSpLocks/>
          </p:cNvGrpSpPr>
          <p:nvPr/>
        </p:nvGrpSpPr>
        <p:grpSpPr bwMode="auto">
          <a:xfrm>
            <a:off x="1187450" y="2565400"/>
            <a:ext cx="793750" cy="719138"/>
            <a:chOff x="4694" y="2659"/>
            <a:chExt cx="500" cy="453"/>
          </a:xfrm>
        </p:grpSpPr>
        <p:sp>
          <p:nvSpPr>
            <p:cNvPr id="20585" name="WordArt 105"/>
            <p:cNvSpPr>
              <a:spLocks noChangeArrowheads="1" noChangeShapeType="1" noTextEdit="1"/>
            </p:cNvSpPr>
            <p:nvPr/>
          </p:nvSpPr>
          <p:spPr bwMode="auto">
            <a:xfrm>
              <a:off x="4694" y="2659"/>
              <a:ext cx="318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20586" name="WordArt 106"/>
            <p:cNvSpPr>
              <a:spLocks noChangeArrowheads="1" noChangeShapeType="1" noTextEdit="1"/>
            </p:cNvSpPr>
            <p:nvPr/>
          </p:nvSpPr>
          <p:spPr bwMode="auto">
            <a:xfrm>
              <a:off x="5103" y="2931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</p:grpSp>
      <p:sp>
        <p:nvSpPr>
          <p:cNvPr id="20592" name="Text Box 112"/>
          <p:cNvSpPr txBox="1">
            <a:spLocks noChangeArrowheads="1"/>
          </p:cNvSpPr>
          <p:nvPr/>
        </p:nvSpPr>
        <p:spPr bwMode="auto">
          <a:xfrm>
            <a:off x="2411413" y="1543050"/>
            <a:ext cx="5762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3600"/>
              <a:t>＋</a:t>
            </a:r>
          </a:p>
        </p:txBody>
      </p:sp>
      <p:sp>
        <p:nvSpPr>
          <p:cNvPr id="20593" name="Text Box 113"/>
          <p:cNvSpPr txBox="1">
            <a:spLocks noChangeArrowheads="1"/>
          </p:cNvSpPr>
          <p:nvPr/>
        </p:nvSpPr>
        <p:spPr bwMode="auto">
          <a:xfrm>
            <a:off x="5148263" y="1543050"/>
            <a:ext cx="7191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3600"/>
              <a:t>→</a:t>
            </a:r>
          </a:p>
        </p:txBody>
      </p:sp>
      <p:sp>
        <p:nvSpPr>
          <p:cNvPr id="20594" name="WordArt 114"/>
          <p:cNvSpPr>
            <a:spLocks noChangeArrowheads="1" noChangeShapeType="1" noTextEdit="1"/>
          </p:cNvSpPr>
          <p:nvPr/>
        </p:nvSpPr>
        <p:spPr bwMode="auto">
          <a:xfrm>
            <a:off x="3708400" y="1616075"/>
            <a:ext cx="576263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1"/>
                </a:solidFill>
                <a:latin typeface="ＭＳ Ｐゴシック" panose="020B0600070205080204" pitchFamily="50" charset="-128"/>
              </a:rPr>
              <a:t>Ｏ</a:t>
            </a:r>
          </a:p>
        </p:txBody>
      </p:sp>
      <p:grpSp>
        <p:nvGrpSpPr>
          <p:cNvPr id="20600" name="Group 120"/>
          <p:cNvGrpSpPr>
            <a:grpSpLocks/>
          </p:cNvGrpSpPr>
          <p:nvPr/>
        </p:nvGrpSpPr>
        <p:grpSpPr bwMode="auto">
          <a:xfrm>
            <a:off x="1258888" y="679450"/>
            <a:ext cx="793750" cy="719138"/>
            <a:chOff x="4694" y="2659"/>
            <a:chExt cx="500" cy="453"/>
          </a:xfrm>
        </p:grpSpPr>
        <p:sp>
          <p:nvSpPr>
            <p:cNvPr id="20601" name="WordArt 121"/>
            <p:cNvSpPr>
              <a:spLocks noChangeArrowheads="1" noChangeShapeType="1" noTextEdit="1"/>
            </p:cNvSpPr>
            <p:nvPr/>
          </p:nvSpPr>
          <p:spPr bwMode="auto">
            <a:xfrm>
              <a:off x="4694" y="2659"/>
              <a:ext cx="318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20602" name="WordArt 122"/>
            <p:cNvSpPr>
              <a:spLocks noChangeArrowheads="1" noChangeShapeType="1" noTextEdit="1"/>
            </p:cNvSpPr>
            <p:nvPr/>
          </p:nvSpPr>
          <p:spPr bwMode="auto">
            <a:xfrm>
              <a:off x="5103" y="2931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</p:grpSp>
      <p:sp>
        <p:nvSpPr>
          <p:cNvPr id="20605" name="WordArt 125"/>
          <p:cNvSpPr>
            <a:spLocks noChangeArrowheads="1" noChangeShapeType="1" noTextEdit="1"/>
          </p:cNvSpPr>
          <p:nvPr/>
        </p:nvSpPr>
        <p:spPr bwMode="auto">
          <a:xfrm>
            <a:off x="1835150" y="2852738"/>
            <a:ext cx="144463" cy="2873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1"/>
                </a:solidFill>
                <a:latin typeface="ＭＳ Ｐゴシック" panose="020B0600070205080204" pitchFamily="50" charset="-128"/>
              </a:rPr>
              <a:t>２</a:t>
            </a:r>
          </a:p>
        </p:txBody>
      </p:sp>
      <p:grpSp>
        <p:nvGrpSpPr>
          <p:cNvPr id="20654" name="Group 174"/>
          <p:cNvGrpSpPr>
            <a:grpSpLocks/>
          </p:cNvGrpSpPr>
          <p:nvPr/>
        </p:nvGrpSpPr>
        <p:grpSpPr bwMode="auto">
          <a:xfrm>
            <a:off x="6227763" y="1989138"/>
            <a:ext cx="2160587" cy="1368425"/>
            <a:chOff x="3923" y="1253"/>
            <a:chExt cx="1361" cy="862"/>
          </a:xfrm>
        </p:grpSpPr>
        <p:grpSp>
          <p:nvGrpSpPr>
            <p:cNvPr id="20644" name="Group 164"/>
            <p:cNvGrpSpPr>
              <a:grpSpLocks/>
            </p:cNvGrpSpPr>
            <p:nvPr/>
          </p:nvGrpSpPr>
          <p:grpSpPr bwMode="auto">
            <a:xfrm>
              <a:off x="3923" y="1253"/>
              <a:ext cx="1361" cy="862"/>
              <a:chOff x="3923" y="1253"/>
              <a:chExt cx="1361" cy="862"/>
            </a:xfrm>
          </p:grpSpPr>
          <p:sp>
            <p:nvSpPr>
              <p:cNvPr id="20491" name="Oval 11"/>
              <p:cNvSpPr>
                <a:spLocks noChangeArrowheads="1"/>
              </p:cNvSpPr>
              <p:nvPr/>
            </p:nvSpPr>
            <p:spPr bwMode="auto">
              <a:xfrm rot="7012773">
                <a:off x="3900" y="1503"/>
                <a:ext cx="635" cy="590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20492" name="Oval 12"/>
              <p:cNvSpPr>
                <a:spLocks noChangeArrowheads="1"/>
              </p:cNvSpPr>
              <p:nvPr/>
            </p:nvSpPr>
            <p:spPr bwMode="auto">
              <a:xfrm rot="9510136">
                <a:off x="4241" y="1253"/>
                <a:ext cx="725" cy="68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20643" name="Oval 163"/>
              <p:cNvSpPr>
                <a:spLocks noChangeArrowheads="1"/>
              </p:cNvSpPr>
              <p:nvPr/>
            </p:nvSpPr>
            <p:spPr bwMode="auto">
              <a:xfrm rot="7012773">
                <a:off x="4671" y="1503"/>
                <a:ext cx="635" cy="590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20653" name="Group 173"/>
            <p:cNvGrpSpPr>
              <a:grpSpLocks/>
            </p:cNvGrpSpPr>
            <p:nvPr/>
          </p:nvGrpSpPr>
          <p:grpSpPr bwMode="auto">
            <a:xfrm>
              <a:off x="4195" y="1434"/>
              <a:ext cx="861" cy="499"/>
              <a:chOff x="4105" y="663"/>
              <a:chExt cx="861" cy="499"/>
            </a:xfrm>
          </p:grpSpPr>
          <p:sp>
            <p:nvSpPr>
              <p:cNvPr id="20650" name="WordArt 170"/>
              <p:cNvSpPr>
                <a:spLocks noChangeArrowheads="1" noChangeShapeType="1" noTextEdit="1"/>
              </p:cNvSpPr>
              <p:nvPr/>
            </p:nvSpPr>
            <p:spPr bwMode="auto">
              <a:xfrm>
                <a:off x="4694" y="663"/>
                <a:ext cx="272" cy="36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solidFill>
                      <a:srgbClr val="00FFFF"/>
                    </a:solidFill>
                    <a:latin typeface="ＭＳ Ｐゴシック" panose="020B0600070205080204" pitchFamily="50" charset="-128"/>
                  </a:rPr>
                  <a:t>Ｏ</a:t>
                </a:r>
              </a:p>
            </p:txBody>
          </p:sp>
          <p:sp>
            <p:nvSpPr>
              <p:cNvPr id="20651" name="WordArt 171"/>
              <p:cNvSpPr>
                <a:spLocks noChangeArrowheads="1" noChangeShapeType="1" noTextEdit="1"/>
              </p:cNvSpPr>
              <p:nvPr/>
            </p:nvSpPr>
            <p:spPr bwMode="auto">
              <a:xfrm>
                <a:off x="4105" y="663"/>
                <a:ext cx="318" cy="36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solidFill>
                      <a:srgbClr val="00FFFF"/>
                    </a:solidFill>
                    <a:latin typeface="ＭＳ Ｐゴシック" panose="020B0600070205080204" pitchFamily="50" charset="-128"/>
                  </a:rPr>
                  <a:t>Ｈ</a:t>
                </a:r>
              </a:p>
            </p:txBody>
          </p:sp>
          <p:sp>
            <p:nvSpPr>
              <p:cNvPr id="20652" name="WordArt 172"/>
              <p:cNvSpPr>
                <a:spLocks noChangeArrowheads="1" noChangeShapeType="1" noTextEdit="1"/>
              </p:cNvSpPr>
              <p:nvPr/>
            </p:nvSpPr>
            <p:spPr bwMode="auto">
              <a:xfrm>
                <a:off x="4513" y="981"/>
                <a:ext cx="91" cy="181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solidFill>
                      <a:srgbClr val="00FFFF"/>
                    </a:solidFill>
                    <a:latin typeface="ＭＳ Ｐゴシック" panose="020B0600070205080204" pitchFamily="50" charset="-128"/>
                  </a:rPr>
                  <a:t>２</a:t>
                </a:r>
              </a:p>
            </p:txBody>
          </p:sp>
        </p:grpSp>
      </p:grpSp>
      <p:grpSp>
        <p:nvGrpSpPr>
          <p:cNvPr id="20655" name="Group 175"/>
          <p:cNvGrpSpPr>
            <a:grpSpLocks/>
          </p:cNvGrpSpPr>
          <p:nvPr/>
        </p:nvGrpSpPr>
        <p:grpSpPr bwMode="auto">
          <a:xfrm>
            <a:off x="6227763" y="476250"/>
            <a:ext cx="2160587" cy="1368425"/>
            <a:chOff x="3923" y="1253"/>
            <a:chExt cx="1361" cy="862"/>
          </a:xfrm>
        </p:grpSpPr>
        <p:grpSp>
          <p:nvGrpSpPr>
            <p:cNvPr id="20656" name="Group 176"/>
            <p:cNvGrpSpPr>
              <a:grpSpLocks/>
            </p:cNvGrpSpPr>
            <p:nvPr/>
          </p:nvGrpSpPr>
          <p:grpSpPr bwMode="auto">
            <a:xfrm>
              <a:off x="3923" y="1253"/>
              <a:ext cx="1361" cy="862"/>
              <a:chOff x="3923" y="1253"/>
              <a:chExt cx="1361" cy="862"/>
            </a:xfrm>
          </p:grpSpPr>
          <p:sp>
            <p:nvSpPr>
              <p:cNvPr id="20657" name="Oval 177"/>
              <p:cNvSpPr>
                <a:spLocks noChangeArrowheads="1"/>
              </p:cNvSpPr>
              <p:nvPr/>
            </p:nvSpPr>
            <p:spPr bwMode="auto">
              <a:xfrm rot="7012773">
                <a:off x="3900" y="1503"/>
                <a:ext cx="635" cy="590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20658" name="Oval 178"/>
              <p:cNvSpPr>
                <a:spLocks noChangeArrowheads="1"/>
              </p:cNvSpPr>
              <p:nvPr/>
            </p:nvSpPr>
            <p:spPr bwMode="auto">
              <a:xfrm rot="9510136">
                <a:off x="4241" y="1253"/>
                <a:ext cx="725" cy="68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20659" name="Oval 179"/>
              <p:cNvSpPr>
                <a:spLocks noChangeArrowheads="1"/>
              </p:cNvSpPr>
              <p:nvPr/>
            </p:nvSpPr>
            <p:spPr bwMode="auto">
              <a:xfrm rot="7012773">
                <a:off x="4671" y="1503"/>
                <a:ext cx="635" cy="590"/>
              </a:xfrm>
              <a:prstGeom prst="ellipse">
                <a:avLst/>
              </a:prstGeom>
              <a:solidFill>
                <a:srgbClr val="0000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20660" name="Group 180"/>
            <p:cNvGrpSpPr>
              <a:grpSpLocks/>
            </p:cNvGrpSpPr>
            <p:nvPr/>
          </p:nvGrpSpPr>
          <p:grpSpPr bwMode="auto">
            <a:xfrm>
              <a:off x="4195" y="1434"/>
              <a:ext cx="861" cy="499"/>
              <a:chOff x="4105" y="663"/>
              <a:chExt cx="861" cy="499"/>
            </a:xfrm>
          </p:grpSpPr>
          <p:sp>
            <p:nvSpPr>
              <p:cNvPr id="20661" name="WordArt 181"/>
              <p:cNvSpPr>
                <a:spLocks noChangeArrowheads="1" noChangeShapeType="1" noTextEdit="1"/>
              </p:cNvSpPr>
              <p:nvPr/>
            </p:nvSpPr>
            <p:spPr bwMode="auto">
              <a:xfrm>
                <a:off x="4694" y="663"/>
                <a:ext cx="272" cy="36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solidFill>
                      <a:srgbClr val="00FFFF"/>
                    </a:solidFill>
                    <a:latin typeface="ＭＳ Ｐゴシック" panose="020B0600070205080204" pitchFamily="50" charset="-128"/>
                  </a:rPr>
                  <a:t>Ｏ</a:t>
                </a:r>
              </a:p>
            </p:txBody>
          </p:sp>
          <p:sp>
            <p:nvSpPr>
              <p:cNvPr id="20662" name="WordArt 182"/>
              <p:cNvSpPr>
                <a:spLocks noChangeArrowheads="1" noChangeShapeType="1" noTextEdit="1"/>
              </p:cNvSpPr>
              <p:nvPr/>
            </p:nvSpPr>
            <p:spPr bwMode="auto">
              <a:xfrm>
                <a:off x="4105" y="663"/>
                <a:ext cx="318" cy="36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solidFill>
                      <a:srgbClr val="00FFFF"/>
                    </a:solidFill>
                    <a:latin typeface="ＭＳ Ｐゴシック" panose="020B0600070205080204" pitchFamily="50" charset="-128"/>
                  </a:rPr>
                  <a:t>Ｈ</a:t>
                </a:r>
              </a:p>
            </p:txBody>
          </p:sp>
          <p:sp>
            <p:nvSpPr>
              <p:cNvPr id="20663" name="WordArt 183"/>
              <p:cNvSpPr>
                <a:spLocks noChangeArrowheads="1" noChangeShapeType="1" noTextEdit="1"/>
              </p:cNvSpPr>
              <p:nvPr/>
            </p:nvSpPr>
            <p:spPr bwMode="auto">
              <a:xfrm>
                <a:off x="4513" y="981"/>
                <a:ext cx="91" cy="181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solidFill>
                      <a:srgbClr val="00FFFF"/>
                    </a:solidFill>
                    <a:latin typeface="ＭＳ Ｐゴシック" panose="020B0600070205080204" pitchFamily="50" charset="-128"/>
                  </a:rPr>
                  <a:t>２</a:t>
                </a:r>
              </a:p>
            </p:txBody>
          </p:sp>
        </p:grpSp>
      </p:grpSp>
      <p:sp>
        <p:nvSpPr>
          <p:cNvPr id="20664" name="WordArt 184"/>
          <p:cNvSpPr>
            <a:spLocks noChangeArrowheads="1" noChangeShapeType="1" noTextEdit="1"/>
          </p:cNvSpPr>
          <p:nvPr/>
        </p:nvSpPr>
        <p:spPr bwMode="auto">
          <a:xfrm>
            <a:off x="4356100" y="2133600"/>
            <a:ext cx="144463" cy="287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chemeClr val="bg1"/>
                </a:solidFill>
                <a:latin typeface="ＭＳ Ｐゴシック" panose="020B0600070205080204" pitchFamily="50" charset="-128"/>
              </a:rPr>
              <a:t>２</a:t>
            </a:r>
          </a:p>
        </p:txBody>
      </p:sp>
      <p:grpSp>
        <p:nvGrpSpPr>
          <p:cNvPr id="20673" name="Group 193"/>
          <p:cNvGrpSpPr>
            <a:grpSpLocks/>
          </p:cNvGrpSpPr>
          <p:nvPr/>
        </p:nvGrpSpPr>
        <p:grpSpPr bwMode="auto">
          <a:xfrm>
            <a:off x="1258888" y="692150"/>
            <a:ext cx="793750" cy="719138"/>
            <a:chOff x="4694" y="2659"/>
            <a:chExt cx="500" cy="453"/>
          </a:xfrm>
        </p:grpSpPr>
        <p:sp>
          <p:nvSpPr>
            <p:cNvPr id="20674" name="WordArt 194"/>
            <p:cNvSpPr>
              <a:spLocks noChangeArrowheads="1" noChangeShapeType="1" noTextEdit="1"/>
            </p:cNvSpPr>
            <p:nvPr/>
          </p:nvSpPr>
          <p:spPr bwMode="auto">
            <a:xfrm>
              <a:off x="4694" y="2659"/>
              <a:ext cx="318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20675" name="WordArt 195"/>
            <p:cNvSpPr>
              <a:spLocks noChangeArrowheads="1" noChangeShapeType="1" noTextEdit="1"/>
            </p:cNvSpPr>
            <p:nvPr/>
          </p:nvSpPr>
          <p:spPr bwMode="auto">
            <a:xfrm>
              <a:off x="5103" y="2931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</p:grpSp>
      <p:grpSp>
        <p:nvGrpSpPr>
          <p:cNvPr id="20681" name="Group 201"/>
          <p:cNvGrpSpPr>
            <a:grpSpLocks/>
          </p:cNvGrpSpPr>
          <p:nvPr/>
        </p:nvGrpSpPr>
        <p:grpSpPr bwMode="auto">
          <a:xfrm>
            <a:off x="755650" y="620713"/>
            <a:ext cx="1657350" cy="936625"/>
            <a:chOff x="521" y="346"/>
            <a:chExt cx="1044" cy="590"/>
          </a:xfrm>
        </p:grpSpPr>
        <p:sp>
          <p:nvSpPr>
            <p:cNvPr id="20676" name="Oval 196"/>
            <p:cNvSpPr>
              <a:spLocks noChangeArrowheads="1"/>
            </p:cNvSpPr>
            <p:nvPr/>
          </p:nvSpPr>
          <p:spPr bwMode="auto">
            <a:xfrm>
              <a:off x="521" y="346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677" name="Oval 197"/>
            <p:cNvSpPr>
              <a:spLocks noChangeArrowheads="1"/>
            </p:cNvSpPr>
            <p:nvPr/>
          </p:nvSpPr>
          <p:spPr bwMode="auto">
            <a:xfrm>
              <a:off x="930" y="346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20678" name="Group 198"/>
            <p:cNvGrpSpPr>
              <a:grpSpLocks/>
            </p:cNvGrpSpPr>
            <p:nvPr/>
          </p:nvGrpSpPr>
          <p:grpSpPr bwMode="auto">
            <a:xfrm>
              <a:off x="793" y="428"/>
              <a:ext cx="500" cy="453"/>
              <a:chOff x="4694" y="2659"/>
              <a:chExt cx="500" cy="453"/>
            </a:xfrm>
          </p:grpSpPr>
          <p:sp>
            <p:nvSpPr>
              <p:cNvPr id="20679" name="WordArt 199"/>
              <p:cNvSpPr>
                <a:spLocks noChangeArrowheads="1" noChangeShapeType="1" noTextEdit="1"/>
              </p:cNvSpPr>
              <p:nvPr/>
            </p:nvSpPr>
            <p:spPr bwMode="auto">
              <a:xfrm>
                <a:off x="4694" y="2659"/>
                <a:ext cx="318" cy="36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solidFill>
                      <a:schemeClr val="bg1"/>
                    </a:solidFill>
                    <a:latin typeface="ＭＳ Ｐゴシック" panose="020B0600070205080204" pitchFamily="50" charset="-128"/>
                  </a:rPr>
                  <a:t>Ｈ</a:t>
                </a:r>
              </a:p>
            </p:txBody>
          </p:sp>
          <p:sp>
            <p:nvSpPr>
              <p:cNvPr id="20680" name="WordArt 200"/>
              <p:cNvSpPr>
                <a:spLocks noChangeArrowheads="1" noChangeShapeType="1" noTextEdit="1"/>
              </p:cNvSpPr>
              <p:nvPr/>
            </p:nvSpPr>
            <p:spPr bwMode="auto">
              <a:xfrm>
                <a:off x="5103" y="2931"/>
                <a:ext cx="91" cy="181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solidFill>
                      <a:schemeClr val="bg1"/>
                    </a:solidFill>
                    <a:latin typeface="ＭＳ Ｐゴシック" panose="020B0600070205080204" pitchFamily="50" charset="-128"/>
                  </a:rPr>
                  <a:t>２</a:t>
                </a:r>
              </a:p>
            </p:txBody>
          </p:sp>
        </p:grpSp>
      </p:grpSp>
      <p:grpSp>
        <p:nvGrpSpPr>
          <p:cNvPr id="20682" name="Group 202"/>
          <p:cNvGrpSpPr>
            <a:grpSpLocks/>
          </p:cNvGrpSpPr>
          <p:nvPr/>
        </p:nvGrpSpPr>
        <p:grpSpPr bwMode="auto">
          <a:xfrm>
            <a:off x="755650" y="2205038"/>
            <a:ext cx="1657350" cy="936625"/>
            <a:chOff x="521" y="346"/>
            <a:chExt cx="1044" cy="590"/>
          </a:xfrm>
        </p:grpSpPr>
        <p:sp>
          <p:nvSpPr>
            <p:cNvPr id="20683" name="Oval 203"/>
            <p:cNvSpPr>
              <a:spLocks noChangeArrowheads="1"/>
            </p:cNvSpPr>
            <p:nvPr/>
          </p:nvSpPr>
          <p:spPr bwMode="auto">
            <a:xfrm>
              <a:off x="521" y="346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684" name="Oval 204"/>
            <p:cNvSpPr>
              <a:spLocks noChangeArrowheads="1"/>
            </p:cNvSpPr>
            <p:nvPr/>
          </p:nvSpPr>
          <p:spPr bwMode="auto">
            <a:xfrm>
              <a:off x="930" y="346"/>
              <a:ext cx="635" cy="59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20685" name="Group 205"/>
            <p:cNvGrpSpPr>
              <a:grpSpLocks/>
            </p:cNvGrpSpPr>
            <p:nvPr/>
          </p:nvGrpSpPr>
          <p:grpSpPr bwMode="auto">
            <a:xfrm>
              <a:off x="793" y="428"/>
              <a:ext cx="500" cy="453"/>
              <a:chOff x="4694" y="2659"/>
              <a:chExt cx="500" cy="453"/>
            </a:xfrm>
          </p:grpSpPr>
          <p:sp>
            <p:nvSpPr>
              <p:cNvPr id="20686" name="WordArt 206"/>
              <p:cNvSpPr>
                <a:spLocks noChangeArrowheads="1" noChangeShapeType="1" noTextEdit="1"/>
              </p:cNvSpPr>
              <p:nvPr/>
            </p:nvSpPr>
            <p:spPr bwMode="auto">
              <a:xfrm>
                <a:off x="4694" y="2659"/>
                <a:ext cx="318" cy="36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solidFill>
                      <a:schemeClr val="bg1"/>
                    </a:solidFill>
                    <a:latin typeface="ＭＳ Ｐゴシック" panose="020B0600070205080204" pitchFamily="50" charset="-128"/>
                  </a:rPr>
                  <a:t>Ｈ</a:t>
                </a:r>
              </a:p>
            </p:txBody>
          </p:sp>
          <p:sp>
            <p:nvSpPr>
              <p:cNvPr id="20687" name="WordArt 207"/>
              <p:cNvSpPr>
                <a:spLocks noChangeArrowheads="1" noChangeShapeType="1" noTextEdit="1"/>
              </p:cNvSpPr>
              <p:nvPr/>
            </p:nvSpPr>
            <p:spPr bwMode="auto">
              <a:xfrm>
                <a:off x="5103" y="2931"/>
                <a:ext cx="91" cy="181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solidFill>
                      <a:schemeClr val="bg1"/>
                    </a:solidFill>
                    <a:latin typeface="ＭＳ Ｐゴシック" panose="020B0600070205080204" pitchFamily="50" charset="-128"/>
                  </a:rPr>
                  <a:t>２</a:t>
                </a:r>
              </a:p>
            </p:txBody>
          </p:sp>
        </p:grpSp>
      </p:grpSp>
      <p:grpSp>
        <p:nvGrpSpPr>
          <p:cNvPr id="20693" name="Group 213"/>
          <p:cNvGrpSpPr>
            <a:grpSpLocks/>
          </p:cNvGrpSpPr>
          <p:nvPr/>
        </p:nvGrpSpPr>
        <p:grpSpPr bwMode="auto">
          <a:xfrm>
            <a:off x="3203575" y="1268413"/>
            <a:ext cx="1779588" cy="1096962"/>
            <a:chOff x="2030" y="845"/>
            <a:chExt cx="1121" cy="691"/>
          </a:xfrm>
        </p:grpSpPr>
        <p:sp>
          <p:nvSpPr>
            <p:cNvPr id="20590" name="Oval 110"/>
            <p:cNvSpPr>
              <a:spLocks noChangeArrowheads="1"/>
            </p:cNvSpPr>
            <p:nvPr/>
          </p:nvSpPr>
          <p:spPr bwMode="auto">
            <a:xfrm rot="136219">
              <a:off x="2030" y="855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591" name="Oval 111"/>
            <p:cNvSpPr>
              <a:spLocks noChangeArrowheads="1"/>
            </p:cNvSpPr>
            <p:nvPr/>
          </p:nvSpPr>
          <p:spPr bwMode="auto">
            <a:xfrm rot="136219">
              <a:off x="2426" y="845"/>
              <a:ext cx="725" cy="68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691" name="WordArt 211"/>
            <p:cNvSpPr>
              <a:spLocks noChangeArrowheads="1" noChangeShapeType="1" noTextEdit="1"/>
            </p:cNvSpPr>
            <p:nvPr/>
          </p:nvSpPr>
          <p:spPr bwMode="auto">
            <a:xfrm>
              <a:off x="2336" y="1018"/>
              <a:ext cx="363" cy="40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Ｏ</a:t>
              </a:r>
            </a:p>
          </p:txBody>
        </p:sp>
        <p:sp>
          <p:nvSpPr>
            <p:cNvPr id="20692" name="WordArt 212"/>
            <p:cNvSpPr>
              <a:spLocks noChangeArrowheads="1" noChangeShapeType="1" noTextEdit="1"/>
            </p:cNvSpPr>
            <p:nvPr/>
          </p:nvSpPr>
          <p:spPr bwMode="auto">
            <a:xfrm>
              <a:off x="2744" y="1344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chemeClr val="bg1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</p:grp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0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0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0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0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0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0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0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0"/>
                                        <p:tgtEl>
                                          <p:spTgt spid="20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0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3000"/>
                                        <p:tgtEl>
                                          <p:spTgt spid="20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3000"/>
                                        <p:tgtEl>
                                          <p:spTgt spid="205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0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20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20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2000"/>
                                        <p:tgtEl>
                                          <p:spTgt spid="205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206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2000"/>
                                        <p:tgtEl>
                                          <p:spTgt spid="205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20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20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0" grpId="0"/>
      <p:bldP spid="20550" grpId="1"/>
      <p:bldP spid="20592" grpId="0"/>
      <p:bldP spid="20592" grpId="1"/>
      <p:bldP spid="20593" grpId="0"/>
      <p:bldP spid="2059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187450" y="5949950"/>
            <a:ext cx="611981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Copyright(C) 2012 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92cf5c3966dcde77eca60f2d66a8aee833cc9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かぶ２</Template>
  <TotalTime>330</TotalTime>
  <Words>121</Words>
  <Application>Microsoft Office PowerPoint</Application>
  <PresentationFormat>画面に合わせる (4:3)</PresentationFormat>
  <Paragraphs>81</Paragraphs>
  <Slides>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Arial</vt:lpstr>
      <vt:lpstr>ＭＳ Ｐゴシック</vt:lpstr>
      <vt:lpstr>ＭＳ Ｐ明朝</vt:lpstr>
      <vt:lpstr>HG創英角ﾎﾟｯﾌﾟ体</vt:lpstr>
      <vt:lpstr>かぶ２</vt:lpstr>
      <vt:lpstr>化学反応式をつくる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khannou</dc:title>
  <dc:creator>柏市教育研究所</dc:creator>
  <cp:lastModifiedBy>柏市立教育研究所</cp:lastModifiedBy>
  <cp:revision>25</cp:revision>
  <dcterms:created xsi:type="dcterms:W3CDTF">2011-10-13T00:23:49Z</dcterms:created>
  <dcterms:modified xsi:type="dcterms:W3CDTF">2020-12-07T06:47:27Z</dcterms:modified>
</cp:coreProperties>
</file>