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9"/>
  </p:notesMasterIdLst>
  <p:sldIdLst>
    <p:sldId id="256" r:id="rId2"/>
    <p:sldId id="257" r:id="rId3"/>
    <p:sldId id="258" r:id="rId4"/>
    <p:sldId id="263" r:id="rId5"/>
    <p:sldId id="264" r:id="rId6"/>
    <p:sldId id="261" r:id="rId7"/>
    <p:sldId id="262" r:id="rId8"/>
    <p:sldId id="306" r:id="rId9"/>
    <p:sldId id="307" r:id="rId10"/>
    <p:sldId id="300" r:id="rId11"/>
    <p:sldId id="301" r:id="rId12"/>
    <p:sldId id="302" r:id="rId13"/>
    <p:sldId id="303" r:id="rId14"/>
    <p:sldId id="275" r:id="rId15"/>
    <p:sldId id="276" r:id="rId16"/>
    <p:sldId id="304" r:id="rId17"/>
    <p:sldId id="305" r:id="rId18"/>
    <p:sldId id="265" r:id="rId19"/>
    <p:sldId id="309" r:id="rId20"/>
    <p:sldId id="308" r:id="rId21"/>
    <p:sldId id="311" r:id="rId22"/>
    <p:sldId id="310" r:id="rId23"/>
    <p:sldId id="266" r:id="rId24"/>
    <p:sldId id="287" r:id="rId25"/>
    <p:sldId id="288" r:id="rId26"/>
    <p:sldId id="285" r:id="rId27"/>
    <p:sldId id="286" r:id="rId28"/>
    <p:sldId id="267" r:id="rId29"/>
    <p:sldId id="268" r:id="rId30"/>
    <p:sldId id="283" r:id="rId31"/>
    <p:sldId id="284" r:id="rId32"/>
    <p:sldId id="281" r:id="rId33"/>
    <p:sldId id="282" r:id="rId34"/>
    <p:sldId id="312" r:id="rId35"/>
    <p:sldId id="313" r:id="rId36"/>
    <p:sldId id="299" r:id="rId37"/>
    <p:sldId id="314" r:id="rId38"/>
  </p:sldIdLst>
  <p:sldSz cx="9144000" cy="6858000" type="screen4x3"/>
  <p:notesSz cx="6858000" cy="9144000"/>
  <p:custDataLst>
    <p:tags r:id="rId40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99FF6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737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9D5265-1F57-416B-B484-B321A814218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E0C48F-C2BA-4614-97E9-F6C79D85D3DA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48ADBD-F44C-44A7-896F-621FD307C23B}" type="slidenum">
              <a:rPr lang="en-US" altLang="ja-JP"/>
              <a:pPr/>
              <a:t>37</a:t>
            </a:fld>
            <a:endParaRPr lang="en-US" altLang="ja-JP"/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955B64-642C-4BF8-A31E-AA9AE370127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9252233"/>
      </p:ext>
    </p:extLst>
  </p:cSld>
  <p:clrMapOvr>
    <a:masterClrMapping/>
  </p:clrMapOvr>
  <p:transition spd="med" advClick="0" advTm="2000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B8E21-8B83-4878-B103-136D8D1917B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45918981"/>
      </p:ext>
    </p:extLst>
  </p:cSld>
  <p:clrMapOvr>
    <a:masterClrMapping/>
  </p:clrMapOvr>
  <p:transition spd="med" advClick="0" advTm="2000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055463-13AE-4C94-9B76-366E695F955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3669526"/>
      </p:ext>
    </p:extLst>
  </p:cSld>
  <p:clrMapOvr>
    <a:masterClrMapping/>
  </p:clrMapOvr>
  <p:transition spd="med" advClick="0" advTm="2000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C7487-8AFD-40AB-9F6E-CE61D3B7C66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79402214"/>
      </p:ext>
    </p:extLst>
  </p:cSld>
  <p:clrMapOvr>
    <a:masterClrMapping/>
  </p:clrMapOvr>
  <p:transition spd="med" advClick="0" advTm="2000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FC940B-B09E-4C14-8413-8AEFBA7BB66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3185240"/>
      </p:ext>
    </p:extLst>
  </p:cSld>
  <p:clrMapOvr>
    <a:masterClrMapping/>
  </p:clrMapOvr>
  <p:transition spd="med" advClick="0" advTm="2000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953479-4FB7-4000-B603-C488842873E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12978817"/>
      </p:ext>
    </p:extLst>
  </p:cSld>
  <p:clrMapOvr>
    <a:masterClrMapping/>
  </p:clrMapOvr>
  <p:transition spd="med" advClick="0" advTm="2000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5B9119-7BCC-4802-A3C0-3A4F44E2137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0549270"/>
      </p:ext>
    </p:extLst>
  </p:cSld>
  <p:clrMapOvr>
    <a:masterClrMapping/>
  </p:clrMapOvr>
  <p:transition spd="med" advClick="0" advTm="2000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76C942-7828-4BD1-B055-C2D72919099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75367995"/>
      </p:ext>
    </p:extLst>
  </p:cSld>
  <p:clrMapOvr>
    <a:masterClrMapping/>
  </p:clrMapOvr>
  <p:transition spd="med" advClick="0" advTm="2000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C6C662-992B-4A26-BAB4-C067FBEE438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07878240"/>
      </p:ext>
    </p:extLst>
  </p:cSld>
  <p:clrMapOvr>
    <a:masterClrMapping/>
  </p:clrMapOvr>
  <p:transition spd="med" advClick="0" advTm="2000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33086-06C1-449E-B910-5BBD9B43789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69437"/>
      </p:ext>
    </p:extLst>
  </p:cSld>
  <p:clrMapOvr>
    <a:masterClrMapping/>
  </p:clrMapOvr>
  <p:transition spd="med" advClick="0" advTm="2000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EA15E-8663-48DF-A161-FD8BEFD04EE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0676964"/>
      </p:ext>
    </p:extLst>
  </p:cSld>
  <p:clrMapOvr>
    <a:masterClrMapping/>
  </p:clrMapOvr>
  <p:transition spd="med" advClick="0" advTm="2000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FEA28C2-E193-40FF-BE17-DFDA12397F5C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76807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808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809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 advClick="0" advTm="2000">
    <p:zoom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836613"/>
            <a:ext cx="8137525" cy="3960812"/>
          </a:xfrm>
        </p:spPr>
        <p:txBody>
          <a:bodyPr anchor="ctr"/>
          <a:lstStyle/>
          <a:p>
            <a:r>
              <a:rPr lang="ja-JP" altLang="en-US" sz="12900">
                <a:solidFill>
                  <a:srgbClr val="0099CC"/>
                </a:solidFill>
                <a:ea typeface="HG創英角ﾎﾟｯﾌﾟ体" panose="040B0A09000000000000" pitchFamily="49" charset="-128"/>
              </a:rPr>
              <a:t>化学式を覚えよう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WordArt 2"/>
          <p:cNvSpPr>
            <a:spLocks noChangeArrowheads="1" noChangeShapeType="1" noTextEdit="1"/>
          </p:cNvSpPr>
          <p:nvPr/>
        </p:nvSpPr>
        <p:spPr bwMode="auto">
          <a:xfrm>
            <a:off x="1547813" y="692150"/>
            <a:ext cx="4319587" cy="47529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ＣＯ</a:t>
            </a:r>
          </a:p>
        </p:txBody>
      </p:sp>
      <p:sp>
        <p:nvSpPr>
          <p:cNvPr id="57347" name="WordArt 3"/>
          <p:cNvSpPr>
            <a:spLocks noChangeArrowheads="1" noChangeShapeType="1" noTextEdit="1"/>
          </p:cNvSpPr>
          <p:nvPr/>
        </p:nvSpPr>
        <p:spPr bwMode="auto">
          <a:xfrm>
            <a:off x="6084888" y="4365625"/>
            <a:ext cx="1512887" cy="15113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２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WordArt 4"/>
          <p:cNvSpPr>
            <a:spLocks noChangeArrowheads="1" noChangeShapeType="1" noTextEdit="1"/>
          </p:cNvSpPr>
          <p:nvPr/>
        </p:nvSpPr>
        <p:spPr bwMode="auto">
          <a:xfrm>
            <a:off x="684213" y="1484313"/>
            <a:ext cx="7775575" cy="4321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二酸化炭素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WordArt 2"/>
          <p:cNvSpPr>
            <a:spLocks noChangeArrowheads="1" noChangeShapeType="1" noTextEdit="1"/>
          </p:cNvSpPr>
          <p:nvPr/>
        </p:nvSpPr>
        <p:spPr bwMode="auto">
          <a:xfrm>
            <a:off x="1116013" y="692150"/>
            <a:ext cx="2447925" cy="4321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9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Ｈ</a:t>
            </a:r>
          </a:p>
        </p:txBody>
      </p:sp>
      <p:sp>
        <p:nvSpPr>
          <p:cNvPr id="59395" name="WordArt 3"/>
          <p:cNvSpPr>
            <a:spLocks noChangeArrowheads="1" noChangeShapeType="1" noTextEdit="1"/>
          </p:cNvSpPr>
          <p:nvPr/>
        </p:nvSpPr>
        <p:spPr bwMode="auto">
          <a:xfrm>
            <a:off x="3851275" y="4221163"/>
            <a:ext cx="1655763" cy="16557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２</a:t>
            </a:r>
          </a:p>
        </p:txBody>
      </p:sp>
      <p:sp>
        <p:nvSpPr>
          <p:cNvPr id="59396" name="WordArt 4"/>
          <p:cNvSpPr>
            <a:spLocks noChangeArrowheads="1" noChangeShapeType="1" noTextEdit="1"/>
          </p:cNvSpPr>
          <p:nvPr/>
        </p:nvSpPr>
        <p:spPr bwMode="auto">
          <a:xfrm>
            <a:off x="5724525" y="765175"/>
            <a:ext cx="2260600" cy="42481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Ｓ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WordArt 5"/>
          <p:cNvSpPr>
            <a:spLocks noChangeArrowheads="1" noChangeShapeType="1" noTextEdit="1"/>
          </p:cNvSpPr>
          <p:nvPr/>
        </p:nvSpPr>
        <p:spPr bwMode="auto">
          <a:xfrm>
            <a:off x="755650" y="1557338"/>
            <a:ext cx="7704138" cy="4103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硫化水素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WordArt 3"/>
          <p:cNvSpPr>
            <a:spLocks noChangeArrowheads="1" noChangeShapeType="1" noTextEdit="1"/>
          </p:cNvSpPr>
          <p:nvPr/>
        </p:nvSpPr>
        <p:spPr bwMode="auto">
          <a:xfrm>
            <a:off x="1979613" y="765175"/>
            <a:ext cx="4464050" cy="45354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Ｓ０</a:t>
            </a:r>
          </a:p>
        </p:txBody>
      </p:sp>
      <p:sp>
        <p:nvSpPr>
          <p:cNvPr id="21508" name="WordArt 4"/>
          <p:cNvSpPr>
            <a:spLocks noChangeArrowheads="1" noChangeShapeType="1" noTextEdit="1"/>
          </p:cNvSpPr>
          <p:nvPr/>
        </p:nvSpPr>
        <p:spPr bwMode="auto">
          <a:xfrm>
            <a:off x="6443663" y="4437063"/>
            <a:ext cx="1454150" cy="13811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２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WordArt 3"/>
          <p:cNvSpPr>
            <a:spLocks noChangeArrowheads="1" noChangeShapeType="1" noTextEdit="1"/>
          </p:cNvSpPr>
          <p:nvPr/>
        </p:nvSpPr>
        <p:spPr bwMode="auto">
          <a:xfrm>
            <a:off x="900113" y="908050"/>
            <a:ext cx="7200900" cy="46085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二酸化イオウ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WordArt 3"/>
          <p:cNvSpPr>
            <a:spLocks noChangeArrowheads="1" noChangeShapeType="1" noTextEdit="1"/>
          </p:cNvSpPr>
          <p:nvPr/>
        </p:nvSpPr>
        <p:spPr bwMode="auto">
          <a:xfrm>
            <a:off x="1187450" y="1125538"/>
            <a:ext cx="5184775" cy="41036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ＮＨ</a:t>
            </a:r>
          </a:p>
        </p:txBody>
      </p:sp>
      <p:sp>
        <p:nvSpPr>
          <p:cNvPr id="61444" name="WordArt 4"/>
          <p:cNvSpPr>
            <a:spLocks noChangeArrowheads="1" noChangeShapeType="1" noTextEdit="1"/>
          </p:cNvSpPr>
          <p:nvPr/>
        </p:nvSpPr>
        <p:spPr bwMode="auto">
          <a:xfrm>
            <a:off x="6804025" y="4149725"/>
            <a:ext cx="1381125" cy="16684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３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WordArt 4"/>
          <p:cNvSpPr>
            <a:spLocks noChangeArrowheads="1" noChangeShapeType="1" noTextEdit="1"/>
          </p:cNvSpPr>
          <p:nvPr/>
        </p:nvSpPr>
        <p:spPr bwMode="auto">
          <a:xfrm>
            <a:off x="611188" y="1557338"/>
            <a:ext cx="7848600" cy="38163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アンモニア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>
            <a:off x="1042988" y="1196975"/>
            <a:ext cx="6985000" cy="46799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ＨＣｌ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WordArt 3"/>
          <p:cNvSpPr>
            <a:spLocks noChangeArrowheads="1" noChangeShapeType="1" noTextEdit="1"/>
          </p:cNvSpPr>
          <p:nvPr/>
        </p:nvSpPr>
        <p:spPr bwMode="auto">
          <a:xfrm>
            <a:off x="827088" y="1557338"/>
            <a:ext cx="7705725" cy="39592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塩化水素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1476375" y="692150"/>
            <a:ext cx="3743325" cy="4321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9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Ｈ</a:t>
            </a:r>
          </a:p>
        </p:txBody>
      </p:sp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5508625" y="3860800"/>
            <a:ext cx="1943100" cy="20161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２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WordArt 2"/>
          <p:cNvSpPr>
            <a:spLocks noChangeArrowheads="1" noChangeShapeType="1" noTextEdit="1"/>
          </p:cNvSpPr>
          <p:nvPr/>
        </p:nvSpPr>
        <p:spPr bwMode="auto">
          <a:xfrm>
            <a:off x="971550" y="1196975"/>
            <a:ext cx="7129463" cy="46799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ＮａＯＨ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WordArt 3"/>
          <p:cNvSpPr>
            <a:spLocks noChangeArrowheads="1" noChangeShapeType="1" noTextEdit="1"/>
          </p:cNvSpPr>
          <p:nvPr/>
        </p:nvSpPr>
        <p:spPr bwMode="auto">
          <a:xfrm>
            <a:off x="539750" y="1628775"/>
            <a:ext cx="8208963" cy="34559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水酸化ナトリウム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WordArt 2"/>
          <p:cNvSpPr>
            <a:spLocks noChangeArrowheads="1" noChangeShapeType="1" noTextEdit="1"/>
          </p:cNvSpPr>
          <p:nvPr/>
        </p:nvSpPr>
        <p:spPr bwMode="auto">
          <a:xfrm>
            <a:off x="1187450" y="1196975"/>
            <a:ext cx="6913563" cy="46799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ＮａＣｌ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755650" y="1412875"/>
            <a:ext cx="7704138" cy="41036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塩化ナトリウム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WordArt 3"/>
          <p:cNvSpPr>
            <a:spLocks noChangeArrowheads="1" noChangeShapeType="1" noTextEdit="1"/>
          </p:cNvSpPr>
          <p:nvPr/>
        </p:nvSpPr>
        <p:spPr bwMode="auto">
          <a:xfrm>
            <a:off x="1116013" y="908050"/>
            <a:ext cx="6769100" cy="50419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Ａｇ　Ｏ</a:t>
            </a:r>
          </a:p>
        </p:txBody>
      </p:sp>
      <p:sp>
        <p:nvSpPr>
          <p:cNvPr id="33796" name="WordArt 4"/>
          <p:cNvSpPr>
            <a:spLocks noChangeArrowheads="1" noChangeShapeType="1" noTextEdit="1"/>
          </p:cNvSpPr>
          <p:nvPr/>
        </p:nvSpPr>
        <p:spPr bwMode="auto">
          <a:xfrm>
            <a:off x="4643438" y="4437063"/>
            <a:ext cx="1512887" cy="13684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２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WordArt 3"/>
          <p:cNvSpPr>
            <a:spLocks noChangeArrowheads="1" noChangeShapeType="1" noTextEdit="1"/>
          </p:cNvSpPr>
          <p:nvPr/>
        </p:nvSpPr>
        <p:spPr bwMode="auto">
          <a:xfrm>
            <a:off x="1331913" y="836613"/>
            <a:ext cx="6480175" cy="53292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酸化銀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WordArt 3"/>
          <p:cNvSpPr>
            <a:spLocks noChangeArrowheads="1" noChangeShapeType="1" noTextEdit="1"/>
          </p:cNvSpPr>
          <p:nvPr/>
        </p:nvSpPr>
        <p:spPr bwMode="auto">
          <a:xfrm>
            <a:off x="1547813" y="908050"/>
            <a:ext cx="6119812" cy="51847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ＣｕＯ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WordArt 3"/>
          <p:cNvSpPr>
            <a:spLocks noChangeArrowheads="1" noChangeShapeType="1" noTextEdit="1"/>
          </p:cNvSpPr>
          <p:nvPr/>
        </p:nvSpPr>
        <p:spPr bwMode="auto">
          <a:xfrm>
            <a:off x="1547813" y="836613"/>
            <a:ext cx="6337300" cy="53292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酸化銅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>
            <a:off x="1403350" y="836613"/>
            <a:ext cx="6408738" cy="54006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ＭｇＯ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>
            <a:off x="611188" y="1412875"/>
            <a:ext cx="8064500" cy="43926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酸化マグネシウム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1187450" y="1268413"/>
            <a:ext cx="4321175" cy="33845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水素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5580063" y="3429000"/>
            <a:ext cx="2544762" cy="11652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分子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WordArt 4"/>
          <p:cNvSpPr>
            <a:spLocks noChangeArrowheads="1" noChangeShapeType="1" noTextEdit="1"/>
          </p:cNvSpPr>
          <p:nvPr/>
        </p:nvSpPr>
        <p:spPr bwMode="auto">
          <a:xfrm>
            <a:off x="1979613" y="908050"/>
            <a:ext cx="5400675" cy="511333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ＦｅＳ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WordArt 4"/>
          <p:cNvSpPr>
            <a:spLocks noChangeArrowheads="1" noChangeShapeType="1" noTextEdit="1"/>
          </p:cNvSpPr>
          <p:nvPr/>
        </p:nvSpPr>
        <p:spPr bwMode="auto">
          <a:xfrm>
            <a:off x="1403350" y="981075"/>
            <a:ext cx="6553200" cy="51117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硫化鉄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WordArt 3"/>
          <p:cNvSpPr>
            <a:spLocks noChangeArrowheads="1" noChangeShapeType="1" noTextEdit="1"/>
          </p:cNvSpPr>
          <p:nvPr/>
        </p:nvSpPr>
        <p:spPr bwMode="auto">
          <a:xfrm>
            <a:off x="1258888" y="620713"/>
            <a:ext cx="5976937" cy="48958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ＣａＣＯ</a:t>
            </a:r>
          </a:p>
        </p:txBody>
      </p:sp>
      <p:sp>
        <p:nvSpPr>
          <p:cNvPr id="27652" name="WordArt 4"/>
          <p:cNvSpPr>
            <a:spLocks noChangeArrowheads="1" noChangeShapeType="1" noTextEdit="1"/>
          </p:cNvSpPr>
          <p:nvPr/>
        </p:nvSpPr>
        <p:spPr bwMode="auto">
          <a:xfrm>
            <a:off x="7235825" y="4292600"/>
            <a:ext cx="1223963" cy="1524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３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WordArt 3"/>
          <p:cNvSpPr>
            <a:spLocks noChangeArrowheads="1" noChangeShapeType="1" noTextEdit="1"/>
          </p:cNvSpPr>
          <p:nvPr/>
        </p:nvSpPr>
        <p:spPr bwMode="auto">
          <a:xfrm>
            <a:off x="827088" y="1341438"/>
            <a:ext cx="7705725" cy="43195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炭酸カルシウム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WordArt 2"/>
          <p:cNvSpPr>
            <a:spLocks noChangeArrowheads="1" noChangeShapeType="1" noTextEdit="1"/>
          </p:cNvSpPr>
          <p:nvPr/>
        </p:nvSpPr>
        <p:spPr bwMode="auto">
          <a:xfrm>
            <a:off x="1258888" y="620713"/>
            <a:ext cx="5976937" cy="48958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ＮａＨＣＯ</a:t>
            </a:r>
          </a:p>
        </p:txBody>
      </p:sp>
      <p:sp>
        <p:nvSpPr>
          <p:cNvPr id="69635" name="WordArt 3"/>
          <p:cNvSpPr>
            <a:spLocks noChangeArrowheads="1" noChangeShapeType="1" noTextEdit="1"/>
          </p:cNvSpPr>
          <p:nvPr/>
        </p:nvSpPr>
        <p:spPr bwMode="auto">
          <a:xfrm>
            <a:off x="7235825" y="4292600"/>
            <a:ext cx="1223963" cy="1524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３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WordArt 4"/>
          <p:cNvSpPr>
            <a:spLocks noChangeArrowheads="1" noChangeShapeType="1" noTextEdit="1"/>
          </p:cNvSpPr>
          <p:nvPr/>
        </p:nvSpPr>
        <p:spPr bwMode="auto">
          <a:xfrm>
            <a:off x="611188" y="1628775"/>
            <a:ext cx="8064500" cy="36718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炭酸水素ナトリウム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WordArt 3"/>
          <p:cNvSpPr>
            <a:spLocks noChangeArrowheads="1" noChangeShapeType="1" noTextEdit="1"/>
          </p:cNvSpPr>
          <p:nvPr/>
        </p:nvSpPr>
        <p:spPr bwMode="auto">
          <a:xfrm>
            <a:off x="971550" y="1557338"/>
            <a:ext cx="7416800" cy="18716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5050"/>
                    </a:gs>
                    <a:gs pos="100000">
                      <a:srgbClr val="0099CC"/>
                    </a:gs>
                  </a:gsLst>
                  <a:lin ang="5400000" scaled="1"/>
                </a:gradFill>
                <a:latin typeface="ＭＳ Ｐゴシック" panose="020B0600070205080204" pitchFamily="50" charset="-128"/>
              </a:rPr>
              <a:t>全部、言えたかな？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2411413" y="5445125"/>
            <a:ext cx="56165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スライドの順序を自由に入れ替えて使おう　　　　</a:t>
            </a:r>
          </a:p>
        </p:txBody>
      </p:sp>
    </p:spTree>
  </p:cSld>
  <p:clrMapOvr>
    <a:masterClrMapping/>
  </p:clrMapOvr>
  <p:transition spd="med" advClick="0" advTm="3000"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2011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spd="med" advTm="6000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>
            <a:off x="1763713" y="765175"/>
            <a:ext cx="3455987" cy="40322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Ｎ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5580063" y="3860800"/>
            <a:ext cx="1655762" cy="16700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２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>
            <a:off x="1187450" y="1268413"/>
            <a:ext cx="4464050" cy="34559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窒素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6011863" y="3644900"/>
            <a:ext cx="2305050" cy="10207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分子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2051050" y="692150"/>
            <a:ext cx="3600450" cy="47529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Ｏ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5580063" y="4365625"/>
            <a:ext cx="1512887" cy="15113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２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>
            <a:off x="1042988" y="1341438"/>
            <a:ext cx="5184775" cy="33829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酸素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6227763" y="3573463"/>
            <a:ext cx="2257425" cy="1092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ＭＳ Ｐゴシック" panose="020B0600070205080204" pitchFamily="50" charset="-128"/>
              </a:rPr>
              <a:t>分子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WordArt 2"/>
          <p:cNvSpPr>
            <a:spLocks noChangeArrowheads="1" noChangeShapeType="1" noTextEdit="1"/>
          </p:cNvSpPr>
          <p:nvPr/>
        </p:nvSpPr>
        <p:spPr bwMode="auto">
          <a:xfrm>
            <a:off x="1116013" y="765175"/>
            <a:ext cx="2303462" cy="41767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9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Ｈ</a:t>
            </a:r>
          </a:p>
        </p:txBody>
      </p:sp>
      <p:sp>
        <p:nvSpPr>
          <p:cNvPr id="63491" name="WordArt 3"/>
          <p:cNvSpPr>
            <a:spLocks noChangeArrowheads="1" noChangeShapeType="1" noTextEdit="1"/>
          </p:cNvSpPr>
          <p:nvPr/>
        </p:nvSpPr>
        <p:spPr bwMode="auto">
          <a:xfrm>
            <a:off x="3924300" y="4292600"/>
            <a:ext cx="1655763" cy="17287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２</a:t>
            </a:r>
          </a:p>
        </p:txBody>
      </p:sp>
      <p:sp>
        <p:nvSpPr>
          <p:cNvPr id="63492" name="WordArt 4"/>
          <p:cNvSpPr>
            <a:spLocks noChangeArrowheads="1" noChangeShapeType="1" noTextEdit="1"/>
          </p:cNvSpPr>
          <p:nvPr/>
        </p:nvSpPr>
        <p:spPr bwMode="auto">
          <a:xfrm>
            <a:off x="5435600" y="836613"/>
            <a:ext cx="2449513" cy="41052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ＭＳ Ｐゴシック" panose="020B0600070205080204" pitchFamily="50" charset="-128"/>
              </a:rPr>
              <a:t>Ｏ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WordArt 5"/>
          <p:cNvSpPr>
            <a:spLocks noChangeArrowheads="1" noChangeShapeType="1" noTextEdit="1"/>
          </p:cNvSpPr>
          <p:nvPr/>
        </p:nvSpPr>
        <p:spPr bwMode="auto">
          <a:xfrm>
            <a:off x="2268538" y="836613"/>
            <a:ext cx="4391025" cy="51847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2"/>
                </a:solidFill>
                <a:latin typeface="ＭＳ Ｐゴシック" panose="020B0600070205080204" pitchFamily="50" charset="-128"/>
              </a:rPr>
              <a:t>水</a:t>
            </a:r>
          </a:p>
        </p:txBody>
      </p:sp>
    </p:spTree>
  </p:cSld>
  <p:clrMapOvr>
    <a:masterClrMapping/>
  </p:clrMapOvr>
  <p:transition spd="med" advClick="0" advTm="1000">
    <p:zo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ISPRING_SCORM_RATE_QUIZZES" val="0"/>
  <p:tag name="ISPRING_SCORM_PASSING_SCORE" val="0.0000000000"/>
  <p:tag name="GENSWF_OUTPUT_FILE_NAME" val="０４－げんし"/>
  <p:tag name="ISPRING_RESOURCE_PATHS_HASH_2" val="3f4cd0353fca916c6d7e913da07e6c436f80c28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121</TotalTime>
  <Words>101</Words>
  <Application>Microsoft Office PowerPoint</Application>
  <PresentationFormat>画面に合わせる (4:3)</PresentationFormat>
  <Paragraphs>56</Paragraphs>
  <Slides>37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37</vt:i4>
      </vt:variant>
    </vt:vector>
  </HeadingPairs>
  <TitlesOfParts>
    <vt:vector size="42" baseType="lpstr">
      <vt:lpstr>Arial</vt:lpstr>
      <vt:lpstr>ＭＳ Ｐゴシック</vt:lpstr>
      <vt:lpstr>ＭＳ Ｐ明朝</vt:lpstr>
      <vt:lpstr>HG創英角ﾎﾟｯﾌﾟ体</vt:lpstr>
      <vt:lpstr>かぶ２</vt:lpstr>
      <vt:lpstr>化学式を覚えよう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原子記号を覚えよう</dc:title>
  <dc:creator>kadoi</dc:creator>
  <cp:lastModifiedBy>柏市立教育研究所</cp:lastModifiedBy>
  <cp:revision>13</cp:revision>
  <dcterms:created xsi:type="dcterms:W3CDTF">2011-07-22T23:35:17Z</dcterms:created>
  <dcterms:modified xsi:type="dcterms:W3CDTF">2020-12-07T06:45:59Z</dcterms:modified>
</cp:coreProperties>
</file>