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sldIdLst>
    <p:sldId id="257" r:id="rId2"/>
    <p:sldId id="258" r:id="rId3"/>
    <p:sldId id="259" r:id="rId4"/>
    <p:sldId id="28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</p:sldIdLst>
  <p:sldSz cx="9144000" cy="6858000" type="screen4x3"/>
  <p:notesSz cx="6858000" cy="9144000"/>
  <p:custDataLst>
    <p:tags r:id="rId2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6" autoAdjust="0"/>
    <p:restoredTop sz="94664" autoAdjust="0"/>
  </p:normalViewPr>
  <p:slideViewPr>
    <p:cSldViewPr>
      <p:cViewPr varScale="1">
        <p:scale>
          <a:sx n="102" d="100"/>
          <a:sy n="102" d="100"/>
        </p:scale>
        <p:origin x="1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0AD825-47FB-4764-8DBA-120E0F1C5F5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0AEE6-4BF9-4D81-9C4B-15A28021741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108F55-BA5D-4FA1-B724-4640B983C050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3689A6-6BFD-4E1E-8B12-B28845DBC966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6FB83B-6DCA-4C9B-8461-8B3052861BEE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2B354-53F3-4103-BC84-4271C3C799C6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392E0-E22C-4CD4-8160-BCEAF73B14F3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E4823-F866-433E-895C-EE00ED4A60F3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BC4EAC-E89C-49E3-929E-810352F2BBD9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F7E47B-F8AC-4F95-9110-80152C90554A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544FD-5393-4043-87E8-12D25E9FFFCD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DC17A-0346-4D71-9DB5-BD07A7AFCF76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56303-3F29-4B8C-846B-6668271B778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0FC3B4-ADD0-473C-812E-806284CEB2C6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B8D65E-400B-4D08-B71E-D64D37EC081B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BB635-C7A7-434D-A83D-EB9E82920A27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A3997F-0005-4A9D-B302-E61100D91AD0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5DFD79-96E8-4BC6-BE01-EF4DA2C51C44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EFAEE-37CF-4904-9870-C6C67FE9B2D1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71786-816F-4F3A-8829-5A8E255D576C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A2917-ABA6-48B6-8FF4-1E81F20F3676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72BB9-1EAA-42ED-AD41-94A8439450C7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9B665-EA93-41E3-A4D7-C3BF24837564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5F0D1-D6CC-4C05-980F-E4A1C2F79CB1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E9BF0D-7D8C-4C65-94CB-DD86A6FD4960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64973-2C2B-489F-B9FF-D8B9FB5EDC2A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F2EDB-A8A6-498E-8931-0AEF618578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0129156"/>
      </p:ext>
    </p:extLst>
  </p:cSld>
  <p:clrMapOvr>
    <a:masterClrMapping/>
  </p:clrMapOvr>
  <p:transition spd="med" advClick="0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CDB2E-2043-4A1F-956C-351F227067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9490110"/>
      </p:ext>
    </p:extLst>
  </p:cSld>
  <p:clrMapOvr>
    <a:masterClrMapping/>
  </p:clrMapOvr>
  <p:transition spd="med" advClick="0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A8AD9-79D4-454B-B991-A06499B096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43454"/>
      </p:ext>
    </p:extLst>
  </p:cSld>
  <p:clrMapOvr>
    <a:masterClrMapping/>
  </p:clrMapOvr>
  <p:transition spd="med" advClick="0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FBBF7-936F-49ED-AD7F-CC8F2C3B26C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724772"/>
      </p:ext>
    </p:extLst>
  </p:cSld>
  <p:clrMapOvr>
    <a:masterClrMapping/>
  </p:clrMapOvr>
  <p:transition spd="med" advClick="0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98B00-C365-48A1-9578-E7C5DEDDCF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9956239"/>
      </p:ext>
    </p:extLst>
  </p:cSld>
  <p:clrMapOvr>
    <a:masterClrMapping/>
  </p:clrMapOvr>
  <p:transition spd="med" advClick="0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8CCC9-36CC-445C-8323-8DD586EF46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116726"/>
      </p:ext>
    </p:extLst>
  </p:cSld>
  <p:clrMapOvr>
    <a:masterClrMapping/>
  </p:clrMapOvr>
  <p:transition spd="med" advClick="0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1295C-7F86-4FAC-AF0A-FB3E0F1482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0000272"/>
      </p:ext>
    </p:extLst>
  </p:cSld>
  <p:clrMapOvr>
    <a:masterClrMapping/>
  </p:clrMapOvr>
  <p:transition spd="med" advClick="0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CE2C0-9A11-4E03-A7E3-BDDDFB2C1A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5783097"/>
      </p:ext>
    </p:extLst>
  </p:cSld>
  <p:clrMapOvr>
    <a:masterClrMapping/>
  </p:clrMapOvr>
  <p:transition spd="med" advClick="0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A30FC-1A13-49C9-A511-32A286E980F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1895078"/>
      </p:ext>
    </p:extLst>
  </p:cSld>
  <p:clrMapOvr>
    <a:masterClrMapping/>
  </p:clrMapOvr>
  <p:transition spd="med" advClick="0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4FEEB-CE8F-4730-B6B6-5205B22904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7961133"/>
      </p:ext>
    </p:extLst>
  </p:cSld>
  <p:clrMapOvr>
    <a:masterClrMapping/>
  </p:clrMapOvr>
  <p:transition spd="med" advClick="0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E7C1D-922B-45F1-9463-499636FC201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182751"/>
      </p:ext>
    </p:extLst>
  </p:cSld>
  <p:clrMapOvr>
    <a:masterClrMapping/>
  </p:clrMapOvr>
  <p:transition spd="med" advClick="0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2DF215-606F-42A5-B02B-835C01BEC443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3379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100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779838" y="2924175"/>
            <a:ext cx="2016125" cy="20177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851275" y="1268413"/>
            <a:ext cx="215900" cy="16557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1" name="Oval 19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3200"/>
              <a:t>体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3096" name="Oval 24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2400"/>
              <a:t>肺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</a:t>
            </a:r>
            <a:r>
              <a:rPr lang="ja-JP" altLang="en-US" sz="3600">
                <a:solidFill>
                  <a:schemeClr val="tx1"/>
                </a:solidFill>
                <a:ea typeface="HG創英角ﾎﾟｯﾌﾟ体" panose="040B0A09000000000000" pitchFamily="49" charset="-128"/>
              </a:rPr>
              <a:t>血液</a:t>
            </a:r>
            <a:r>
              <a:rPr lang="ja-JP" altLang="en-US" sz="3600">
                <a:ea typeface="HG創英角ﾎﾟｯﾌﾟ体" panose="040B0A09000000000000" pitchFamily="49" charset="-128"/>
              </a:rPr>
              <a:t>循環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084888" y="2492375"/>
            <a:ext cx="6477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0066"/>
                </a:solidFill>
              </a:rPr>
              <a:t>心臓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1288" name="WordArt 24"/>
          <p:cNvSpPr>
            <a:spLocks noChangeArrowheads="1" noChangeShapeType="1" noTextEdit="1"/>
          </p:cNvSpPr>
          <p:nvPr/>
        </p:nvSpPr>
        <p:spPr bwMode="auto">
          <a:xfrm>
            <a:off x="6300788" y="4941888"/>
            <a:ext cx="1008062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酸素多い</a:t>
            </a:r>
          </a:p>
        </p:txBody>
      </p:sp>
      <p:sp>
        <p:nvSpPr>
          <p:cNvPr id="11289" name="WordArt 25"/>
          <p:cNvSpPr>
            <a:spLocks noChangeArrowheads="1" noChangeShapeType="1" noTextEdit="1"/>
          </p:cNvSpPr>
          <p:nvPr/>
        </p:nvSpPr>
        <p:spPr bwMode="auto">
          <a:xfrm>
            <a:off x="1619250" y="5013325"/>
            <a:ext cx="1223963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ＭＳ Ｐゴシック" panose="020B0600070205080204" pitchFamily="50" charset="-128"/>
              </a:rPr>
              <a:t>酸素少ない</a:t>
            </a:r>
          </a:p>
        </p:txBody>
      </p:sp>
      <p:sp>
        <p:nvSpPr>
          <p:cNvPr id="11290" name="WordArt 26"/>
          <p:cNvSpPr>
            <a:spLocks noChangeArrowheads="1" noChangeShapeType="1" noTextEdit="1"/>
          </p:cNvSpPr>
          <p:nvPr/>
        </p:nvSpPr>
        <p:spPr bwMode="auto">
          <a:xfrm>
            <a:off x="6588125" y="6021388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体循環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2304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2312" name="WordArt 24"/>
          <p:cNvSpPr>
            <a:spLocks noChangeArrowheads="1" noChangeShapeType="1" noTextEdit="1"/>
          </p:cNvSpPr>
          <p:nvPr/>
        </p:nvSpPr>
        <p:spPr bwMode="auto">
          <a:xfrm>
            <a:off x="1619250" y="5013325"/>
            <a:ext cx="1223963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ＭＳ Ｐゴシック" panose="020B0600070205080204" pitchFamily="50" charset="-128"/>
              </a:rPr>
              <a:t>酸素少ない</a:t>
            </a:r>
          </a:p>
        </p:txBody>
      </p:sp>
      <p:sp>
        <p:nvSpPr>
          <p:cNvPr id="12313" name="WordArt 25"/>
          <p:cNvSpPr>
            <a:spLocks noChangeArrowheads="1" noChangeShapeType="1" noTextEdit="1"/>
          </p:cNvSpPr>
          <p:nvPr/>
        </p:nvSpPr>
        <p:spPr bwMode="auto">
          <a:xfrm>
            <a:off x="6516688" y="6021388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体循環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3328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835150" y="1916113"/>
            <a:ext cx="1584325" cy="1008062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051050" y="1916113"/>
            <a:ext cx="1152525" cy="1008062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08175" y="2924175"/>
            <a:ext cx="1871663" cy="194468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6400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68538" y="2924175"/>
            <a:ext cx="1511300" cy="165735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7424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339975" y="2924175"/>
            <a:ext cx="1439863" cy="1368425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503" name="WordArt 47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00"/>
                </a:solidFill>
                <a:latin typeface="ＭＳ Ｐゴシック" panose="020B0600070205080204" pitchFamily="50" charset="-128"/>
              </a:rPr>
              <a:t>肺循環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2843213" y="188913"/>
            <a:ext cx="1800225" cy="792162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20504" name="WordArt 24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00"/>
                </a:solidFill>
                <a:latin typeface="ＭＳ Ｐゴシック" panose="020B0600070205080204" pitchFamily="50" charset="-128"/>
              </a:rPr>
              <a:t>肺循環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779838" y="2924175"/>
            <a:ext cx="1728787" cy="18732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3851275" y="2133600"/>
            <a:ext cx="215900" cy="86518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2771775" y="188913"/>
            <a:ext cx="1873250" cy="836612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4572000" y="549275"/>
            <a:ext cx="863600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40" name="Rectangle 36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44" name="WordArt 40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00"/>
                </a:solidFill>
                <a:latin typeface="ＭＳ Ｐゴシック" panose="020B0600070205080204" pitchFamily="50" charset="-128"/>
              </a:rPr>
              <a:t>肺循環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2916238" y="188913"/>
            <a:ext cx="1657350" cy="747712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22553" name="WordArt 25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00"/>
                </a:solidFill>
                <a:latin typeface="ＭＳ Ｐゴシック" panose="020B0600070205080204" pitchFamily="50" charset="-128"/>
              </a:rPr>
              <a:t>肺循環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140200" y="1916113"/>
            <a:ext cx="1655763" cy="10080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211638" y="1989138"/>
            <a:ext cx="1296987" cy="93503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4592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779838" y="2924175"/>
            <a:ext cx="1728787" cy="18732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3200"/>
              <a:t>体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2400"/>
              <a:t>肺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468313" y="58769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2010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779838" y="2924175"/>
            <a:ext cx="1584325" cy="1657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5136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580063" y="2205038"/>
            <a:ext cx="6477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0066"/>
                </a:solidFill>
              </a:rPr>
              <a:t>心臓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779838" y="2924175"/>
            <a:ext cx="1584325" cy="16573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6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3851275" y="1268413"/>
            <a:ext cx="108108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779838" y="2924175"/>
            <a:ext cx="1079500" cy="1152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5580063" y="2205038"/>
            <a:ext cx="6477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0066"/>
                </a:solidFill>
              </a:rPr>
              <a:t>心臓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8216" name="WordArt 24"/>
          <p:cNvSpPr>
            <a:spLocks noChangeArrowheads="1" noChangeShapeType="1" noTextEdit="1"/>
          </p:cNvSpPr>
          <p:nvPr/>
        </p:nvSpPr>
        <p:spPr bwMode="auto">
          <a:xfrm>
            <a:off x="6588125" y="6021388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体循環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524750" y="3789363"/>
            <a:ext cx="215900" cy="18002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2771775" y="5013325"/>
            <a:ext cx="2520950" cy="12239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体</a:t>
            </a:r>
          </a:p>
        </p:txBody>
      </p:sp>
      <p:sp>
        <p:nvSpPr>
          <p:cNvPr id="9241" name="WordArt 25"/>
          <p:cNvSpPr>
            <a:spLocks noChangeArrowheads="1" noChangeShapeType="1" noTextEdit="1"/>
          </p:cNvSpPr>
          <p:nvPr/>
        </p:nvSpPr>
        <p:spPr bwMode="auto">
          <a:xfrm>
            <a:off x="6588125" y="6021388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体循環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7524750" y="1484313"/>
            <a:ext cx="215900" cy="23050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7308850" y="3284538"/>
            <a:ext cx="7921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動脈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05105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右心房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140200" y="1916113"/>
            <a:ext cx="13684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左心房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411413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右心室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779838" y="2924175"/>
            <a:ext cx="1368425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左心室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851275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492500" y="1268413"/>
            <a:ext cx="215900" cy="17287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851275" y="1268413"/>
            <a:ext cx="3887788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大動脈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258888" y="1412875"/>
            <a:ext cx="122555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大静脈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524750" y="1484313"/>
            <a:ext cx="215900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動脈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5292725" y="5516563"/>
            <a:ext cx="2446338" cy="2159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1476375" y="5516563"/>
            <a:ext cx="1293813" cy="2159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1258888" y="1628775"/>
            <a:ext cx="217487" cy="4105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静脈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5219700" y="620713"/>
            <a:ext cx="215900" cy="1368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2987675" y="188913"/>
            <a:ext cx="1657350" cy="747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1835150" y="476250"/>
            <a:ext cx="1152525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572000" y="476250"/>
            <a:ext cx="863600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肺静脈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1619250" y="1052513"/>
            <a:ext cx="2087563" cy="2159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/>
              <a:t>肺動脈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1619250" y="476250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2484438" y="1412875"/>
            <a:ext cx="215900" cy="576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5400675" y="333375"/>
            <a:ext cx="3492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600">
                <a:ea typeface="HG創英角ﾎﾟｯﾌﾟ体" panose="040B0A09000000000000" pitchFamily="49" charset="-128"/>
              </a:rPr>
              <a:t>人体の血液循環</a:t>
            </a:r>
          </a:p>
        </p:txBody>
      </p: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2771775" y="4868863"/>
            <a:ext cx="2520950" cy="15113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4000"/>
              <a:t>体</a:t>
            </a:r>
          </a:p>
        </p:txBody>
      </p:sp>
      <p:sp>
        <p:nvSpPr>
          <p:cNvPr id="10265" name="WordArt 25"/>
          <p:cNvSpPr>
            <a:spLocks noChangeArrowheads="1" noChangeShapeType="1" noTextEdit="1"/>
          </p:cNvSpPr>
          <p:nvPr/>
        </p:nvSpPr>
        <p:spPr bwMode="auto">
          <a:xfrm>
            <a:off x="6300788" y="4941888"/>
            <a:ext cx="1008062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 panose="020B0600070205080204" pitchFamily="50" charset="-128"/>
              </a:rPr>
              <a:t>酸素多い</a:t>
            </a:r>
          </a:p>
        </p:txBody>
      </p:sp>
      <p:sp>
        <p:nvSpPr>
          <p:cNvPr id="10266" name="WordArt 26"/>
          <p:cNvSpPr>
            <a:spLocks noChangeArrowheads="1" noChangeShapeType="1" noTextEdit="1"/>
          </p:cNvSpPr>
          <p:nvPr/>
        </p:nvSpPr>
        <p:spPr bwMode="auto">
          <a:xfrm>
            <a:off x="6588125" y="6021388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体循環</a:t>
            </a:r>
          </a:p>
        </p:txBody>
      </p:sp>
    </p:spTree>
  </p:cSld>
  <p:clrMapOvr>
    <a:masterClrMapping/>
  </p:clrMapOvr>
  <p:transition spd="med" advClick="0" advTm="1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0000"/>
  <p:tag name="GENSWF_OUTPUT_FILE_NAME" val="02-jintai"/>
  <p:tag name="ISPRING_RESOURCE_PATHS_HASH_2" val="bbcc7b9dcbebb990b3ff12a1695fefde0c2412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354</TotalTime>
  <Words>601</Words>
  <Application>Microsoft Office PowerPoint</Application>
  <PresentationFormat>画面に合わせる (4:3)</PresentationFormat>
  <Paragraphs>358</Paragraphs>
  <Slides>25</Slides>
  <Notes>25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0" baseType="lpstr">
      <vt:lpstr>Arial</vt:lpstr>
      <vt:lpstr>ＭＳ Ｐゴシック</vt:lpstr>
      <vt:lpstr>ＭＳ Ｐ明朝</vt:lpstr>
      <vt:lpstr>HG創英角ﾎﾟｯﾌﾟ体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人体の血液循環</dc:title>
  <dc:creator>柏市教育研究所</dc:creator>
  <cp:lastModifiedBy>柏市立教育研究所</cp:lastModifiedBy>
  <cp:revision>18</cp:revision>
  <dcterms:created xsi:type="dcterms:W3CDTF">2011-11-02T01:45:24Z</dcterms:created>
  <dcterms:modified xsi:type="dcterms:W3CDTF">2020-12-07T06:45:19Z</dcterms:modified>
</cp:coreProperties>
</file>