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13"/>
  </p:notesMasterIdLst>
  <p:sldIdLst>
    <p:sldId id="256" r:id="rId3"/>
    <p:sldId id="257" r:id="rId4"/>
    <p:sldId id="259" r:id="rId5"/>
    <p:sldId id="258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custDataLst>
    <p:tags r:id="rId14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66"/>
    <a:srgbClr val="0000CC"/>
    <a:srgbClr val="008080"/>
    <a:srgbClr val="000000"/>
    <a:srgbClr val="FF0000"/>
    <a:srgbClr val="0000FF"/>
    <a:srgbClr val="0033CC"/>
    <a:srgbClr val="AA36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86" autoAdjust="0"/>
    <p:restoredTop sz="93287" autoAdjust="0"/>
  </p:normalViewPr>
  <p:slideViewPr>
    <p:cSldViewPr>
      <p:cViewPr varScale="1">
        <p:scale>
          <a:sx n="100" d="100"/>
          <a:sy n="100" d="100"/>
        </p:scale>
        <p:origin x="2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855785F-4DC9-4151-9A54-B0F4BF5255CF}" type="datetimeFigureOut">
              <a:rPr lang="ja-JP" altLang="en-US"/>
              <a:pPr>
                <a:defRPr/>
              </a:pPr>
              <a:t>2020/12/7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314F76F-0E14-4693-8D22-9C119B147F4E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12292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1B1A0C9-7D09-4628-9EAD-426591847B78}" type="slidenum">
              <a:rPr lang="ja-JP" altLang="en-US"/>
              <a:pPr eaLnBrk="1" hangingPunct="1"/>
              <a:t>4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DAF203-6BAA-4790-8F49-BA8B3F6540F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23643892"/>
      </p:ext>
    </p:extLst>
  </p:cSld>
  <p:clrMapOvr>
    <a:masterClrMapping/>
  </p:clrMapOvr>
  <p:transition spd="slow" advTm="3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FED6C1-6432-4F76-A34B-EA699D191D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0224061"/>
      </p:ext>
    </p:extLst>
  </p:cSld>
  <p:clrMapOvr>
    <a:masterClrMapping/>
  </p:clrMapOvr>
  <p:transition spd="slow" advTm="3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9B3905-2F2B-430E-A2DB-6DC6911DE87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4342371"/>
      </p:ext>
    </p:extLst>
  </p:cSld>
  <p:clrMapOvr>
    <a:masterClrMapping/>
  </p:clrMapOvr>
  <p:transition spd="slow" advTm="3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AAF358-355E-4C1E-BE0F-D75C49DD6042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247670-FEFF-45D8-BB54-BC4D50C24356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88002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B04F81-C0AB-4F91-8A15-30B9EC860FDC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FA2CF1-9439-4CF1-8F3A-C5AB87E202E9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58646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8031D7-1996-4F44-836D-0F6E1EAE33F8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A3042E-5E54-49D2-A2E6-293E3E943288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21308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C30656-29F5-4672-884A-F92077E7E463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A59304-FA27-49C2-A389-51E88069AD73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322942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A2F6EB-CC22-4C18-ABA9-3B596804ACA3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E0A7CD-47C1-45BF-BD25-12D61956988A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38953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C2FB16-C157-417C-9124-E33B7332E8C9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4F8F4D-6046-4B98-B531-861CF1B643CC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847139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EBE985-064D-4698-83B4-F4C61C8732E6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4F5F9A-EE60-44CC-97DE-FC60F0D114ED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777349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684057-099F-4537-8B69-8C788D17BC97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3FC4DA-012E-42C4-B8F0-7F954D31B966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16960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96EF56-FF45-42B5-914C-200A25CBFD0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57688095"/>
      </p:ext>
    </p:extLst>
  </p:cSld>
  <p:clrMapOvr>
    <a:masterClrMapping/>
  </p:clrMapOvr>
  <p:transition spd="slow" advTm="300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B7A962-18A7-402E-A4C3-68A2F2C4E5F3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5EAE82-5755-4992-94AC-EA5AF01E3663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081437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5C49B0-7FEA-41F2-B22D-38E2A76C6E40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B9838D-91FE-498E-A338-8FF00E26496D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594844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71CEA9-36C4-41A1-B3EE-E34F773137AC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4D925A-CEDE-453A-B1B0-34AE763FBEAB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61782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7EDBC0-8FF6-43B0-8F55-0B0496CCFB8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69870728"/>
      </p:ext>
    </p:extLst>
  </p:cSld>
  <p:clrMapOvr>
    <a:masterClrMapping/>
  </p:clrMapOvr>
  <p:transition spd="slow" advTm="3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0E1D20-E36B-4044-8104-D123ADBC53A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91400428"/>
      </p:ext>
    </p:extLst>
  </p:cSld>
  <p:clrMapOvr>
    <a:masterClrMapping/>
  </p:clrMapOvr>
  <p:transition spd="slow" advTm="3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9F7A7B-1F85-4008-ADA5-68465B4AAB6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8766020"/>
      </p:ext>
    </p:extLst>
  </p:cSld>
  <p:clrMapOvr>
    <a:masterClrMapping/>
  </p:clrMapOvr>
  <p:transition spd="slow" advTm="3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647EF4-EDBA-4877-B4A3-AD2324767FA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13135829"/>
      </p:ext>
    </p:extLst>
  </p:cSld>
  <p:clrMapOvr>
    <a:masterClrMapping/>
  </p:clrMapOvr>
  <p:transition spd="slow" advTm="3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BCAC7C-72BF-4854-AD7C-7D848C746F9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90937262"/>
      </p:ext>
    </p:extLst>
  </p:cSld>
  <p:clrMapOvr>
    <a:masterClrMapping/>
  </p:clrMapOvr>
  <p:transition spd="slow" advTm="3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FC3468-9FF1-43A4-8D82-3347C72CCD8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27265992"/>
      </p:ext>
    </p:extLst>
  </p:cSld>
  <p:clrMapOvr>
    <a:masterClrMapping/>
  </p:clrMapOvr>
  <p:transition spd="slow" advTm="3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050F14-3E39-466E-9C0A-D5F67648D71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26340538"/>
      </p:ext>
    </p:extLst>
  </p:cSld>
  <p:clrMapOvr>
    <a:masterClrMapping/>
  </p:clrMapOvr>
  <p:transition spd="slow" advTm="3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75C979C-CD5D-4E9C-9613-46C284A04F95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slow" advTm="3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3BE629ED-15EA-4973-9A23-0595B1571A45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3467E95-50B3-424C-B4B9-99EC8802F21C}" type="slidenum">
              <a:rPr lang="ja-JP" altLang="en-US"/>
              <a:pPr/>
              <a:t>‹#›</a:t>
            </a:fld>
            <a:endParaRPr lang="en-US" altLang="ja-JP"/>
          </a:p>
        </p:txBody>
      </p:sp>
      <p:pic>
        <p:nvPicPr>
          <p:cNvPr id="25607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08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09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284288" y="476250"/>
            <a:ext cx="6762750" cy="1501775"/>
          </a:xfrm>
        </p:spPr>
        <p:txBody>
          <a:bodyPr/>
          <a:lstStyle/>
          <a:p>
            <a:r>
              <a:rPr lang="ja-JP" altLang="en-US" sz="9600">
                <a:ea typeface="HGS創英角ﾎﾟｯﾌﾟ体" panose="040B0A00000000000000" pitchFamily="50" charset="-128"/>
              </a:rPr>
              <a:t>電流と磁界</a:t>
            </a:r>
          </a:p>
        </p:txBody>
      </p:sp>
      <p:grpSp>
        <p:nvGrpSpPr>
          <p:cNvPr id="2056" name="Group 8"/>
          <p:cNvGrpSpPr>
            <a:grpSpLocks/>
          </p:cNvGrpSpPr>
          <p:nvPr/>
        </p:nvGrpSpPr>
        <p:grpSpPr bwMode="auto">
          <a:xfrm>
            <a:off x="1425575" y="3213100"/>
            <a:ext cx="1295400" cy="433388"/>
            <a:chOff x="2835" y="2024"/>
            <a:chExt cx="1587" cy="590"/>
          </a:xfrm>
        </p:grpSpPr>
        <p:sp>
          <p:nvSpPr>
            <p:cNvPr id="2110" name="AutoShape 4"/>
            <p:cNvSpPr>
              <a:spLocks noChangeArrowheads="1"/>
            </p:cNvSpPr>
            <p:nvPr/>
          </p:nvSpPr>
          <p:spPr bwMode="auto">
            <a:xfrm>
              <a:off x="2835" y="2024"/>
              <a:ext cx="1587" cy="590"/>
            </a:xfrm>
            <a:prstGeom prst="can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grpSp>
          <p:nvGrpSpPr>
            <p:cNvPr id="2111" name="Group 7"/>
            <p:cNvGrpSpPr>
              <a:grpSpLocks/>
            </p:cNvGrpSpPr>
            <p:nvPr/>
          </p:nvGrpSpPr>
          <p:grpSpPr bwMode="auto">
            <a:xfrm rot="5206916">
              <a:off x="3537" y="1684"/>
              <a:ext cx="227" cy="998"/>
              <a:chOff x="1655" y="1661"/>
              <a:chExt cx="318" cy="998"/>
            </a:xfrm>
          </p:grpSpPr>
          <p:sp>
            <p:nvSpPr>
              <p:cNvPr id="2112" name="AutoShape 5"/>
              <p:cNvSpPr>
                <a:spLocks noChangeArrowheads="1"/>
              </p:cNvSpPr>
              <p:nvPr/>
            </p:nvSpPr>
            <p:spPr bwMode="auto">
              <a:xfrm>
                <a:off x="1655" y="1661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2113" name="AutoShape 6"/>
              <p:cNvSpPr>
                <a:spLocks noChangeArrowheads="1"/>
              </p:cNvSpPr>
              <p:nvPr/>
            </p:nvSpPr>
            <p:spPr bwMode="auto">
              <a:xfrm rot="10800000">
                <a:off x="1655" y="2160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grpSp>
        <p:nvGrpSpPr>
          <p:cNvPr id="2063" name="Group 15"/>
          <p:cNvGrpSpPr>
            <a:grpSpLocks/>
          </p:cNvGrpSpPr>
          <p:nvPr/>
        </p:nvGrpSpPr>
        <p:grpSpPr bwMode="auto">
          <a:xfrm rot="5400000">
            <a:off x="6983413" y="4740275"/>
            <a:ext cx="647700" cy="1079500"/>
            <a:chOff x="4377" y="1752"/>
            <a:chExt cx="1043" cy="1950"/>
          </a:xfrm>
        </p:grpSpPr>
        <p:sp>
          <p:nvSpPr>
            <p:cNvPr id="2108" name="AutoShape 12"/>
            <p:cNvSpPr>
              <a:spLocks noChangeArrowheads="1"/>
            </p:cNvSpPr>
            <p:nvPr/>
          </p:nvSpPr>
          <p:spPr bwMode="auto">
            <a:xfrm>
              <a:off x="4377" y="1830"/>
              <a:ext cx="1043" cy="1872"/>
            </a:xfrm>
            <a:prstGeom prst="can">
              <a:avLst>
                <a:gd name="adj" fmla="val 27205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09" name="AutoShape 13"/>
            <p:cNvSpPr>
              <a:spLocks noChangeArrowheads="1"/>
            </p:cNvSpPr>
            <p:nvPr/>
          </p:nvSpPr>
          <p:spPr bwMode="auto">
            <a:xfrm>
              <a:off x="4740" y="1752"/>
              <a:ext cx="347" cy="250"/>
            </a:xfrm>
            <a:prstGeom prst="can">
              <a:avLst>
                <a:gd name="adj" fmla="val 32000"/>
              </a:avLst>
            </a:prstGeom>
            <a:solidFill>
              <a:srgbClr val="96969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2066" name="Freeform 18"/>
          <p:cNvSpPr>
            <a:spLocks/>
          </p:cNvSpPr>
          <p:nvPr/>
        </p:nvSpPr>
        <p:spPr bwMode="auto">
          <a:xfrm>
            <a:off x="5853113" y="3778250"/>
            <a:ext cx="984250" cy="1584325"/>
          </a:xfrm>
          <a:custGeom>
            <a:avLst/>
            <a:gdLst>
              <a:gd name="T0" fmla="*/ 2147483647 w 620"/>
              <a:gd name="T1" fmla="*/ 0 h 998"/>
              <a:gd name="T2" fmla="*/ 2147483647 w 620"/>
              <a:gd name="T3" fmla="*/ 2147483647 h 998"/>
              <a:gd name="T4" fmla="*/ 2147483647 w 620"/>
              <a:gd name="T5" fmla="*/ 2147483647 h 998"/>
              <a:gd name="T6" fmla="*/ 2147483647 w 620"/>
              <a:gd name="T7" fmla="*/ 2147483647 h 998"/>
              <a:gd name="T8" fmla="*/ 2147483647 w 620"/>
              <a:gd name="T9" fmla="*/ 2147483647 h 998"/>
              <a:gd name="T10" fmla="*/ 2147483647 w 620"/>
              <a:gd name="T11" fmla="*/ 2147483647 h 99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20" h="998">
                <a:moveTo>
                  <a:pt x="514" y="0"/>
                </a:moveTo>
                <a:cubicBezTo>
                  <a:pt x="567" y="223"/>
                  <a:pt x="620" y="446"/>
                  <a:pt x="559" y="544"/>
                </a:cubicBezTo>
                <a:cubicBezTo>
                  <a:pt x="498" y="642"/>
                  <a:pt x="242" y="536"/>
                  <a:pt x="151" y="589"/>
                </a:cubicBezTo>
                <a:cubicBezTo>
                  <a:pt x="60" y="642"/>
                  <a:pt x="0" y="801"/>
                  <a:pt x="15" y="861"/>
                </a:cubicBezTo>
                <a:cubicBezTo>
                  <a:pt x="30" y="921"/>
                  <a:pt x="151" y="929"/>
                  <a:pt x="242" y="952"/>
                </a:cubicBezTo>
                <a:cubicBezTo>
                  <a:pt x="333" y="975"/>
                  <a:pt x="446" y="986"/>
                  <a:pt x="559" y="998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2071" name="Group 23"/>
          <p:cNvGrpSpPr>
            <a:grpSpLocks/>
          </p:cNvGrpSpPr>
          <p:nvPr/>
        </p:nvGrpSpPr>
        <p:grpSpPr bwMode="auto">
          <a:xfrm>
            <a:off x="1011238" y="4910138"/>
            <a:ext cx="2305050" cy="647700"/>
            <a:chOff x="476" y="3113"/>
            <a:chExt cx="1452" cy="408"/>
          </a:xfrm>
        </p:grpSpPr>
        <p:grpSp>
          <p:nvGrpSpPr>
            <p:cNvPr id="2103" name="Group 16"/>
            <p:cNvGrpSpPr>
              <a:grpSpLocks/>
            </p:cNvGrpSpPr>
            <p:nvPr/>
          </p:nvGrpSpPr>
          <p:grpSpPr bwMode="auto">
            <a:xfrm rot="4717686">
              <a:off x="998" y="2591"/>
              <a:ext cx="408" cy="1452"/>
              <a:chOff x="1383" y="1253"/>
              <a:chExt cx="907" cy="2404"/>
            </a:xfrm>
          </p:grpSpPr>
          <p:sp>
            <p:nvSpPr>
              <p:cNvPr id="2106" name="AutoShape 9"/>
              <p:cNvSpPr>
                <a:spLocks noChangeArrowheads="1"/>
              </p:cNvSpPr>
              <p:nvPr/>
            </p:nvSpPr>
            <p:spPr bwMode="auto">
              <a:xfrm>
                <a:off x="1383" y="2337"/>
                <a:ext cx="907" cy="1320"/>
              </a:xfrm>
              <a:prstGeom prst="cube">
                <a:avLst>
                  <a:gd name="adj" fmla="val 25000"/>
                </a:avLst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2107" name="AutoShape 10"/>
              <p:cNvSpPr>
                <a:spLocks noChangeArrowheads="1"/>
              </p:cNvSpPr>
              <p:nvPr/>
            </p:nvSpPr>
            <p:spPr bwMode="auto">
              <a:xfrm>
                <a:off x="1383" y="1253"/>
                <a:ext cx="907" cy="1320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sp>
          <p:nvSpPr>
            <p:cNvPr id="2104" name="WordArt 20"/>
            <p:cNvSpPr>
              <a:spLocks noChangeArrowheads="1" noChangeShapeType="1" noTextEdit="1"/>
            </p:cNvSpPr>
            <p:nvPr/>
          </p:nvSpPr>
          <p:spPr bwMode="auto">
            <a:xfrm rot="4580975">
              <a:off x="1547" y="3085"/>
              <a:ext cx="131" cy="18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rPr>
                <a:t>N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2105" name="WordArt 22"/>
            <p:cNvSpPr>
              <a:spLocks noChangeArrowheads="1" noChangeShapeType="1" noTextEdit="1"/>
            </p:cNvSpPr>
            <p:nvPr/>
          </p:nvSpPr>
          <p:spPr bwMode="auto">
            <a:xfrm rot="-6306453">
              <a:off x="569" y="3247"/>
              <a:ext cx="136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rPr>
                <a:t>S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19" name="Group 77"/>
          <p:cNvGrpSpPr>
            <a:grpSpLocks/>
          </p:cNvGrpSpPr>
          <p:nvPr/>
        </p:nvGrpSpPr>
        <p:grpSpPr bwMode="auto">
          <a:xfrm rot="1867905">
            <a:off x="4260850" y="3467100"/>
            <a:ext cx="384175" cy="952500"/>
            <a:chOff x="1655" y="1661"/>
            <a:chExt cx="318" cy="998"/>
          </a:xfrm>
        </p:grpSpPr>
        <p:sp>
          <p:nvSpPr>
            <p:cNvPr id="2101" name="AutoShape 78"/>
            <p:cNvSpPr>
              <a:spLocks noChangeArrowheads="1"/>
            </p:cNvSpPr>
            <p:nvPr/>
          </p:nvSpPr>
          <p:spPr bwMode="auto">
            <a:xfrm>
              <a:off x="1655" y="1661"/>
              <a:ext cx="318" cy="499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02" name="AutoShape 79"/>
            <p:cNvSpPr>
              <a:spLocks noChangeArrowheads="1"/>
            </p:cNvSpPr>
            <p:nvPr/>
          </p:nvSpPr>
          <p:spPr bwMode="auto">
            <a:xfrm rot="10800000">
              <a:off x="1655" y="2160"/>
              <a:ext cx="318" cy="49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5" name="円/楕円 4"/>
          <p:cNvSpPr/>
          <p:nvPr/>
        </p:nvSpPr>
        <p:spPr>
          <a:xfrm>
            <a:off x="3759200" y="3246438"/>
            <a:ext cx="1389063" cy="136842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pSp>
        <p:nvGrpSpPr>
          <p:cNvPr id="15" name="グループ化 14"/>
          <p:cNvGrpSpPr>
            <a:grpSpLocks/>
          </p:cNvGrpSpPr>
          <p:nvPr/>
        </p:nvGrpSpPr>
        <p:grpSpPr bwMode="auto">
          <a:xfrm>
            <a:off x="6372225" y="3284538"/>
            <a:ext cx="2108200" cy="495300"/>
            <a:chOff x="6156176" y="2837764"/>
            <a:chExt cx="2107819" cy="496279"/>
          </a:xfrm>
        </p:grpSpPr>
        <p:grpSp>
          <p:nvGrpSpPr>
            <p:cNvPr id="2090" name="グループ化 9"/>
            <p:cNvGrpSpPr>
              <a:grpSpLocks/>
            </p:cNvGrpSpPr>
            <p:nvPr/>
          </p:nvGrpSpPr>
          <p:grpSpPr bwMode="auto">
            <a:xfrm>
              <a:off x="6156176" y="2841314"/>
              <a:ext cx="2107819" cy="382475"/>
              <a:chOff x="6512172" y="2492895"/>
              <a:chExt cx="2112195" cy="348419"/>
            </a:xfrm>
          </p:grpSpPr>
          <p:sp>
            <p:nvSpPr>
              <p:cNvPr id="6" name="正方形/長方形 5"/>
              <p:cNvSpPr/>
              <p:nvPr/>
            </p:nvSpPr>
            <p:spPr>
              <a:xfrm>
                <a:off x="6819141" y="2570806"/>
                <a:ext cx="1687529" cy="191269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7" name="二等辺三角形 6"/>
              <p:cNvSpPr>
                <a:spLocks noChangeArrowheads="1"/>
              </p:cNvSpPr>
              <p:nvPr/>
            </p:nvSpPr>
            <p:spPr bwMode="auto">
              <a:xfrm rot="-5400000">
                <a:off x="6570746" y="2513680"/>
                <a:ext cx="189820" cy="306969"/>
              </a:xfrm>
              <a:prstGeom prst="triangle">
                <a:avLst>
                  <a:gd name="adj" fmla="val 50000"/>
                </a:avLst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anchor="ctr"/>
              <a:lstStyle/>
              <a:p>
                <a:pPr algn="ctr">
                  <a:defRPr/>
                </a:pPr>
                <a:endParaRPr lang="ja-JP" altLang="en-US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8" name="台形 7"/>
              <p:cNvSpPr/>
              <p:nvPr/>
            </p:nvSpPr>
            <p:spPr>
              <a:xfrm rot="16200000">
                <a:off x="8390913" y="2608315"/>
                <a:ext cx="349210" cy="117698"/>
              </a:xfrm>
              <a:prstGeom prst="trapezoid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</p:grpSp>
        <p:sp>
          <p:nvSpPr>
            <p:cNvPr id="12" name="フリーフォーム 11"/>
            <p:cNvSpPr/>
            <p:nvPr/>
          </p:nvSpPr>
          <p:spPr>
            <a:xfrm>
              <a:off x="6470444" y="2855261"/>
              <a:ext cx="338077" cy="478782"/>
            </a:xfrm>
            <a:custGeom>
              <a:avLst/>
              <a:gdLst>
                <a:gd name="connsiteX0" fmla="*/ 0 w 337625"/>
                <a:gd name="connsiteY0" fmla="*/ 478301 h 478301"/>
                <a:gd name="connsiteX1" fmla="*/ 28136 w 337625"/>
                <a:gd name="connsiteY1" fmla="*/ 407963 h 478301"/>
                <a:gd name="connsiteX2" fmla="*/ 56271 w 337625"/>
                <a:gd name="connsiteY2" fmla="*/ 323556 h 478301"/>
                <a:gd name="connsiteX3" fmla="*/ 70339 w 337625"/>
                <a:gd name="connsiteY3" fmla="*/ 281353 h 478301"/>
                <a:gd name="connsiteX4" fmla="*/ 84407 w 337625"/>
                <a:gd name="connsiteY4" fmla="*/ 239150 h 478301"/>
                <a:gd name="connsiteX5" fmla="*/ 98474 w 337625"/>
                <a:gd name="connsiteY5" fmla="*/ 196947 h 478301"/>
                <a:gd name="connsiteX6" fmla="*/ 126610 w 337625"/>
                <a:gd name="connsiteY6" fmla="*/ 168812 h 478301"/>
                <a:gd name="connsiteX7" fmla="*/ 154745 w 337625"/>
                <a:gd name="connsiteY7" fmla="*/ 84406 h 478301"/>
                <a:gd name="connsiteX8" fmla="*/ 168813 w 337625"/>
                <a:gd name="connsiteY8" fmla="*/ 42203 h 478301"/>
                <a:gd name="connsiteX9" fmla="*/ 253219 w 337625"/>
                <a:gd name="connsiteY9" fmla="*/ 0 h 478301"/>
                <a:gd name="connsiteX10" fmla="*/ 295422 w 337625"/>
                <a:gd name="connsiteY10" fmla="*/ 14067 h 478301"/>
                <a:gd name="connsiteX11" fmla="*/ 323557 w 337625"/>
                <a:gd name="connsiteY11" fmla="*/ 56270 h 478301"/>
                <a:gd name="connsiteX12" fmla="*/ 337625 w 337625"/>
                <a:gd name="connsiteY12" fmla="*/ 70338 h 478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7625" h="478301">
                  <a:moveTo>
                    <a:pt x="0" y="478301"/>
                  </a:moveTo>
                  <a:cubicBezTo>
                    <a:pt x="9379" y="454855"/>
                    <a:pt x="19506" y="431695"/>
                    <a:pt x="28136" y="407963"/>
                  </a:cubicBezTo>
                  <a:cubicBezTo>
                    <a:pt x="38271" y="380091"/>
                    <a:pt x="46893" y="351692"/>
                    <a:pt x="56271" y="323556"/>
                  </a:cubicBezTo>
                  <a:lnTo>
                    <a:pt x="70339" y="281353"/>
                  </a:lnTo>
                  <a:lnTo>
                    <a:pt x="84407" y="239150"/>
                  </a:lnTo>
                  <a:cubicBezTo>
                    <a:pt x="89096" y="225082"/>
                    <a:pt x="87988" y="207432"/>
                    <a:pt x="98474" y="196947"/>
                  </a:cubicBezTo>
                  <a:lnTo>
                    <a:pt x="126610" y="168812"/>
                  </a:lnTo>
                  <a:lnTo>
                    <a:pt x="154745" y="84406"/>
                  </a:lnTo>
                  <a:cubicBezTo>
                    <a:pt x="159434" y="70338"/>
                    <a:pt x="154745" y="46892"/>
                    <a:pt x="168813" y="42203"/>
                  </a:cubicBezTo>
                  <a:cubicBezTo>
                    <a:pt x="227056" y="22788"/>
                    <a:pt x="198678" y="36360"/>
                    <a:pt x="253219" y="0"/>
                  </a:cubicBezTo>
                  <a:cubicBezTo>
                    <a:pt x="267287" y="4689"/>
                    <a:pt x="283843" y="4804"/>
                    <a:pt x="295422" y="14067"/>
                  </a:cubicBezTo>
                  <a:cubicBezTo>
                    <a:pt x="308624" y="24629"/>
                    <a:pt x="313413" y="42744"/>
                    <a:pt x="323557" y="56270"/>
                  </a:cubicBezTo>
                  <a:cubicBezTo>
                    <a:pt x="327536" y="61575"/>
                    <a:pt x="332936" y="65649"/>
                    <a:pt x="337625" y="70338"/>
                  </a:cubicBezTo>
                </a:path>
              </a:pathLst>
            </a:cu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3" name="フリーフォーム 12"/>
            <p:cNvSpPr/>
            <p:nvPr/>
          </p:nvSpPr>
          <p:spPr>
            <a:xfrm>
              <a:off x="6752968" y="2855261"/>
              <a:ext cx="309507" cy="394478"/>
            </a:xfrm>
            <a:custGeom>
              <a:avLst/>
              <a:gdLst>
                <a:gd name="connsiteX0" fmla="*/ 140677 w 309490"/>
                <a:gd name="connsiteY0" fmla="*/ 281353 h 393895"/>
                <a:gd name="connsiteX1" fmla="*/ 168813 w 309490"/>
                <a:gd name="connsiteY1" fmla="*/ 351692 h 393895"/>
                <a:gd name="connsiteX2" fmla="*/ 98474 w 309490"/>
                <a:gd name="connsiteY2" fmla="*/ 393895 h 393895"/>
                <a:gd name="connsiteX3" fmla="*/ 14068 w 309490"/>
                <a:gd name="connsiteY3" fmla="*/ 379827 h 393895"/>
                <a:gd name="connsiteX4" fmla="*/ 0 w 309490"/>
                <a:gd name="connsiteY4" fmla="*/ 337624 h 393895"/>
                <a:gd name="connsiteX5" fmla="*/ 14068 w 309490"/>
                <a:gd name="connsiteY5" fmla="*/ 239150 h 393895"/>
                <a:gd name="connsiteX6" fmla="*/ 84406 w 309490"/>
                <a:gd name="connsiteY6" fmla="*/ 112541 h 393895"/>
                <a:gd name="connsiteX7" fmla="*/ 140677 w 309490"/>
                <a:gd name="connsiteY7" fmla="*/ 56270 h 393895"/>
                <a:gd name="connsiteX8" fmla="*/ 168813 w 309490"/>
                <a:gd name="connsiteY8" fmla="*/ 28135 h 393895"/>
                <a:gd name="connsiteX9" fmla="*/ 253219 w 309490"/>
                <a:gd name="connsiteY9" fmla="*/ 0 h 393895"/>
                <a:gd name="connsiteX10" fmla="*/ 309490 w 309490"/>
                <a:gd name="connsiteY10" fmla="*/ 28135 h 393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09490" h="393895">
                  <a:moveTo>
                    <a:pt x="140677" y="281353"/>
                  </a:moveTo>
                  <a:cubicBezTo>
                    <a:pt x="150056" y="304799"/>
                    <a:pt x="168813" y="326439"/>
                    <a:pt x="168813" y="351692"/>
                  </a:cubicBezTo>
                  <a:cubicBezTo>
                    <a:pt x="168813" y="377438"/>
                    <a:pt x="110079" y="390026"/>
                    <a:pt x="98474" y="393895"/>
                  </a:cubicBezTo>
                  <a:cubicBezTo>
                    <a:pt x="70339" y="389206"/>
                    <a:pt x="38833" y="393979"/>
                    <a:pt x="14068" y="379827"/>
                  </a:cubicBezTo>
                  <a:cubicBezTo>
                    <a:pt x="1193" y="372470"/>
                    <a:pt x="0" y="352453"/>
                    <a:pt x="0" y="337624"/>
                  </a:cubicBezTo>
                  <a:cubicBezTo>
                    <a:pt x="0" y="304466"/>
                    <a:pt x="7565" y="271664"/>
                    <a:pt x="14068" y="239150"/>
                  </a:cubicBezTo>
                  <a:cubicBezTo>
                    <a:pt x="22913" y="194926"/>
                    <a:pt x="56205" y="140742"/>
                    <a:pt x="84406" y="112541"/>
                  </a:cubicBezTo>
                  <a:lnTo>
                    <a:pt x="140677" y="56270"/>
                  </a:lnTo>
                  <a:cubicBezTo>
                    <a:pt x="150056" y="46892"/>
                    <a:pt x="156230" y="32329"/>
                    <a:pt x="168813" y="28135"/>
                  </a:cubicBezTo>
                  <a:lnTo>
                    <a:pt x="253219" y="0"/>
                  </a:lnTo>
                  <a:cubicBezTo>
                    <a:pt x="301713" y="16164"/>
                    <a:pt x="284937" y="3582"/>
                    <a:pt x="309490" y="28135"/>
                  </a:cubicBezTo>
                </a:path>
              </a:pathLst>
            </a:cu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31" name="フリーフォーム 30"/>
            <p:cNvSpPr/>
            <p:nvPr/>
          </p:nvSpPr>
          <p:spPr>
            <a:xfrm>
              <a:off x="6994225" y="2840945"/>
              <a:ext cx="309507" cy="394478"/>
            </a:xfrm>
            <a:custGeom>
              <a:avLst/>
              <a:gdLst>
                <a:gd name="connsiteX0" fmla="*/ 140677 w 309490"/>
                <a:gd name="connsiteY0" fmla="*/ 281353 h 393895"/>
                <a:gd name="connsiteX1" fmla="*/ 168813 w 309490"/>
                <a:gd name="connsiteY1" fmla="*/ 351692 h 393895"/>
                <a:gd name="connsiteX2" fmla="*/ 98474 w 309490"/>
                <a:gd name="connsiteY2" fmla="*/ 393895 h 393895"/>
                <a:gd name="connsiteX3" fmla="*/ 14068 w 309490"/>
                <a:gd name="connsiteY3" fmla="*/ 379827 h 393895"/>
                <a:gd name="connsiteX4" fmla="*/ 0 w 309490"/>
                <a:gd name="connsiteY4" fmla="*/ 337624 h 393895"/>
                <a:gd name="connsiteX5" fmla="*/ 14068 w 309490"/>
                <a:gd name="connsiteY5" fmla="*/ 239150 h 393895"/>
                <a:gd name="connsiteX6" fmla="*/ 84406 w 309490"/>
                <a:gd name="connsiteY6" fmla="*/ 112541 h 393895"/>
                <a:gd name="connsiteX7" fmla="*/ 140677 w 309490"/>
                <a:gd name="connsiteY7" fmla="*/ 56270 h 393895"/>
                <a:gd name="connsiteX8" fmla="*/ 168813 w 309490"/>
                <a:gd name="connsiteY8" fmla="*/ 28135 h 393895"/>
                <a:gd name="connsiteX9" fmla="*/ 253219 w 309490"/>
                <a:gd name="connsiteY9" fmla="*/ 0 h 393895"/>
                <a:gd name="connsiteX10" fmla="*/ 309490 w 309490"/>
                <a:gd name="connsiteY10" fmla="*/ 28135 h 393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09490" h="393895">
                  <a:moveTo>
                    <a:pt x="140677" y="281353"/>
                  </a:moveTo>
                  <a:cubicBezTo>
                    <a:pt x="150056" y="304799"/>
                    <a:pt x="168813" y="326439"/>
                    <a:pt x="168813" y="351692"/>
                  </a:cubicBezTo>
                  <a:cubicBezTo>
                    <a:pt x="168813" y="377438"/>
                    <a:pt x="110079" y="390026"/>
                    <a:pt x="98474" y="393895"/>
                  </a:cubicBezTo>
                  <a:cubicBezTo>
                    <a:pt x="70339" y="389206"/>
                    <a:pt x="38833" y="393979"/>
                    <a:pt x="14068" y="379827"/>
                  </a:cubicBezTo>
                  <a:cubicBezTo>
                    <a:pt x="1193" y="372470"/>
                    <a:pt x="0" y="352453"/>
                    <a:pt x="0" y="337624"/>
                  </a:cubicBezTo>
                  <a:cubicBezTo>
                    <a:pt x="0" y="304466"/>
                    <a:pt x="7565" y="271664"/>
                    <a:pt x="14068" y="239150"/>
                  </a:cubicBezTo>
                  <a:cubicBezTo>
                    <a:pt x="22913" y="194926"/>
                    <a:pt x="56205" y="140742"/>
                    <a:pt x="84406" y="112541"/>
                  </a:cubicBezTo>
                  <a:lnTo>
                    <a:pt x="140677" y="56270"/>
                  </a:lnTo>
                  <a:cubicBezTo>
                    <a:pt x="150056" y="46892"/>
                    <a:pt x="156230" y="32329"/>
                    <a:pt x="168813" y="28135"/>
                  </a:cubicBezTo>
                  <a:lnTo>
                    <a:pt x="253219" y="0"/>
                  </a:lnTo>
                  <a:cubicBezTo>
                    <a:pt x="301713" y="16164"/>
                    <a:pt x="284937" y="3582"/>
                    <a:pt x="309490" y="28135"/>
                  </a:cubicBezTo>
                </a:path>
              </a:pathLst>
            </a:cu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32" name="フリーフォーム 31"/>
            <p:cNvSpPr/>
            <p:nvPr/>
          </p:nvSpPr>
          <p:spPr>
            <a:xfrm>
              <a:off x="7457691" y="2855261"/>
              <a:ext cx="309507" cy="394478"/>
            </a:xfrm>
            <a:custGeom>
              <a:avLst/>
              <a:gdLst>
                <a:gd name="connsiteX0" fmla="*/ 140677 w 309490"/>
                <a:gd name="connsiteY0" fmla="*/ 281353 h 393895"/>
                <a:gd name="connsiteX1" fmla="*/ 168813 w 309490"/>
                <a:gd name="connsiteY1" fmla="*/ 351692 h 393895"/>
                <a:gd name="connsiteX2" fmla="*/ 98474 w 309490"/>
                <a:gd name="connsiteY2" fmla="*/ 393895 h 393895"/>
                <a:gd name="connsiteX3" fmla="*/ 14068 w 309490"/>
                <a:gd name="connsiteY3" fmla="*/ 379827 h 393895"/>
                <a:gd name="connsiteX4" fmla="*/ 0 w 309490"/>
                <a:gd name="connsiteY4" fmla="*/ 337624 h 393895"/>
                <a:gd name="connsiteX5" fmla="*/ 14068 w 309490"/>
                <a:gd name="connsiteY5" fmla="*/ 239150 h 393895"/>
                <a:gd name="connsiteX6" fmla="*/ 84406 w 309490"/>
                <a:gd name="connsiteY6" fmla="*/ 112541 h 393895"/>
                <a:gd name="connsiteX7" fmla="*/ 140677 w 309490"/>
                <a:gd name="connsiteY7" fmla="*/ 56270 h 393895"/>
                <a:gd name="connsiteX8" fmla="*/ 168813 w 309490"/>
                <a:gd name="connsiteY8" fmla="*/ 28135 h 393895"/>
                <a:gd name="connsiteX9" fmla="*/ 253219 w 309490"/>
                <a:gd name="connsiteY9" fmla="*/ 0 h 393895"/>
                <a:gd name="connsiteX10" fmla="*/ 309490 w 309490"/>
                <a:gd name="connsiteY10" fmla="*/ 28135 h 393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09490" h="393895">
                  <a:moveTo>
                    <a:pt x="140677" y="281353"/>
                  </a:moveTo>
                  <a:cubicBezTo>
                    <a:pt x="150056" y="304799"/>
                    <a:pt x="168813" y="326439"/>
                    <a:pt x="168813" y="351692"/>
                  </a:cubicBezTo>
                  <a:cubicBezTo>
                    <a:pt x="168813" y="377438"/>
                    <a:pt x="110079" y="390026"/>
                    <a:pt x="98474" y="393895"/>
                  </a:cubicBezTo>
                  <a:cubicBezTo>
                    <a:pt x="70339" y="389206"/>
                    <a:pt x="38833" y="393979"/>
                    <a:pt x="14068" y="379827"/>
                  </a:cubicBezTo>
                  <a:cubicBezTo>
                    <a:pt x="1193" y="372470"/>
                    <a:pt x="0" y="352453"/>
                    <a:pt x="0" y="337624"/>
                  </a:cubicBezTo>
                  <a:cubicBezTo>
                    <a:pt x="0" y="304466"/>
                    <a:pt x="7565" y="271664"/>
                    <a:pt x="14068" y="239150"/>
                  </a:cubicBezTo>
                  <a:cubicBezTo>
                    <a:pt x="22913" y="194926"/>
                    <a:pt x="56205" y="140742"/>
                    <a:pt x="84406" y="112541"/>
                  </a:cubicBezTo>
                  <a:lnTo>
                    <a:pt x="140677" y="56270"/>
                  </a:lnTo>
                  <a:cubicBezTo>
                    <a:pt x="150056" y="46892"/>
                    <a:pt x="156230" y="32329"/>
                    <a:pt x="168813" y="28135"/>
                  </a:cubicBezTo>
                  <a:lnTo>
                    <a:pt x="253219" y="0"/>
                  </a:lnTo>
                  <a:cubicBezTo>
                    <a:pt x="301713" y="16164"/>
                    <a:pt x="284937" y="3582"/>
                    <a:pt x="309490" y="28135"/>
                  </a:cubicBezTo>
                </a:path>
              </a:pathLst>
            </a:cu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33" name="フリーフォーム 32"/>
            <p:cNvSpPr/>
            <p:nvPr/>
          </p:nvSpPr>
          <p:spPr>
            <a:xfrm>
              <a:off x="7702122" y="2837764"/>
              <a:ext cx="309507" cy="394478"/>
            </a:xfrm>
            <a:custGeom>
              <a:avLst/>
              <a:gdLst>
                <a:gd name="connsiteX0" fmla="*/ 140677 w 309490"/>
                <a:gd name="connsiteY0" fmla="*/ 281353 h 393895"/>
                <a:gd name="connsiteX1" fmla="*/ 168813 w 309490"/>
                <a:gd name="connsiteY1" fmla="*/ 351692 h 393895"/>
                <a:gd name="connsiteX2" fmla="*/ 98474 w 309490"/>
                <a:gd name="connsiteY2" fmla="*/ 393895 h 393895"/>
                <a:gd name="connsiteX3" fmla="*/ 14068 w 309490"/>
                <a:gd name="connsiteY3" fmla="*/ 379827 h 393895"/>
                <a:gd name="connsiteX4" fmla="*/ 0 w 309490"/>
                <a:gd name="connsiteY4" fmla="*/ 337624 h 393895"/>
                <a:gd name="connsiteX5" fmla="*/ 14068 w 309490"/>
                <a:gd name="connsiteY5" fmla="*/ 239150 h 393895"/>
                <a:gd name="connsiteX6" fmla="*/ 84406 w 309490"/>
                <a:gd name="connsiteY6" fmla="*/ 112541 h 393895"/>
                <a:gd name="connsiteX7" fmla="*/ 140677 w 309490"/>
                <a:gd name="connsiteY7" fmla="*/ 56270 h 393895"/>
                <a:gd name="connsiteX8" fmla="*/ 168813 w 309490"/>
                <a:gd name="connsiteY8" fmla="*/ 28135 h 393895"/>
                <a:gd name="connsiteX9" fmla="*/ 253219 w 309490"/>
                <a:gd name="connsiteY9" fmla="*/ 0 h 393895"/>
                <a:gd name="connsiteX10" fmla="*/ 309490 w 309490"/>
                <a:gd name="connsiteY10" fmla="*/ 28135 h 393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09490" h="393895">
                  <a:moveTo>
                    <a:pt x="140677" y="281353"/>
                  </a:moveTo>
                  <a:cubicBezTo>
                    <a:pt x="150056" y="304799"/>
                    <a:pt x="168813" y="326439"/>
                    <a:pt x="168813" y="351692"/>
                  </a:cubicBezTo>
                  <a:cubicBezTo>
                    <a:pt x="168813" y="377438"/>
                    <a:pt x="110079" y="390026"/>
                    <a:pt x="98474" y="393895"/>
                  </a:cubicBezTo>
                  <a:cubicBezTo>
                    <a:pt x="70339" y="389206"/>
                    <a:pt x="38833" y="393979"/>
                    <a:pt x="14068" y="379827"/>
                  </a:cubicBezTo>
                  <a:cubicBezTo>
                    <a:pt x="1193" y="372470"/>
                    <a:pt x="0" y="352453"/>
                    <a:pt x="0" y="337624"/>
                  </a:cubicBezTo>
                  <a:cubicBezTo>
                    <a:pt x="0" y="304466"/>
                    <a:pt x="7565" y="271664"/>
                    <a:pt x="14068" y="239150"/>
                  </a:cubicBezTo>
                  <a:cubicBezTo>
                    <a:pt x="22913" y="194926"/>
                    <a:pt x="56205" y="140742"/>
                    <a:pt x="84406" y="112541"/>
                  </a:cubicBezTo>
                  <a:lnTo>
                    <a:pt x="140677" y="56270"/>
                  </a:lnTo>
                  <a:cubicBezTo>
                    <a:pt x="150056" y="46892"/>
                    <a:pt x="156230" y="32329"/>
                    <a:pt x="168813" y="28135"/>
                  </a:cubicBezTo>
                  <a:lnTo>
                    <a:pt x="253219" y="0"/>
                  </a:lnTo>
                  <a:cubicBezTo>
                    <a:pt x="301713" y="16164"/>
                    <a:pt x="284937" y="3582"/>
                    <a:pt x="309490" y="28135"/>
                  </a:cubicBezTo>
                </a:path>
              </a:pathLst>
            </a:cu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4" name="フリーフォーム 13"/>
            <p:cNvSpPr/>
            <p:nvPr/>
          </p:nvSpPr>
          <p:spPr>
            <a:xfrm rot="1355522">
              <a:off x="8003692" y="3154300"/>
              <a:ext cx="180942" cy="159064"/>
            </a:xfrm>
            <a:custGeom>
              <a:avLst/>
              <a:gdLst>
                <a:gd name="connsiteX0" fmla="*/ 0 w 126609"/>
                <a:gd name="connsiteY0" fmla="*/ 0 h 267286"/>
                <a:gd name="connsiteX1" fmla="*/ 28135 w 126609"/>
                <a:gd name="connsiteY1" fmla="*/ 70338 h 267286"/>
                <a:gd name="connsiteX2" fmla="*/ 42203 w 126609"/>
                <a:gd name="connsiteY2" fmla="*/ 112541 h 267286"/>
                <a:gd name="connsiteX3" fmla="*/ 70338 w 126609"/>
                <a:gd name="connsiteY3" fmla="*/ 140677 h 267286"/>
                <a:gd name="connsiteX4" fmla="*/ 98473 w 126609"/>
                <a:gd name="connsiteY4" fmla="*/ 225083 h 267286"/>
                <a:gd name="connsiteX5" fmla="*/ 112541 w 126609"/>
                <a:gd name="connsiteY5" fmla="*/ 267286 h 267286"/>
                <a:gd name="connsiteX6" fmla="*/ 126609 w 126609"/>
                <a:gd name="connsiteY6" fmla="*/ 267286 h 267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609" h="267286">
                  <a:moveTo>
                    <a:pt x="0" y="0"/>
                  </a:moveTo>
                  <a:cubicBezTo>
                    <a:pt x="9378" y="23446"/>
                    <a:pt x="19268" y="46694"/>
                    <a:pt x="28135" y="70338"/>
                  </a:cubicBezTo>
                  <a:cubicBezTo>
                    <a:pt x="33342" y="84222"/>
                    <a:pt x="34574" y="99825"/>
                    <a:pt x="42203" y="112541"/>
                  </a:cubicBezTo>
                  <a:cubicBezTo>
                    <a:pt x="49027" y="123914"/>
                    <a:pt x="60960" y="131298"/>
                    <a:pt x="70338" y="140677"/>
                  </a:cubicBezTo>
                  <a:lnTo>
                    <a:pt x="98473" y="225083"/>
                  </a:lnTo>
                  <a:cubicBezTo>
                    <a:pt x="103162" y="239151"/>
                    <a:pt x="97712" y="267286"/>
                    <a:pt x="112541" y="267286"/>
                  </a:cubicBezTo>
                  <a:lnTo>
                    <a:pt x="126609" y="267286"/>
                  </a:lnTo>
                </a:path>
              </a:pathLst>
            </a:cu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35" name="フリーフォーム 34"/>
            <p:cNvSpPr/>
            <p:nvPr/>
          </p:nvSpPr>
          <p:spPr>
            <a:xfrm>
              <a:off x="7197388" y="2855261"/>
              <a:ext cx="309507" cy="394478"/>
            </a:xfrm>
            <a:custGeom>
              <a:avLst/>
              <a:gdLst>
                <a:gd name="connsiteX0" fmla="*/ 140677 w 309490"/>
                <a:gd name="connsiteY0" fmla="*/ 281353 h 393895"/>
                <a:gd name="connsiteX1" fmla="*/ 168813 w 309490"/>
                <a:gd name="connsiteY1" fmla="*/ 351692 h 393895"/>
                <a:gd name="connsiteX2" fmla="*/ 98474 w 309490"/>
                <a:gd name="connsiteY2" fmla="*/ 393895 h 393895"/>
                <a:gd name="connsiteX3" fmla="*/ 14068 w 309490"/>
                <a:gd name="connsiteY3" fmla="*/ 379827 h 393895"/>
                <a:gd name="connsiteX4" fmla="*/ 0 w 309490"/>
                <a:gd name="connsiteY4" fmla="*/ 337624 h 393895"/>
                <a:gd name="connsiteX5" fmla="*/ 14068 w 309490"/>
                <a:gd name="connsiteY5" fmla="*/ 239150 h 393895"/>
                <a:gd name="connsiteX6" fmla="*/ 84406 w 309490"/>
                <a:gd name="connsiteY6" fmla="*/ 112541 h 393895"/>
                <a:gd name="connsiteX7" fmla="*/ 140677 w 309490"/>
                <a:gd name="connsiteY7" fmla="*/ 56270 h 393895"/>
                <a:gd name="connsiteX8" fmla="*/ 168813 w 309490"/>
                <a:gd name="connsiteY8" fmla="*/ 28135 h 393895"/>
                <a:gd name="connsiteX9" fmla="*/ 253219 w 309490"/>
                <a:gd name="connsiteY9" fmla="*/ 0 h 393895"/>
                <a:gd name="connsiteX10" fmla="*/ 309490 w 309490"/>
                <a:gd name="connsiteY10" fmla="*/ 28135 h 393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09490" h="393895">
                  <a:moveTo>
                    <a:pt x="140677" y="281353"/>
                  </a:moveTo>
                  <a:cubicBezTo>
                    <a:pt x="150056" y="304799"/>
                    <a:pt x="168813" y="326439"/>
                    <a:pt x="168813" y="351692"/>
                  </a:cubicBezTo>
                  <a:cubicBezTo>
                    <a:pt x="168813" y="377438"/>
                    <a:pt x="110079" y="390026"/>
                    <a:pt x="98474" y="393895"/>
                  </a:cubicBezTo>
                  <a:cubicBezTo>
                    <a:pt x="70339" y="389206"/>
                    <a:pt x="38833" y="393979"/>
                    <a:pt x="14068" y="379827"/>
                  </a:cubicBezTo>
                  <a:cubicBezTo>
                    <a:pt x="1193" y="372470"/>
                    <a:pt x="0" y="352453"/>
                    <a:pt x="0" y="337624"/>
                  </a:cubicBezTo>
                  <a:cubicBezTo>
                    <a:pt x="0" y="304466"/>
                    <a:pt x="7565" y="271664"/>
                    <a:pt x="14068" y="239150"/>
                  </a:cubicBezTo>
                  <a:cubicBezTo>
                    <a:pt x="22913" y="194926"/>
                    <a:pt x="56205" y="140742"/>
                    <a:pt x="84406" y="112541"/>
                  </a:cubicBezTo>
                  <a:lnTo>
                    <a:pt x="140677" y="56270"/>
                  </a:lnTo>
                  <a:cubicBezTo>
                    <a:pt x="150056" y="46892"/>
                    <a:pt x="156230" y="32329"/>
                    <a:pt x="168813" y="28135"/>
                  </a:cubicBezTo>
                  <a:lnTo>
                    <a:pt x="253219" y="0"/>
                  </a:lnTo>
                  <a:cubicBezTo>
                    <a:pt x="301713" y="16164"/>
                    <a:pt x="284937" y="3582"/>
                    <a:pt x="309490" y="28135"/>
                  </a:cubicBezTo>
                </a:path>
              </a:pathLst>
            </a:cu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sp>
        <p:nvSpPr>
          <p:cNvPr id="3" name="フリーフォーム 2"/>
          <p:cNvSpPr/>
          <p:nvPr/>
        </p:nvSpPr>
        <p:spPr>
          <a:xfrm>
            <a:off x="7864475" y="3756025"/>
            <a:ext cx="576263" cy="1504950"/>
          </a:xfrm>
          <a:custGeom>
            <a:avLst/>
            <a:gdLst>
              <a:gd name="connsiteX0" fmla="*/ 0 w 773723"/>
              <a:gd name="connsiteY0" fmla="*/ 1266092 h 1266092"/>
              <a:gd name="connsiteX1" fmla="*/ 98474 w 773723"/>
              <a:gd name="connsiteY1" fmla="*/ 1252025 h 1266092"/>
              <a:gd name="connsiteX2" fmla="*/ 239151 w 773723"/>
              <a:gd name="connsiteY2" fmla="*/ 1223889 h 1266092"/>
              <a:gd name="connsiteX3" fmla="*/ 323557 w 773723"/>
              <a:gd name="connsiteY3" fmla="*/ 1195754 h 1266092"/>
              <a:gd name="connsiteX4" fmla="*/ 365760 w 773723"/>
              <a:gd name="connsiteY4" fmla="*/ 1167619 h 1266092"/>
              <a:gd name="connsiteX5" fmla="*/ 450166 w 773723"/>
              <a:gd name="connsiteY5" fmla="*/ 1139483 h 1266092"/>
              <a:gd name="connsiteX6" fmla="*/ 492369 w 773723"/>
              <a:gd name="connsiteY6" fmla="*/ 1111348 h 1266092"/>
              <a:gd name="connsiteX7" fmla="*/ 562708 w 773723"/>
              <a:gd name="connsiteY7" fmla="*/ 1055077 h 1266092"/>
              <a:gd name="connsiteX8" fmla="*/ 647114 w 773723"/>
              <a:gd name="connsiteY8" fmla="*/ 942535 h 1266092"/>
              <a:gd name="connsiteX9" fmla="*/ 703385 w 773723"/>
              <a:gd name="connsiteY9" fmla="*/ 829994 h 1266092"/>
              <a:gd name="connsiteX10" fmla="*/ 745588 w 773723"/>
              <a:gd name="connsiteY10" fmla="*/ 703385 h 1266092"/>
              <a:gd name="connsiteX11" fmla="*/ 759655 w 773723"/>
              <a:gd name="connsiteY11" fmla="*/ 661182 h 1266092"/>
              <a:gd name="connsiteX12" fmla="*/ 773723 w 773723"/>
              <a:gd name="connsiteY12" fmla="*/ 604911 h 1266092"/>
              <a:gd name="connsiteX13" fmla="*/ 759655 w 773723"/>
              <a:gd name="connsiteY13" fmla="*/ 309489 h 1266092"/>
              <a:gd name="connsiteX14" fmla="*/ 745588 w 773723"/>
              <a:gd name="connsiteY14" fmla="*/ 267286 h 1266092"/>
              <a:gd name="connsiteX15" fmla="*/ 731520 w 773723"/>
              <a:gd name="connsiteY15" fmla="*/ 211015 h 1266092"/>
              <a:gd name="connsiteX16" fmla="*/ 703385 w 773723"/>
              <a:gd name="connsiteY16" fmla="*/ 126609 h 1266092"/>
              <a:gd name="connsiteX17" fmla="*/ 689317 w 773723"/>
              <a:gd name="connsiteY17" fmla="*/ 84406 h 1266092"/>
              <a:gd name="connsiteX18" fmla="*/ 661181 w 773723"/>
              <a:gd name="connsiteY18" fmla="*/ 56271 h 1266092"/>
              <a:gd name="connsiteX19" fmla="*/ 647114 w 773723"/>
              <a:gd name="connsiteY19" fmla="*/ 0 h 1266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73723" h="1266092">
                <a:moveTo>
                  <a:pt x="0" y="1266092"/>
                </a:moveTo>
                <a:lnTo>
                  <a:pt x="98474" y="1252025"/>
                </a:lnTo>
                <a:cubicBezTo>
                  <a:pt x="150509" y="1244020"/>
                  <a:pt x="190078" y="1238611"/>
                  <a:pt x="239151" y="1223889"/>
                </a:cubicBezTo>
                <a:cubicBezTo>
                  <a:pt x="267557" y="1215367"/>
                  <a:pt x="298881" y="1212205"/>
                  <a:pt x="323557" y="1195754"/>
                </a:cubicBezTo>
                <a:cubicBezTo>
                  <a:pt x="337625" y="1186376"/>
                  <a:pt x="350310" y="1174486"/>
                  <a:pt x="365760" y="1167619"/>
                </a:cubicBezTo>
                <a:cubicBezTo>
                  <a:pt x="392861" y="1155574"/>
                  <a:pt x="425490" y="1155934"/>
                  <a:pt x="450166" y="1139483"/>
                </a:cubicBezTo>
                <a:cubicBezTo>
                  <a:pt x="464234" y="1130105"/>
                  <a:pt x="479167" y="1121910"/>
                  <a:pt x="492369" y="1111348"/>
                </a:cubicBezTo>
                <a:cubicBezTo>
                  <a:pt x="592596" y="1031167"/>
                  <a:pt x="432813" y="1141672"/>
                  <a:pt x="562708" y="1055077"/>
                </a:cubicBezTo>
                <a:cubicBezTo>
                  <a:pt x="626335" y="959635"/>
                  <a:pt x="595068" y="994581"/>
                  <a:pt x="647114" y="942535"/>
                </a:cubicBezTo>
                <a:cubicBezTo>
                  <a:pt x="679443" y="845546"/>
                  <a:pt x="654278" y="879099"/>
                  <a:pt x="703385" y="829994"/>
                </a:cubicBezTo>
                <a:lnTo>
                  <a:pt x="745588" y="703385"/>
                </a:lnTo>
                <a:cubicBezTo>
                  <a:pt x="750277" y="689317"/>
                  <a:pt x="756058" y="675568"/>
                  <a:pt x="759655" y="661182"/>
                </a:cubicBezTo>
                <a:lnTo>
                  <a:pt x="773723" y="604911"/>
                </a:lnTo>
                <a:cubicBezTo>
                  <a:pt x="769034" y="506437"/>
                  <a:pt x="767842" y="407734"/>
                  <a:pt x="759655" y="309489"/>
                </a:cubicBezTo>
                <a:cubicBezTo>
                  <a:pt x="758424" y="294712"/>
                  <a:pt x="749662" y="281544"/>
                  <a:pt x="745588" y="267286"/>
                </a:cubicBezTo>
                <a:cubicBezTo>
                  <a:pt x="740277" y="248696"/>
                  <a:pt x="737076" y="229534"/>
                  <a:pt x="731520" y="211015"/>
                </a:cubicBezTo>
                <a:cubicBezTo>
                  <a:pt x="722998" y="182609"/>
                  <a:pt x="712763" y="154744"/>
                  <a:pt x="703385" y="126609"/>
                </a:cubicBezTo>
                <a:cubicBezTo>
                  <a:pt x="698696" y="112541"/>
                  <a:pt x="699803" y="94891"/>
                  <a:pt x="689317" y="84406"/>
                </a:cubicBezTo>
                <a:lnTo>
                  <a:pt x="661181" y="56271"/>
                </a:lnTo>
                <a:cubicBezTo>
                  <a:pt x="645631" y="9619"/>
                  <a:pt x="647114" y="28897"/>
                  <a:pt x="647114" y="0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pSp>
        <p:nvGrpSpPr>
          <p:cNvPr id="27" name="グループ化 26"/>
          <p:cNvGrpSpPr>
            <a:grpSpLocks/>
          </p:cNvGrpSpPr>
          <p:nvPr/>
        </p:nvGrpSpPr>
        <p:grpSpPr bwMode="auto">
          <a:xfrm>
            <a:off x="6184900" y="3786188"/>
            <a:ext cx="244475" cy="534987"/>
            <a:chOff x="7653362" y="1337432"/>
            <a:chExt cx="487471" cy="1339475"/>
          </a:xfrm>
        </p:grpSpPr>
        <p:cxnSp>
          <p:nvCxnSpPr>
            <p:cNvPr id="11" name="直線コネクタ 10"/>
            <p:cNvCxnSpPr>
              <a:cxnSpLocks noChangeShapeType="1"/>
              <a:stCxn id="38" idx="0"/>
              <a:endCxn id="9" idx="2"/>
            </p:cNvCxnSpPr>
            <p:nvPr/>
          </p:nvCxnSpPr>
          <p:spPr bwMode="auto">
            <a:xfrm flipV="1">
              <a:off x="8137669" y="1790549"/>
              <a:ext cx="3164" cy="349774"/>
            </a:xfrm>
            <a:prstGeom prst="line">
              <a:avLst/>
            </a:prstGeom>
            <a:noFill/>
            <a:ln w="25400" algn="ctr">
              <a:solidFill>
                <a:schemeClr val="bg2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8" name="円弧 37"/>
            <p:cNvSpPr>
              <a:spLocks/>
            </p:cNvSpPr>
            <p:nvPr/>
          </p:nvSpPr>
          <p:spPr bwMode="auto">
            <a:xfrm rot="5400000">
              <a:off x="7453002" y="1941379"/>
              <a:ext cx="942004" cy="433658"/>
            </a:xfrm>
            <a:custGeom>
              <a:avLst/>
              <a:gdLst>
                <a:gd name="T0" fmla="*/ 455482 w 942004"/>
                <a:gd name="T1" fmla="*/ 118 h 433658"/>
                <a:gd name="T2" fmla="*/ 744323 w 942004"/>
                <a:gd name="T3" fmla="*/ 40243 h 433658"/>
                <a:gd name="T4" fmla="*/ 776598 w 942004"/>
                <a:gd name="T5" fmla="*/ 381824 h 433658"/>
                <a:gd name="T6" fmla="*/ 472532 w 942004"/>
                <a:gd name="T7" fmla="*/ 433658 h 43365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42004" h="433658" stroke="0">
                  <a:moveTo>
                    <a:pt x="455482" y="118"/>
                  </a:moveTo>
                  <a:cubicBezTo>
                    <a:pt x="558715" y="-1449"/>
                    <a:pt x="660204" y="12650"/>
                    <a:pt x="744323" y="40243"/>
                  </a:cubicBezTo>
                  <a:cubicBezTo>
                    <a:pt x="993982" y="122137"/>
                    <a:pt x="1009868" y="290259"/>
                    <a:pt x="776598" y="381824"/>
                  </a:cubicBezTo>
                  <a:cubicBezTo>
                    <a:pt x="691763" y="415124"/>
                    <a:pt x="584019" y="433491"/>
                    <a:pt x="472532" y="433658"/>
                  </a:cubicBezTo>
                  <a:lnTo>
                    <a:pt x="471002" y="216829"/>
                  </a:lnTo>
                  <a:lnTo>
                    <a:pt x="455482" y="118"/>
                  </a:lnTo>
                  <a:close/>
                </a:path>
                <a:path w="942004" h="433658" fill="none">
                  <a:moveTo>
                    <a:pt x="455482" y="118"/>
                  </a:moveTo>
                  <a:cubicBezTo>
                    <a:pt x="558715" y="-1449"/>
                    <a:pt x="660204" y="12650"/>
                    <a:pt x="744323" y="40243"/>
                  </a:cubicBezTo>
                  <a:cubicBezTo>
                    <a:pt x="993982" y="122137"/>
                    <a:pt x="1009868" y="290259"/>
                    <a:pt x="776598" y="381824"/>
                  </a:cubicBezTo>
                  <a:cubicBezTo>
                    <a:pt x="691763" y="415124"/>
                    <a:pt x="584019" y="433491"/>
                    <a:pt x="472532" y="433658"/>
                  </a:cubicBezTo>
                </a:path>
              </a:pathLst>
            </a:cu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>
                <a:defRPr/>
              </a:pPr>
              <a:endParaRPr lang="ja-JP" altLang="en-US">
                <a:latin typeface="Arial" charset="0"/>
              </a:endParaRPr>
            </a:p>
          </p:txBody>
        </p:sp>
        <p:sp>
          <p:nvSpPr>
            <p:cNvPr id="39" name="円弧 38"/>
            <p:cNvSpPr>
              <a:spLocks/>
            </p:cNvSpPr>
            <p:nvPr/>
          </p:nvSpPr>
          <p:spPr bwMode="auto">
            <a:xfrm rot="-5614771">
              <a:off x="7425987" y="1981056"/>
              <a:ext cx="989701" cy="402004"/>
            </a:xfrm>
            <a:custGeom>
              <a:avLst/>
              <a:gdLst>
                <a:gd name="T0" fmla="*/ 480462 w 989701"/>
                <a:gd name="T1" fmla="*/ 85 h 402004"/>
                <a:gd name="T2" fmla="*/ 758234 w 989701"/>
                <a:gd name="T3" fmla="*/ 30836 h 402004"/>
                <a:gd name="T4" fmla="*/ 792349 w 989701"/>
                <a:gd name="T5" fmla="*/ 361624 h 402004"/>
                <a:gd name="T6" fmla="*/ 496269 w 989701"/>
                <a:gd name="T7" fmla="*/ 402003 h 40200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89701" h="402004" stroke="0">
                  <a:moveTo>
                    <a:pt x="480462" y="85"/>
                  </a:moveTo>
                  <a:cubicBezTo>
                    <a:pt x="578509" y="-1073"/>
                    <a:pt x="675193" y="9630"/>
                    <a:pt x="758234" y="30836"/>
                  </a:cubicBezTo>
                  <a:cubicBezTo>
                    <a:pt x="1051767" y="105795"/>
                    <a:pt x="1069420" y="276956"/>
                    <a:pt x="792349" y="361624"/>
                  </a:cubicBezTo>
                  <a:cubicBezTo>
                    <a:pt x="706975" y="387713"/>
                    <a:pt x="603106" y="401879"/>
                    <a:pt x="496269" y="402003"/>
                  </a:cubicBezTo>
                  <a:cubicBezTo>
                    <a:pt x="495796" y="335003"/>
                    <a:pt x="495324" y="268002"/>
                    <a:pt x="494851" y="201002"/>
                  </a:cubicBezTo>
                  <a:lnTo>
                    <a:pt x="480462" y="85"/>
                  </a:lnTo>
                  <a:close/>
                </a:path>
                <a:path w="989701" h="402004" fill="none">
                  <a:moveTo>
                    <a:pt x="480462" y="85"/>
                  </a:moveTo>
                  <a:cubicBezTo>
                    <a:pt x="578509" y="-1073"/>
                    <a:pt x="675193" y="9630"/>
                    <a:pt x="758234" y="30836"/>
                  </a:cubicBezTo>
                  <a:cubicBezTo>
                    <a:pt x="1051767" y="105795"/>
                    <a:pt x="1069420" y="276956"/>
                    <a:pt x="792349" y="361624"/>
                  </a:cubicBezTo>
                  <a:cubicBezTo>
                    <a:pt x="706975" y="387713"/>
                    <a:pt x="603106" y="401879"/>
                    <a:pt x="496269" y="402003"/>
                  </a:cubicBezTo>
                </a:path>
              </a:pathLst>
            </a:cu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>
                <a:defRPr/>
              </a:pPr>
              <a:endParaRPr lang="ja-JP" altLang="en-US">
                <a:latin typeface="Arial" charset="0"/>
              </a:endParaRPr>
            </a:p>
          </p:txBody>
        </p:sp>
        <p:sp>
          <p:nvSpPr>
            <p:cNvPr id="9" name="円弧 8"/>
            <p:cNvSpPr>
              <a:spLocks/>
            </p:cNvSpPr>
            <p:nvPr/>
          </p:nvSpPr>
          <p:spPr bwMode="auto">
            <a:xfrm rot="-5614771">
              <a:off x="7426095" y="1564699"/>
              <a:ext cx="942004" cy="487471"/>
            </a:xfrm>
            <a:custGeom>
              <a:avLst/>
              <a:gdLst>
                <a:gd name="T0" fmla="*/ 453559 w 942004"/>
                <a:gd name="T1" fmla="*/ 167 h 487471"/>
                <a:gd name="T2" fmla="*/ 765450 w 942004"/>
                <a:gd name="T3" fmla="*/ 53499 h 487471"/>
                <a:gd name="T4" fmla="*/ 796914 w 942004"/>
                <a:gd name="T5" fmla="*/ 419698 h 487471"/>
                <a:gd name="T6" fmla="*/ 472722 w 942004"/>
                <a:gd name="T7" fmla="*/ 487469 h 48747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42004" h="487471" stroke="0">
                  <a:moveTo>
                    <a:pt x="453559" y="167"/>
                  </a:moveTo>
                  <a:cubicBezTo>
                    <a:pt x="566522" y="-1999"/>
                    <a:pt x="677222" y="16930"/>
                    <a:pt x="765450" y="53499"/>
                  </a:cubicBezTo>
                  <a:cubicBezTo>
                    <a:pt x="987593" y="145574"/>
                    <a:pt x="1002389" y="317785"/>
                    <a:pt x="796914" y="419698"/>
                  </a:cubicBezTo>
                  <a:cubicBezTo>
                    <a:pt x="709656" y="462977"/>
                    <a:pt x="593587" y="487241"/>
                    <a:pt x="472722" y="487469"/>
                  </a:cubicBezTo>
                  <a:cubicBezTo>
                    <a:pt x="472149" y="406225"/>
                    <a:pt x="471575" y="324980"/>
                    <a:pt x="471002" y="243736"/>
                  </a:cubicBezTo>
                  <a:lnTo>
                    <a:pt x="453559" y="167"/>
                  </a:lnTo>
                  <a:close/>
                </a:path>
                <a:path w="942004" h="487471" fill="none">
                  <a:moveTo>
                    <a:pt x="453559" y="167"/>
                  </a:moveTo>
                  <a:cubicBezTo>
                    <a:pt x="566522" y="-1999"/>
                    <a:pt x="677222" y="16930"/>
                    <a:pt x="765450" y="53499"/>
                  </a:cubicBezTo>
                  <a:cubicBezTo>
                    <a:pt x="987593" y="145574"/>
                    <a:pt x="1002389" y="317785"/>
                    <a:pt x="796914" y="419698"/>
                  </a:cubicBezTo>
                  <a:cubicBezTo>
                    <a:pt x="709656" y="462977"/>
                    <a:pt x="593587" y="487241"/>
                    <a:pt x="472722" y="487469"/>
                  </a:cubicBezTo>
                </a:path>
              </a:pathLst>
            </a:cu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>
                <a:defRPr/>
              </a:pPr>
              <a:endParaRPr lang="ja-JP" altLang="en-US">
                <a:latin typeface="Arial" charset="0"/>
              </a:endParaRPr>
            </a:p>
          </p:txBody>
        </p:sp>
        <p:cxnSp>
          <p:nvCxnSpPr>
            <p:cNvPr id="21" name="直線コネクタ 20"/>
            <p:cNvCxnSpPr>
              <a:cxnSpLocks noChangeShapeType="1"/>
              <a:stCxn id="9" idx="0"/>
            </p:cNvCxnSpPr>
            <p:nvPr/>
          </p:nvCxnSpPr>
          <p:spPr bwMode="auto">
            <a:xfrm>
              <a:off x="7656528" y="1842219"/>
              <a:ext cx="0" cy="449143"/>
            </a:xfrm>
            <a:prstGeom prst="line">
              <a:avLst/>
            </a:prstGeom>
            <a:noFill/>
            <a:ln w="25400" algn="ctr">
              <a:solidFill>
                <a:schemeClr val="bg2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3" name="グループ化 52"/>
          <p:cNvGrpSpPr>
            <a:grpSpLocks/>
          </p:cNvGrpSpPr>
          <p:nvPr/>
        </p:nvGrpSpPr>
        <p:grpSpPr bwMode="auto">
          <a:xfrm rot="6607917">
            <a:off x="5588794" y="2751931"/>
            <a:ext cx="219075" cy="512763"/>
            <a:chOff x="7653362" y="1337432"/>
            <a:chExt cx="487471" cy="1339475"/>
          </a:xfrm>
        </p:grpSpPr>
        <p:cxnSp>
          <p:nvCxnSpPr>
            <p:cNvPr id="54" name="直線コネクタ 53"/>
            <p:cNvCxnSpPr>
              <a:cxnSpLocks noChangeShapeType="1"/>
              <a:stCxn id="55" idx="0"/>
              <a:endCxn id="57" idx="2"/>
            </p:cNvCxnSpPr>
            <p:nvPr/>
          </p:nvCxnSpPr>
          <p:spPr bwMode="auto">
            <a:xfrm flipV="1">
              <a:off x="8129142" y="1814980"/>
              <a:ext cx="0" cy="352494"/>
            </a:xfrm>
            <a:prstGeom prst="line">
              <a:avLst/>
            </a:prstGeom>
            <a:noFill/>
            <a:ln w="25400" algn="ctr">
              <a:solidFill>
                <a:schemeClr val="bg2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5" name="円弧 54"/>
            <p:cNvSpPr>
              <a:spLocks/>
            </p:cNvSpPr>
            <p:nvPr/>
          </p:nvSpPr>
          <p:spPr bwMode="auto">
            <a:xfrm rot="5400000">
              <a:off x="7454819" y="1942893"/>
              <a:ext cx="941363" cy="430953"/>
            </a:xfrm>
            <a:custGeom>
              <a:avLst/>
              <a:gdLst>
                <a:gd name="T0" fmla="*/ 455259 w 941363"/>
                <a:gd name="T1" fmla="*/ 116 h 430953"/>
                <a:gd name="T2" fmla="*/ 742807 w 941363"/>
                <a:gd name="T3" fmla="*/ 39663 h 430953"/>
                <a:gd name="T4" fmla="*/ 775083 w 941363"/>
                <a:gd name="T5" fmla="*/ 379826 h 430953"/>
                <a:gd name="T6" fmla="*/ 472202 w 941363"/>
                <a:gd name="T7" fmla="*/ 430953 h 4309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41363" h="430953" stroke="0">
                  <a:moveTo>
                    <a:pt x="455259" y="116"/>
                  </a:moveTo>
                  <a:cubicBezTo>
                    <a:pt x="557969" y="-1426"/>
                    <a:pt x="658958" y="12464"/>
                    <a:pt x="742807" y="39663"/>
                  </a:cubicBezTo>
                  <a:cubicBezTo>
                    <a:pt x="993618" y="121023"/>
                    <a:pt x="1009539" y="288817"/>
                    <a:pt x="775083" y="379826"/>
                  </a:cubicBezTo>
                  <a:cubicBezTo>
                    <a:pt x="690444" y="412681"/>
                    <a:pt x="583171" y="430788"/>
                    <a:pt x="472202" y="430953"/>
                  </a:cubicBezTo>
                  <a:cubicBezTo>
                    <a:pt x="471695" y="359128"/>
                    <a:pt x="471189" y="287302"/>
                    <a:pt x="470682" y="215477"/>
                  </a:cubicBezTo>
                  <a:lnTo>
                    <a:pt x="455259" y="116"/>
                  </a:lnTo>
                  <a:close/>
                </a:path>
                <a:path w="941363" h="430953" fill="none">
                  <a:moveTo>
                    <a:pt x="455259" y="116"/>
                  </a:moveTo>
                  <a:cubicBezTo>
                    <a:pt x="557969" y="-1426"/>
                    <a:pt x="658958" y="12464"/>
                    <a:pt x="742807" y="39663"/>
                  </a:cubicBezTo>
                  <a:cubicBezTo>
                    <a:pt x="993618" y="121023"/>
                    <a:pt x="1009539" y="288817"/>
                    <a:pt x="775083" y="379826"/>
                  </a:cubicBezTo>
                  <a:cubicBezTo>
                    <a:pt x="690444" y="412681"/>
                    <a:pt x="583171" y="430788"/>
                    <a:pt x="472202" y="430953"/>
                  </a:cubicBezTo>
                </a:path>
              </a:pathLst>
            </a:cu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>
                <a:defRPr/>
              </a:pPr>
              <a:endParaRPr lang="ja-JP" altLang="en-US">
                <a:latin typeface="Arial" charset="0"/>
              </a:endParaRPr>
            </a:p>
          </p:txBody>
        </p:sp>
        <p:sp>
          <p:nvSpPr>
            <p:cNvPr id="56" name="円弧 55"/>
            <p:cNvSpPr>
              <a:spLocks/>
            </p:cNvSpPr>
            <p:nvPr/>
          </p:nvSpPr>
          <p:spPr bwMode="auto">
            <a:xfrm rot="-5614771">
              <a:off x="7426064" y="1980773"/>
              <a:ext cx="991129" cy="402693"/>
            </a:xfrm>
            <a:custGeom>
              <a:avLst/>
              <a:gdLst>
                <a:gd name="T0" fmla="*/ 481151 w 991129"/>
                <a:gd name="T1" fmla="*/ 85 h 402693"/>
                <a:gd name="T2" fmla="*/ 759379 w 991129"/>
                <a:gd name="T3" fmla="*/ 30902 h 402693"/>
                <a:gd name="T4" fmla="*/ 793544 w 991129"/>
                <a:gd name="T5" fmla="*/ 362229 h 402693"/>
                <a:gd name="T6" fmla="*/ 496985 w 991129"/>
                <a:gd name="T7" fmla="*/ 402693 h 40269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91129" h="402693" stroke="0">
                  <a:moveTo>
                    <a:pt x="481151" y="85"/>
                  </a:moveTo>
                  <a:cubicBezTo>
                    <a:pt x="579362" y="-1076"/>
                    <a:pt x="676206" y="9651"/>
                    <a:pt x="759379" y="30902"/>
                  </a:cubicBezTo>
                  <a:cubicBezTo>
                    <a:pt x="1053268" y="105993"/>
                    <a:pt x="1070944" y="277413"/>
                    <a:pt x="793544" y="362229"/>
                  </a:cubicBezTo>
                  <a:cubicBezTo>
                    <a:pt x="708037" y="388373"/>
                    <a:pt x="603998" y="402569"/>
                    <a:pt x="496985" y="402693"/>
                  </a:cubicBezTo>
                  <a:cubicBezTo>
                    <a:pt x="496512" y="335578"/>
                    <a:pt x="496038" y="268462"/>
                    <a:pt x="495565" y="201347"/>
                  </a:cubicBezTo>
                  <a:lnTo>
                    <a:pt x="481151" y="85"/>
                  </a:lnTo>
                  <a:close/>
                </a:path>
                <a:path w="991129" h="402693" fill="none">
                  <a:moveTo>
                    <a:pt x="481151" y="85"/>
                  </a:moveTo>
                  <a:cubicBezTo>
                    <a:pt x="579362" y="-1076"/>
                    <a:pt x="676206" y="9651"/>
                    <a:pt x="759379" y="30902"/>
                  </a:cubicBezTo>
                  <a:cubicBezTo>
                    <a:pt x="1053268" y="105993"/>
                    <a:pt x="1070944" y="277413"/>
                    <a:pt x="793544" y="362229"/>
                  </a:cubicBezTo>
                  <a:cubicBezTo>
                    <a:pt x="708037" y="388373"/>
                    <a:pt x="603998" y="402569"/>
                    <a:pt x="496985" y="402693"/>
                  </a:cubicBezTo>
                </a:path>
              </a:pathLst>
            </a:cu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>
                <a:defRPr/>
              </a:pPr>
              <a:endParaRPr lang="ja-JP" altLang="en-US">
                <a:latin typeface="Arial" charset="0"/>
              </a:endParaRPr>
            </a:p>
          </p:txBody>
        </p:sp>
        <p:sp>
          <p:nvSpPr>
            <p:cNvPr id="57" name="円弧 56"/>
            <p:cNvSpPr>
              <a:spLocks/>
            </p:cNvSpPr>
            <p:nvPr/>
          </p:nvSpPr>
          <p:spPr bwMode="auto">
            <a:xfrm rot="-5614771">
              <a:off x="7424771" y="1565385"/>
              <a:ext cx="941363" cy="487471"/>
            </a:xfrm>
            <a:custGeom>
              <a:avLst/>
              <a:gdLst>
                <a:gd name="T0" fmla="*/ 453239 w 941363"/>
                <a:gd name="T1" fmla="*/ 167 h 487471"/>
                <a:gd name="T2" fmla="*/ 765052 w 941363"/>
                <a:gd name="T3" fmla="*/ 53550 h 487471"/>
                <a:gd name="T4" fmla="*/ 796488 w 941363"/>
                <a:gd name="T5" fmla="*/ 419642 h 487471"/>
                <a:gd name="T6" fmla="*/ 472402 w 941363"/>
                <a:gd name="T7" fmla="*/ 487471 h 48747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41363" h="487471" stroke="0">
                  <a:moveTo>
                    <a:pt x="453239" y="167"/>
                  </a:moveTo>
                  <a:cubicBezTo>
                    <a:pt x="566183" y="-2002"/>
                    <a:pt x="676862" y="16947"/>
                    <a:pt x="765052" y="53550"/>
                  </a:cubicBezTo>
                  <a:cubicBezTo>
                    <a:pt x="986886" y="145622"/>
                    <a:pt x="1001665" y="317737"/>
                    <a:pt x="796488" y="419642"/>
                  </a:cubicBezTo>
                  <a:cubicBezTo>
                    <a:pt x="709278" y="462956"/>
                    <a:pt x="593240" y="487242"/>
                    <a:pt x="472402" y="487471"/>
                  </a:cubicBezTo>
                  <a:cubicBezTo>
                    <a:pt x="471829" y="406226"/>
                    <a:pt x="471255" y="324981"/>
                    <a:pt x="470682" y="243736"/>
                  </a:cubicBezTo>
                  <a:lnTo>
                    <a:pt x="453239" y="167"/>
                  </a:lnTo>
                  <a:close/>
                </a:path>
                <a:path w="941363" h="487471" fill="none">
                  <a:moveTo>
                    <a:pt x="453239" y="167"/>
                  </a:moveTo>
                  <a:cubicBezTo>
                    <a:pt x="566183" y="-2002"/>
                    <a:pt x="676862" y="16947"/>
                    <a:pt x="765052" y="53550"/>
                  </a:cubicBezTo>
                  <a:cubicBezTo>
                    <a:pt x="986886" y="145622"/>
                    <a:pt x="1001665" y="317737"/>
                    <a:pt x="796488" y="419642"/>
                  </a:cubicBezTo>
                  <a:cubicBezTo>
                    <a:pt x="709278" y="462956"/>
                    <a:pt x="593240" y="487242"/>
                    <a:pt x="472402" y="487471"/>
                  </a:cubicBezTo>
                </a:path>
              </a:pathLst>
            </a:cu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>
                <a:defRPr/>
              </a:pPr>
              <a:endParaRPr lang="ja-JP" altLang="en-US">
                <a:latin typeface="Arial" charset="0"/>
              </a:endParaRPr>
            </a:p>
          </p:txBody>
        </p:sp>
        <p:cxnSp>
          <p:nvCxnSpPr>
            <p:cNvPr id="58" name="直線コネクタ 57"/>
            <p:cNvCxnSpPr>
              <a:cxnSpLocks noChangeShapeType="1"/>
              <a:stCxn id="57" idx="0"/>
            </p:cNvCxnSpPr>
            <p:nvPr/>
          </p:nvCxnSpPr>
          <p:spPr bwMode="auto">
            <a:xfrm>
              <a:off x="7650123" y="1869779"/>
              <a:ext cx="0" cy="452019"/>
            </a:xfrm>
            <a:prstGeom prst="line">
              <a:avLst/>
            </a:prstGeom>
            <a:noFill/>
            <a:ln w="25400" algn="ctr">
              <a:solidFill>
                <a:schemeClr val="bg2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9" name="グループ化 58"/>
          <p:cNvGrpSpPr>
            <a:grpSpLocks/>
          </p:cNvGrpSpPr>
          <p:nvPr/>
        </p:nvGrpSpPr>
        <p:grpSpPr bwMode="auto">
          <a:xfrm rot="4864714">
            <a:off x="5539582" y="3920331"/>
            <a:ext cx="209550" cy="671513"/>
            <a:chOff x="7653362" y="1337432"/>
            <a:chExt cx="487471" cy="1339475"/>
          </a:xfrm>
        </p:grpSpPr>
        <p:cxnSp>
          <p:nvCxnSpPr>
            <p:cNvPr id="60" name="直線コネクタ 59"/>
            <p:cNvCxnSpPr>
              <a:cxnSpLocks noChangeShapeType="1"/>
              <a:stCxn id="61" idx="0"/>
              <a:endCxn id="63" idx="2"/>
            </p:cNvCxnSpPr>
            <p:nvPr/>
          </p:nvCxnSpPr>
          <p:spPr bwMode="auto">
            <a:xfrm flipV="1">
              <a:off x="8140111" y="1790411"/>
              <a:ext cx="0" cy="351492"/>
            </a:xfrm>
            <a:prstGeom prst="line">
              <a:avLst/>
            </a:prstGeom>
            <a:noFill/>
            <a:ln w="25400" algn="ctr">
              <a:solidFill>
                <a:schemeClr val="bg2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1" name="円弧 60"/>
            <p:cNvSpPr>
              <a:spLocks/>
            </p:cNvSpPr>
            <p:nvPr/>
          </p:nvSpPr>
          <p:spPr bwMode="auto">
            <a:xfrm rot="5400000">
              <a:off x="7427514" y="1961107"/>
              <a:ext cx="940483" cy="432075"/>
            </a:xfrm>
            <a:custGeom>
              <a:avLst/>
              <a:gdLst>
                <a:gd name="T0" fmla="*/ 454778 w 940481"/>
                <a:gd name="T1" fmla="*/ 117 h 432075"/>
                <a:gd name="T2" fmla="*/ 742752 w 940481"/>
                <a:gd name="T3" fmla="*/ 39975 h 432075"/>
                <a:gd name="T4" fmla="*/ 774983 w 940481"/>
                <a:gd name="T5" fmla="*/ 380571 h 432075"/>
                <a:gd name="T6" fmla="*/ 471766 w 940481"/>
                <a:gd name="T7" fmla="*/ 432075 h 4320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40481" h="432075" stroke="0">
                  <a:moveTo>
                    <a:pt x="454778" y="117"/>
                  </a:moveTo>
                  <a:cubicBezTo>
                    <a:pt x="557678" y="-1438"/>
                    <a:pt x="658846" y="12564"/>
                    <a:pt x="742752" y="39975"/>
                  </a:cubicBezTo>
                  <a:cubicBezTo>
                    <a:pt x="992490" y="121562"/>
                    <a:pt x="1008367" y="289334"/>
                    <a:pt x="774983" y="380571"/>
                  </a:cubicBezTo>
                  <a:cubicBezTo>
                    <a:pt x="690335" y="413662"/>
                    <a:pt x="582911" y="431909"/>
                    <a:pt x="471766" y="432075"/>
                  </a:cubicBezTo>
                  <a:cubicBezTo>
                    <a:pt x="471258" y="360063"/>
                    <a:pt x="470749" y="288050"/>
                    <a:pt x="470241" y="216038"/>
                  </a:cubicBezTo>
                  <a:lnTo>
                    <a:pt x="454778" y="117"/>
                  </a:lnTo>
                  <a:close/>
                </a:path>
                <a:path w="940481" h="432075" fill="none">
                  <a:moveTo>
                    <a:pt x="454778" y="117"/>
                  </a:moveTo>
                  <a:cubicBezTo>
                    <a:pt x="557678" y="-1438"/>
                    <a:pt x="658846" y="12564"/>
                    <a:pt x="742752" y="39975"/>
                  </a:cubicBezTo>
                  <a:cubicBezTo>
                    <a:pt x="992490" y="121562"/>
                    <a:pt x="1008367" y="289334"/>
                    <a:pt x="774983" y="380571"/>
                  </a:cubicBezTo>
                  <a:cubicBezTo>
                    <a:pt x="690335" y="413662"/>
                    <a:pt x="582911" y="431909"/>
                    <a:pt x="471766" y="432075"/>
                  </a:cubicBezTo>
                </a:path>
              </a:pathLst>
            </a:cu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>
                <a:defRPr/>
              </a:pPr>
              <a:endParaRPr lang="ja-JP" altLang="en-US">
                <a:latin typeface="Arial" charset="0"/>
              </a:endParaRPr>
            </a:p>
          </p:txBody>
        </p:sp>
        <p:sp>
          <p:nvSpPr>
            <p:cNvPr id="62" name="円弧 61"/>
            <p:cNvSpPr>
              <a:spLocks/>
            </p:cNvSpPr>
            <p:nvPr/>
          </p:nvSpPr>
          <p:spPr bwMode="auto">
            <a:xfrm rot="-5614771">
              <a:off x="7395670" y="1991028"/>
              <a:ext cx="991146" cy="402534"/>
            </a:xfrm>
            <a:custGeom>
              <a:avLst/>
              <a:gdLst>
                <a:gd name="T0" fmla="*/ 481167 w 991148"/>
                <a:gd name="T1" fmla="*/ 85 h 402532"/>
                <a:gd name="T2" fmla="*/ 759315 w 991148"/>
                <a:gd name="T3" fmla="*/ 30869 h 402532"/>
                <a:gd name="T4" fmla="*/ 793480 w 991148"/>
                <a:gd name="T5" fmla="*/ 362107 h 402532"/>
                <a:gd name="T6" fmla="*/ 496995 w 991148"/>
                <a:gd name="T7" fmla="*/ 402530 h 4025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91148" h="402532" stroke="0">
                  <a:moveTo>
                    <a:pt x="481167" y="85"/>
                  </a:moveTo>
                  <a:cubicBezTo>
                    <a:pt x="579346" y="-1075"/>
                    <a:pt x="676159" y="9640"/>
                    <a:pt x="759315" y="30869"/>
                  </a:cubicBezTo>
                  <a:cubicBezTo>
                    <a:pt x="1053314" y="105925"/>
                    <a:pt x="1070993" y="277329"/>
                    <a:pt x="793480" y="362107"/>
                  </a:cubicBezTo>
                  <a:cubicBezTo>
                    <a:pt x="707986" y="388225"/>
                    <a:pt x="603976" y="402406"/>
                    <a:pt x="496995" y="402530"/>
                  </a:cubicBezTo>
                  <a:cubicBezTo>
                    <a:pt x="496521" y="335442"/>
                    <a:pt x="496048" y="268354"/>
                    <a:pt x="495574" y="201266"/>
                  </a:cubicBezTo>
                  <a:lnTo>
                    <a:pt x="481167" y="85"/>
                  </a:lnTo>
                  <a:close/>
                </a:path>
                <a:path w="991148" h="402532" fill="none">
                  <a:moveTo>
                    <a:pt x="481167" y="85"/>
                  </a:moveTo>
                  <a:cubicBezTo>
                    <a:pt x="579346" y="-1075"/>
                    <a:pt x="676159" y="9640"/>
                    <a:pt x="759315" y="30869"/>
                  </a:cubicBezTo>
                  <a:cubicBezTo>
                    <a:pt x="1053314" y="105925"/>
                    <a:pt x="1070993" y="277329"/>
                    <a:pt x="793480" y="362107"/>
                  </a:cubicBezTo>
                  <a:cubicBezTo>
                    <a:pt x="707986" y="388225"/>
                    <a:pt x="603976" y="402406"/>
                    <a:pt x="496995" y="402530"/>
                  </a:cubicBezTo>
                </a:path>
              </a:pathLst>
            </a:cu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>
                <a:defRPr/>
              </a:pPr>
              <a:endParaRPr lang="ja-JP" altLang="en-US">
                <a:latin typeface="Arial" charset="0"/>
              </a:endParaRPr>
            </a:p>
          </p:txBody>
        </p:sp>
        <p:sp>
          <p:nvSpPr>
            <p:cNvPr id="63" name="円弧 62"/>
            <p:cNvSpPr>
              <a:spLocks/>
            </p:cNvSpPr>
            <p:nvPr/>
          </p:nvSpPr>
          <p:spPr bwMode="auto">
            <a:xfrm rot="-5614771">
              <a:off x="7425883" y="1564570"/>
              <a:ext cx="940481" cy="487471"/>
            </a:xfrm>
            <a:custGeom>
              <a:avLst/>
              <a:gdLst>
                <a:gd name="T0" fmla="*/ 452798 w 940481"/>
                <a:gd name="T1" fmla="*/ 168 h 487471"/>
                <a:gd name="T2" fmla="*/ 764503 w 940481"/>
                <a:gd name="T3" fmla="*/ 53620 h 487471"/>
                <a:gd name="T4" fmla="*/ 795900 w 940481"/>
                <a:gd name="T5" fmla="*/ 419563 h 487471"/>
                <a:gd name="T6" fmla="*/ 471961 w 940481"/>
                <a:gd name="T7" fmla="*/ 487471 h 48747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40481" h="487471" stroke="0">
                  <a:moveTo>
                    <a:pt x="452798" y="168"/>
                  </a:moveTo>
                  <a:cubicBezTo>
                    <a:pt x="565715" y="-2004"/>
                    <a:pt x="676366" y="16970"/>
                    <a:pt x="764503" y="53620"/>
                  </a:cubicBezTo>
                  <a:cubicBezTo>
                    <a:pt x="985911" y="145688"/>
                    <a:pt x="1000667" y="317671"/>
                    <a:pt x="795900" y="419563"/>
                  </a:cubicBezTo>
                  <a:cubicBezTo>
                    <a:pt x="708757" y="462925"/>
                    <a:pt x="592760" y="487242"/>
                    <a:pt x="471961" y="487471"/>
                  </a:cubicBezTo>
                  <a:cubicBezTo>
                    <a:pt x="471388" y="406226"/>
                    <a:pt x="470814" y="324981"/>
                    <a:pt x="470241" y="243736"/>
                  </a:cubicBezTo>
                  <a:lnTo>
                    <a:pt x="452798" y="168"/>
                  </a:lnTo>
                  <a:close/>
                </a:path>
                <a:path w="940481" h="487471" fill="none">
                  <a:moveTo>
                    <a:pt x="452798" y="168"/>
                  </a:moveTo>
                  <a:cubicBezTo>
                    <a:pt x="565715" y="-2004"/>
                    <a:pt x="676366" y="16970"/>
                    <a:pt x="764503" y="53620"/>
                  </a:cubicBezTo>
                  <a:cubicBezTo>
                    <a:pt x="985911" y="145688"/>
                    <a:pt x="1000667" y="317671"/>
                    <a:pt x="795900" y="419563"/>
                  </a:cubicBezTo>
                  <a:cubicBezTo>
                    <a:pt x="708757" y="462925"/>
                    <a:pt x="592760" y="487242"/>
                    <a:pt x="471961" y="487471"/>
                  </a:cubicBezTo>
                </a:path>
              </a:pathLst>
            </a:cu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>
                <a:defRPr/>
              </a:pPr>
              <a:endParaRPr lang="ja-JP" altLang="en-US">
                <a:latin typeface="Arial" charset="0"/>
              </a:endParaRPr>
            </a:p>
          </p:txBody>
        </p:sp>
        <p:cxnSp>
          <p:nvCxnSpPr>
            <p:cNvPr id="64" name="直線コネクタ 63"/>
            <p:cNvCxnSpPr>
              <a:cxnSpLocks noChangeShapeType="1"/>
              <a:stCxn id="63" idx="0"/>
            </p:cNvCxnSpPr>
            <p:nvPr/>
          </p:nvCxnSpPr>
          <p:spPr bwMode="auto">
            <a:xfrm>
              <a:off x="7624176" y="1862621"/>
              <a:ext cx="0" cy="452824"/>
            </a:xfrm>
            <a:prstGeom prst="line">
              <a:avLst/>
            </a:prstGeom>
            <a:noFill/>
            <a:ln w="25400" algn="ctr">
              <a:solidFill>
                <a:schemeClr val="bg2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5" name="グループ化 64"/>
          <p:cNvGrpSpPr>
            <a:grpSpLocks/>
          </p:cNvGrpSpPr>
          <p:nvPr/>
        </p:nvGrpSpPr>
        <p:grpSpPr bwMode="auto">
          <a:xfrm rot="9963653">
            <a:off x="8523288" y="2554288"/>
            <a:ext cx="239712" cy="628650"/>
            <a:chOff x="7653362" y="1337432"/>
            <a:chExt cx="487471" cy="1339475"/>
          </a:xfrm>
        </p:grpSpPr>
        <p:cxnSp>
          <p:nvCxnSpPr>
            <p:cNvPr id="66" name="直線コネクタ 65"/>
            <p:cNvCxnSpPr>
              <a:cxnSpLocks noChangeShapeType="1"/>
              <a:stCxn id="67" idx="0"/>
              <a:endCxn id="69" idx="2"/>
            </p:cNvCxnSpPr>
            <p:nvPr/>
          </p:nvCxnSpPr>
          <p:spPr bwMode="auto">
            <a:xfrm flipV="1">
              <a:off x="8118654" y="1815709"/>
              <a:ext cx="0" cy="351781"/>
            </a:xfrm>
            <a:prstGeom prst="line">
              <a:avLst/>
            </a:prstGeom>
            <a:noFill/>
            <a:ln w="25400" algn="ctr">
              <a:solidFill>
                <a:schemeClr val="bg2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7" name="円弧 54"/>
            <p:cNvSpPr>
              <a:spLocks/>
            </p:cNvSpPr>
            <p:nvPr/>
          </p:nvSpPr>
          <p:spPr bwMode="auto">
            <a:xfrm rot="5400000">
              <a:off x="7463997" y="1958960"/>
              <a:ext cx="940339" cy="429362"/>
            </a:xfrm>
            <a:custGeom>
              <a:avLst/>
              <a:gdLst>
                <a:gd name="T0" fmla="*/ 455259 w 941363"/>
                <a:gd name="T1" fmla="*/ 116 h 430953"/>
                <a:gd name="T2" fmla="*/ 742807 w 941363"/>
                <a:gd name="T3" fmla="*/ 39663 h 430953"/>
                <a:gd name="T4" fmla="*/ 775083 w 941363"/>
                <a:gd name="T5" fmla="*/ 379826 h 430953"/>
                <a:gd name="T6" fmla="*/ 472202 w 941363"/>
                <a:gd name="T7" fmla="*/ 430953 h 4309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41363" h="430953" stroke="0">
                  <a:moveTo>
                    <a:pt x="455259" y="116"/>
                  </a:moveTo>
                  <a:cubicBezTo>
                    <a:pt x="557969" y="-1426"/>
                    <a:pt x="658958" y="12464"/>
                    <a:pt x="742807" y="39663"/>
                  </a:cubicBezTo>
                  <a:cubicBezTo>
                    <a:pt x="993618" y="121023"/>
                    <a:pt x="1009539" y="288817"/>
                    <a:pt x="775083" y="379826"/>
                  </a:cubicBezTo>
                  <a:cubicBezTo>
                    <a:pt x="690444" y="412681"/>
                    <a:pt x="583171" y="430788"/>
                    <a:pt x="472202" y="430953"/>
                  </a:cubicBezTo>
                  <a:cubicBezTo>
                    <a:pt x="471695" y="359128"/>
                    <a:pt x="471189" y="287302"/>
                    <a:pt x="470682" y="215477"/>
                  </a:cubicBezTo>
                  <a:lnTo>
                    <a:pt x="455259" y="116"/>
                  </a:lnTo>
                  <a:close/>
                </a:path>
                <a:path w="941363" h="430953" fill="none">
                  <a:moveTo>
                    <a:pt x="455259" y="116"/>
                  </a:moveTo>
                  <a:cubicBezTo>
                    <a:pt x="557969" y="-1426"/>
                    <a:pt x="658958" y="12464"/>
                    <a:pt x="742807" y="39663"/>
                  </a:cubicBezTo>
                  <a:cubicBezTo>
                    <a:pt x="993618" y="121023"/>
                    <a:pt x="1009539" y="288817"/>
                    <a:pt x="775083" y="379826"/>
                  </a:cubicBezTo>
                  <a:cubicBezTo>
                    <a:pt x="690444" y="412681"/>
                    <a:pt x="583171" y="430788"/>
                    <a:pt x="472202" y="430953"/>
                  </a:cubicBezTo>
                </a:path>
              </a:pathLst>
            </a:cu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>
                <a:defRPr/>
              </a:pPr>
              <a:endParaRPr lang="ja-JP" altLang="en-US">
                <a:latin typeface="Arial" charset="0"/>
              </a:endParaRPr>
            </a:p>
          </p:txBody>
        </p:sp>
        <p:sp>
          <p:nvSpPr>
            <p:cNvPr id="68" name="円弧 55"/>
            <p:cNvSpPr>
              <a:spLocks/>
            </p:cNvSpPr>
            <p:nvPr/>
          </p:nvSpPr>
          <p:spPr bwMode="auto">
            <a:xfrm rot="-5614771">
              <a:off x="7414810" y="2010856"/>
              <a:ext cx="991075" cy="400308"/>
            </a:xfrm>
            <a:custGeom>
              <a:avLst/>
              <a:gdLst>
                <a:gd name="T0" fmla="*/ 481151 w 991129"/>
                <a:gd name="T1" fmla="*/ 85 h 402693"/>
                <a:gd name="T2" fmla="*/ 759379 w 991129"/>
                <a:gd name="T3" fmla="*/ 30902 h 402693"/>
                <a:gd name="T4" fmla="*/ 793544 w 991129"/>
                <a:gd name="T5" fmla="*/ 362229 h 402693"/>
                <a:gd name="T6" fmla="*/ 496985 w 991129"/>
                <a:gd name="T7" fmla="*/ 402693 h 40269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91129" h="402693" stroke="0">
                  <a:moveTo>
                    <a:pt x="481151" y="85"/>
                  </a:moveTo>
                  <a:cubicBezTo>
                    <a:pt x="579362" y="-1076"/>
                    <a:pt x="676206" y="9651"/>
                    <a:pt x="759379" y="30902"/>
                  </a:cubicBezTo>
                  <a:cubicBezTo>
                    <a:pt x="1053268" y="105993"/>
                    <a:pt x="1070944" y="277413"/>
                    <a:pt x="793544" y="362229"/>
                  </a:cubicBezTo>
                  <a:cubicBezTo>
                    <a:pt x="708037" y="388373"/>
                    <a:pt x="603998" y="402569"/>
                    <a:pt x="496985" y="402693"/>
                  </a:cubicBezTo>
                  <a:cubicBezTo>
                    <a:pt x="496512" y="335578"/>
                    <a:pt x="496038" y="268462"/>
                    <a:pt x="495565" y="201347"/>
                  </a:cubicBezTo>
                  <a:lnTo>
                    <a:pt x="481151" y="85"/>
                  </a:lnTo>
                  <a:close/>
                </a:path>
                <a:path w="991129" h="402693" fill="none">
                  <a:moveTo>
                    <a:pt x="481151" y="85"/>
                  </a:moveTo>
                  <a:cubicBezTo>
                    <a:pt x="579362" y="-1076"/>
                    <a:pt x="676206" y="9651"/>
                    <a:pt x="759379" y="30902"/>
                  </a:cubicBezTo>
                  <a:cubicBezTo>
                    <a:pt x="1053268" y="105993"/>
                    <a:pt x="1070944" y="277413"/>
                    <a:pt x="793544" y="362229"/>
                  </a:cubicBezTo>
                  <a:cubicBezTo>
                    <a:pt x="708037" y="388373"/>
                    <a:pt x="603998" y="402569"/>
                    <a:pt x="496985" y="402693"/>
                  </a:cubicBezTo>
                </a:path>
              </a:pathLst>
            </a:cu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>
                <a:defRPr/>
              </a:pPr>
              <a:endParaRPr lang="ja-JP" altLang="en-US">
                <a:latin typeface="Arial" charset="0"/>
              </a:endParaRPr>
            </a:p>
          </p:txBody>
        </p:sp>
        <p:sp>
          <p:nvSpPr>
            <p:cNvPr id="69" name="円弧 56"/>
            <p:cNvSpPr>
              <a:spLocks/>
            </p:cNvSpPr>
            <p:nvPr/>
          </p:nvSpPr>
          <p:spPr bwMode="auto">
            <a:xfrm rot="-5614771">
              <a:off x="7427710" y="1598533"/>
              <a:ext cx="943720" cy="487473"/>
            </a:xfrm>
            <a:custGeom>
              <a:avLst/>
              <a:gdLst>
                <a:gd name="T0" fmla="*/ 453239 w 941363"/>
                <a:gd name="T1" fmla="*/ 167 h 487471"/>
                <a:gd name="T2" fmla="*/ 765052 w 941363"/>
                <a:gd name="T3" fmla="*/ 53550 h 487471"/>
                <a:gd name="T4" fmla="*/ 796488 w 941363"/>
                <a:gd name="T5" fmla="*/ 419642 h 487471"/>
                <a:gd name="T6" fmla="*/ 472402 w 941363"/>
                <a:gd name="T7" fmla="*/ 487471 h 48747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41363" h="487471" stroke="0">
                  <a:moveTo>
                    <a:pt x="453239" y="167"/>
                  </a:moveTo>
                  <a:cubicBezTo>
                    <a:pt x="566183" y="-2002"/>
                    <a:pt x="676862" y="16947"/>
                    <a:pt x="765052" y="53550"/>
                  </a:cubicBezTo>
                  <a:cubicBezTo>
                    <a:pt x="986886" y="145622"/>
                    <a:pt x="1001665" y="317737"/>
                    <a:pt x="796488" y="419642"/>
                  </a:cubicBezTo>
                  <a:cubicBezTo>
                    <a:pt x="709278" y="462956"/>
                    <a:pt x="593240" y="487242"/>
                    <a:pt x="472402" y="487471"/>
                  </a:cubicBezTo>
                  <a:cubicBezTo>
                    <a:pt x="471829" y="406226"/>
                    <a:pt x="471255" y="324981"/>
                    <a:pt x="470682" y="243736"/>
                  </a:cubicBezTo>
                  <a:lnTo>
                    <a:pt x="453239" y="167"/>
                  </a:lnTo>
                  <a:close/>
                </a:path>
                <a:path w="941363" h="487471" fill="none">
                  <a:moveTo>
                    <a:pt x="453239" y="167"/>
                  </a:moveTo>
                  <a:cubicBezTo>
                    <a:pt x="566183" y="-2002"/>
                    <a:pt x="676862" y="16947"/>
                    <a:pt x="765052" y="53550"/>
                  </a:cubicBezTo>
                  <a:cubicBezTo>
                    <a:pt x="986886" y="145622"/>
                    <a:pt x="1001665" y="317737"/>
                    <a:pt x="796488" y="419642"/>
                  </a:cubicBezTo>
                  <a:cubicBezTo>
                    <a:pt x="709278" y="462956"/>
                    <a:pt x="593240" y="487242"/>
                    <a:pt x="472402" y="487471"/>
                  </a:cubicBezTo>
                </a:path>
              </a:pathLst>
            </a:cu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>
                <a:defRPr/>
              </a:pPr>
              <a:endParaRPr lang="ja-JP" altLang="en-US">
                <a:latin typeface="Arial" charset="0"/>
              </a:endParaRPr>
            </a:p>
          </p:txBody>
        </p:sp>
        <p:cxnSp>
          <p:nvCxnSpPr>
            <p:cNvPr id="70" name="直線コネクタ 69"/>
            <p:cNvCxnSpPr>
              <a:cxnSpLocks noChangeShapeType="1"/>
              <a:stCxn id="69" idx="0"/>
            </p:cNvCxnSpPr>
            <p:nvPr/>
          </p:nvCxnSpPr>
          <p:spPr bwMode="auto">
            <a:xfrm>
              <a:off x="7638077" y="1870013"/>
              <a:ext cx="0" cy="453257"/>
            </a:xfrm>
            <a:prstGeom prst="line">
              <a:avLst/>
            </a:prstGeom>
            <a:noFill/>
            <a:ln w="25400" algn="ctr">
              <a:solidFill>
                <a:schemeClr val="bg2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71" name="グループ化 70"/>
          <p:cNvGrpSpPr>
            <a:grpSpLocks/>
          </p:cNvGrpSpPr>
          <p:nvPr/>
        </p:nvGrpSpPr>
        <p:grpSpPr bwMode="auto">
          <a:xfrm rot="6607917">
            <a:off x="8674894" y="3690144"/>
            <a:ext cx="219075" cy="512763"/>
            <a:chOff x="7653362" y="1337432"/>
            <a:chExt cx="487471" cy="1339475"/>
          </a:xfrm>
        </p:grpSpPr>
        <p:cxnSp>
          <p:nvCxnSpPr>
            <p:cNvPr id="72" name="直線コネクタ 71"/>
            <p:cNvCxnSpPr>
              <a:cxnSpLocks noChangeShapeType="1"/>
              <a:stCxn id="73" idx="0"/>
              <a:endCxn id="75" idx="2"/>
            </p:cNvCxnSpPr>
            <p:nvPr/>
          </p:nvCxnSpPr>
          <p:spPr bwMode="auto">
            <a:xfrm flipV="1">
              <a:off x="8129142" y="1814980"/>
              <a:ext cx="0" cy="352494"/>
            </a:xfrm>
            <a:prstGeom prst="line">
              <a:avLst/>
            </a:prstGeom>
            <a:noFill/>
            <a:ln w="25400" algn="ctr">
              <a:solidFill>
                <a:schemeClr val="bg2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3" name="円弧 54"/>
            <p:cNvSpPr>
              <a:spLocks/>
            </p:cNvSpPr>
            <p:nvPr/>
          </p:nvSpPr>
          <p:spPr bwMode="auto">
            <a:xfrm rot="5400000">
              <a:off x="7454817" y="1942894"/>
              <a:ext cx="941363" cy="430953"/>
            </a:xfrm>
            <a:custGeom>
              <a:avLst/>
              <a:gdLst>
                <a:gd name="T0" fmla="*/ 455259 w 941363"/>
                <a:gd name="T1" fmla="*/ 116 h 430953"/>
                <a:gd name="T2" fmla="*/ 742807 w 941363"/>
                <a:gd name="T3" fmla="*/ 39663 h 430953"/>
                <a:gd name="T4" fmla="*/ 775083 w 941363"/>
                <a:gd name="T5" fmla="*/ 379826 h 430953"/>
                <a:gd name="T6" fmla="*/ 472202 w 941363"/>
                <a:gd name="T7" fmla="*/ 430953 h 4309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41363" h="430953" stroke="0">
                  <a:moveTo>
                    <a:pt x="455259" y="116"/>
                  </a:moveTo>
                  <a:cubicBezTo>
                    <a:pt x="557969" y="-1426"/>
                    <a:pt x="658958" y="12464"/>
                    <a:pt x="742807" y="39663"/>
                  </a:cubicBezTo>
                  <a:cubicBezTo>
                    <a:pt x="993618" y="121023"/>
                    <a:pt x="1009539" y="288817"/>
                    <a:pt x="775083" y="379826"/>
                  </a:cubicBezTo>
                  <a:cubicBezTo>
                    <a:pt x="690444" y="412681"/>
                    <a:pt x="583171" y="430788"/>
                    <a:pt x="472202" y="430953"/>
                  </a:cubicBezTo>
                  <a:cubicBezTo>
                    <a:pt x="471695" y="359128"/>
                    <a:pt x="471189" y="287302"/>
                    <a:pt x="470682" y="215477"/>
                  </a:cubicBezTo>
                  <a:lnTo>
                    <a:pt x="455259" y="116"/>
                  </a:lnTo>
                  <a:close/>
                </a:path>
                <a:path w="941363" h="430953" fill="none">
                  <a:moveTo>
                    <a:pt x="455259" y="116"/>
                  </a:moveTo>
                  <a:cubicBezTo>
                    <a:pt x="557969" y="-1426"/>
                    <a:pt x="658958" y="12464"/>
                    <a:pt x="742807" y="39663"/>
                  </a:cubicBezTo>
                  <a:cubicBezTo>
                    <a:pt x="993618" y="121023"/>
                    <a:pt x="1009539" y="288817"/>
                    <a:pt x="775083" y="379826"/>
                  </a:cubicBezTo>
                  <a:cubicBezTo>
                    <a:pt x="690444" y="412681"/>
                    <a:pt x="583171" y="430788"/>
                    <a:pt x="472202" y="430953"/>
                  </a:cubicBezTo>
                </a:path>
              </a:pathLst>
            </a:cu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>
                <a:defRPr/>
              </a:pPr>
              <a:endParaRPr lang="ja-JP" altLang="en-US">
                <a:latin typeface="Arial" charset="0"/>
              </a:endParaRPr>
            </a:p>
          </p:txBody>
        </p:sp>
        <p:sp>
          <p:nvSpPr>
            <p:cNvPr id="74" name="円弧 55"/>
            <p:cNvSpPr>
              <a:spLocks/>
            </p:cNvSpPr>
            <p:nvPr/>
          </p:nvSpPr>
          <p:spPr bwMode="auto">
            <a:xfrm rot="-5614771">
              <a:off x="7426064" y="1980773"/>
              <a:ext cx="991129" cy="402693"/>
            </a:xfrm>
            <a:custGeom>
              <a:avLst/>
              <a:gdLst>
                <a:gd name="T0" fmla="*/ 481151 w 991129"/>
                <a:gd name="T1" fmla="*/ 85 h 402693"/>
                <a:gd name="T2" fmla="*/ 759379 w 991129"/>
                <a:gd name="T3" fmla="*/ 30902 h 402693"/>
                <a:gd name="T4" fmla="*/ 793544 w 991129"/>
                <a:gd name="T5" fmla="*/ 362229 h 402693"/>
                <a:gd name="T6" fmla="*/ 496985 w 991129"/>
                <a:gd name="T7" fmla="*/ 402693 h 40269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91129" h="402693" stroke="0">
                  <a:moveTo>
                    <a:pt x="481151" y="85"/>
                  </a:moveTo>
                  <a:cubicBezTo>
                    <a:pt x="579362" y="-1076"/>
                    <a:pt x="676206" y="9651"/>
                    <a:pt x="759379" y="30902"/>
                  </a:cubicBezTo>
                  <a:cubicBezTo>
                    <a:pt x="1053268" y="105993"/>
                    <a:pt x="1070944" y="277413"/>
                    <a:pt x="793544" y="362229"/>
                  </a:cubicBezTo>
                  <a:cubicBezTo>
                    <a:pt x="708037" y="388373"/>
                    <a:pt x="603998" y="402569"/>
                    <a:pt x="496985" y="402693"/>
                  </a:cubicBezTo>
                  <a:cubicBezTo>
                    <a:pt x="496512" y="335578"/>
                    <a:pt x="496038" y="268462"/>
                    <a:pt x="495565" y="201347"/>
                  </a:cubicBezTo>
                  <a:lnTo>
                    <a:pt x="481151" y="85"/>
                  </a:lnTo>
                  <a:close/>
                </a:path>
                <a:path w="991129" h="402693" fill="none">
                  <a:moveTo>
                    <a:pt x="481151" y="85"/>
                  </a:moveTo>
                  <a:cubicBezTo>
                    <a:pt x="579362" y="-1076"/>
                    <a:pt x="676206" y="9651"/>
                    <a:pt x="759379" y="30902"/>
                  </a:cubicBezTo>
                  <a:cubicBezTo>
                    <a:pt x="1053268" y="105993"/>
                    <a:pt x="1070944" y="277413"/>
                    <a:pt x="793544" y="362229"/>
                  </a:cubicBezTo>
                  <a:cubicBezTo>
                    <a:pt x="708037" y="388373"/>
                    <a:pt x="603998" y="402569"/>
                    <a:pt x="496985" y="402693"/>
                  </a:cubicBezTo>
                </a:path>
              </a:pathLst>
            </a:cu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>
                <a:defRPr/>
              </a:pPr>
              <a:endParaRPr lang="ja-JP" altLang="en-US">
                <a:latin typeface="Arial" charset="0"/>
              </a:endParaRPr>
            </a:p>
          </p:txBody>
        </p:sp>
        <p:sp>
          <p:nvSpPr>
            <p:cNvPr id="75" name="円弧 56"/>
            <p:cNvSpPr>
              <a:spLocks/>
            </p:cNvSpPr>
            <p:nvPr/>
          </p:nvSpPr>
          <p:spPr bwMode="auto">
            <a:xfrm rot="-5614771">
              <a:off x="7424771" y="1565385"/>
              <a:ext cx="941363" cy="487471"/>
            </a:xfrm>
            <a:custGeom>
              <a:avLst/>
              <a:gdLst>
                <a:gd name="T0" fmla="*/ 453239 w 941363"/>
                <a:gd name="T1" fmla="*/ 167 h 487471"/>
                <a:gd name="T2" fmla="*/ 765052 w 941363"/>
                <a:gd name="T3" fmla="*/ 53550 h 487471"/>
                <a:gd name="T4" fmla="*/ 796488 w 941363"/>
                <a:gd name="T5" fmla="*/ 419642 h 487471"/>
                <a:gd name="T6" fmla="*/ 472402 w 941363"/>
                <a:gd name="T7" fmla="*/ 487471 h 48747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41363" h="487471" stroke="0">
                  <a:moveTo>
                    <a:pt x="453239" y="167"/>
                  </a:moveTo>
                  <a:cubicBezTo>
                    <a:pt x="566183" y="-2002"/>
                    <a:pt x="676862" y="16947"/>
                    <a:pt x="765052" y="53550"/>
                  </a:cubicBezTo>
                  <a:cubicBezTo>
                    <a:pt x="986886" y="145622"/>
                    <a:pt x="1001665" y="317737"/>
                    <a:pt x="796488" y="419642"/>
                  </a:cubicBezTo>
                  <a:cubicBezTo>
                    <a:pt x="709278" y="462956"/>
                    <a:pt x="593240" y="487242"/>
                    <a:pt x="472402" y="487471"/>
                  </a:cubicBezTo>
                  <a:cubicBezTo>
                    <a:pt x="471829" y="406226"/>
                    <a:pt x="471255" y="324981"/>
                    <a:pt x="470682" y="243736"/>
                  </a:cubicBezTo>
                  <a:lnTo>
                    <a:pt x="453239" y="167"/>
                  </a:lnTo>
                  <a:close/>
                </a:path>
                <a:path w="941363" h="487471" fill="none">
                  <a:moveTo>
                    <a:pt x="453239" y="167"/>
                  </a:moveTo>
                  <a:cubicBezTo>
                    <a:pt x="566183" y="-2002"/>
                    <a:pt x="676862" y="16947"/>
                    <a:pt x="765052" y="53550"/>
                  </a:cubicBezTo>
                  <a:cubicBezTo>
                    <a:pt x="986886" y="145622"/>
                    <a:pt x="1001665" y="317737"/>
                    <a:pt x="796488" y="419642"/>
                  </a:cubicBezTo>
                  <a:cubicBezTo>
                    <a:pt x="709278" y="462956"/>
                    <a:pt x="593240" y="487242"/>
                    <a:pt x="472402" y="487471"/>
                  </a:cubicBezTo>
                </a:path>
              </a:pathLst>
            </a:cu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>
                <a:defRPr/>
              </a:pPr>
              <a:endParaRPr lang="ja-JP" altLang="en-US">
                <a:latin typeface="Arial" charset="0"/>
              </a:endParaRPr>
            </a:p>
          </p:txBody>
        </p:sp>
        <p:cxnSp>
          <p:nvCxnSpPr>
            <p:cNvPr id="76" name="直線コネクタ 75"/>
            <p:cNvCxnSpPr>
              <a:cxnSpLocks noChangeShapeType="1"/>
              <a:stCxn id="75" idx="0"/>
            </p:cNvCxnSpPr>
            <p:nvPr/>
          </p:nvCxnSpPr>
          <p:spPr bwMode="auto">
            <a:xfrm>
              <a:off x="7650123" y="1869779"/>
              <a:ext cx="0" cy="452019"/>
            </a:xfrm>
            <a:prstGeom prst="line">
              <a:avLst/>
            </a:prstGeom>
            <a:noFill/>
            <a:ln w="25400" algn="ctr">
              <a:solidFill>
                <a:schemeClr val="bg2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3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2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07216E-6 L 0.02777 -0.06846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9" y="-3423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22017E-7 L 0.0816 0.04024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80" y="2012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78261E-6 L 0.06389 -0.09944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94" y="-4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9.25069E-8 L -0.00417 0.07123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3562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81036E-7 L -0.02552 -0.0525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5" y="-26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468313" y="6092825"/>
            <a:ext cx="71294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Copyright(C) 2012 / </a:t>
            </a:r>
            <a:r>
              <a:rPr lang="ja-JP" altLang="en-US" sz="1400"/>
              <a:t>柏市教育委員会　</a:t>
            </a:r>
            <a:r>
              <a:rPr lang="en-US" altLang="ja-JP" sz="1400"/>
              <a:t>H.K   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52" name="Group 80"/>
          <p:cNvGrpSpPr>
            <a:grpSpLocks/>
          </p:cNvGrpSpPr>
          <p:nvPr/>
        </p:nvGrpSpPr>
        <p:grpSpPr bwMode="auto">
          <a:xfrm>
            <a:off x="2843213" y="549275"/>
            <a:ext cx="1295400" cy="433388"/>
            <a:chOff x="1791" y="346"/>
            <a:chExt cx="816" cy="273"/>
          </a:xfrm>
        </p:grpSpPr>
        <p:sp>
          <p:nvSpPr>
            <p:cNvPr id="2" name="AutoShape 5"/>
            <p:cNvSpPr>
              <a:spLocks noChangeArrowheads="1"/>
            </p:cNvSpPr>
            <p:nvPr/>
          </p:nvSpPr>
          <p:spPr bwMode="auto">
            <a:xfrm>
              <a:off x="1791" y="346"/>
              <a:ext cx="816" cy="273"/>
            </a:xfrm>
            <a:prstGeom prst="can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grpSp>
          <p:nvGrpSpPr>
            <p:cNvPr id="3127" name="Group 6"/>
            <p:cNvGrpSpPr>
              <a:grpSpLocks/>
            </p:cNvGrpSpPr>
            <p:nvPr/>
          </p:nvGrpSpPr>
          <p:grpSpPr bwMode="auto">
            <a:xfrm rot="5206916">
              <a:off x="2158" y="163"/>
              <a:ext cx="105" cy="513"/>
              <a:chOff x="1655" y="1661"/>
              <a:chExt cx="318" cy="998"/>
            </a:xfrm>
          </p:grpSpPr>
          <p:sp>
            <p:nvSpPr>
              <p:cNvPr id="3128" name="AutoShape 7"/>
              <p:cNvSpPr>
                <a:spLocks noChangeArrowheads="1"/>
              </p:cNvSpPr>
              <p:nvPr/>
            </p:nvSpPr>
            <p:spPr bwMode="auto">
              <a:xfrm>
                <a:off x="1655" y="1661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3129" name="AutoShape 8"/>
              <p:cNvSpPr>
                <a:spLocks noChangeArrowheads="1"/>
              </p:cNvSpPr>
              <p:nvPr/>
            </p:nvSpPr>
            <p:spPr bwMode="auto">
              <a:xfrm rot="10800000">
                <a:off x="1655" y="2160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sp>
        <p:nvSpPr>
          <p:cNvPr id="3082" name="WordArt 10"/>
          <p:cNvSpPr>
            <a:spLocks noChangeArrowheads="1" noChangeShapeType="1" noTextEdit="1"/>
          </p:cNvSpPr>
          <p:nvPr/>
        </p:nvSpPr>
        <p:spPr bwMode="auto">
          <a:xfrm>
            <a:off x="684213" y="549275"/>
            <a:ext cx="1828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方位磁針</a:t>
            </a:r>
          </a:p>
        </p:txBody>
      </p:sp>
      <p:sp>
        <p:nvSpPr>
          <p:cNvPr id="3076" name="Oval 41"/>
          <p:cNvSpPr>
            <a:spLocks noChangeArrowheads="1"/>
          </p:cNvSpPr>
          <p:nvPr/>
        </p:nvSpPr>
        <p:spPr bwMode="auto">
          <a:xfrm>
            <a:off x="3995738" y="1196975"/>
            <a:ext cx="4787900" cy="4392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3077" name="WordArt 42"/>
          <p:cNvSpPr>
            <a:spLocks noChangeArrowheads="1" noChangeShapeType="1" noTextEdit="1"/>
          </p:cNvSpPr>
          <p:nvPr/>
        </p:nvSpPr>
        <p:spPr bwMode="auto">
          <a:xfrm rot="524769">
            <a:off x="6310313" y="1341438"/>
            <a:ext cx="1079500" cy="4318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北極</a:t>
            </a:r>
          </a:p>
        </p:txBody>
      </p:sp>
      <p:sp>
        <p:nvSpPr>
          <p:cNvPr id="3078" name="WordArt 43"/>
          <p:cNvSpPr>
            <a:spLocks noChangeArrowheads="1" noChangeShapeType="1" noTextEdit="1"/>
          </p:cNvSpPr>
          <p:nvPr/>
        </p:nvSpPr>
        <p:spPr bwMode="auto">
          <a:xfrm rot="819025">
            <a:off x="5502275" y="4943475"/>
            <a:ext cx="935038" cy="5032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CanDown">
              <a:avLst>
                <a:gd name="adj" fmla="val 22074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南極</a:t>
            </a:r>
          </a:p>
        </p:txBody>
      </p:sp>
      <p:grpSp>
        <p:nvGrpSpPr>
          <p:cNvPr id="3116" name="Group 44"/>
          <p:cNvGrpSpPr>
            <a:grpSpLocks/>
          </p:cNvGrpSpPr>
          <p:nvPr/>
        </p:nvGrpSpPr>
        <p:grpSpPr bwMode="auto">
          <a:xfrm rot="1084084">
            <a:off x="6227763" y="2205038"/>
            <a:ext cx="736600" cy="695325"/>
            <a:chOff x="1701" y="1752"/>
            <a:chExt cx="816" cy="726"/>
          </a:xfrm>
        </p:grpSpPr>
        <p:sp>
          <p:nvSpPr>
            <p:cNvPr id="3122" name="Oval 45"/>
            <p:cNvSpPr>
              <a:spLocks noChangeArrowheads="1"/>
            </p:cNvSpPr>
            <p:nvPr/>
          </p:nvSpPr>
          <p:spPr bwMode="auto">
            <a:xfrm>
              <a:off x="1701" y="1752"/>
              <a:ext cx="816" cy="72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grpSp>
          <p:nvGrpSpPr>
            <p:cNvPr id="3123" name="Group 46"/>
            <p:cNvGrpSpPr>
              <a:grpSpLocks/>
            </p:cNvGrpSpPr>
            <p:nvPr/>
          </p:nvGrpSpPr>
          <p:grpSpPr bwMode="auto">
            <a:xfrm>
              <a:off x="2018" y="1842"/>
              <a:ext cx="227" cy="576"/>
              <a:chOff x="1655" y="1661"/>
              <a:chExt cx="318" cy="998"/>
            </a:xfrm>
          </p:grpSpPr>
          <p:sp>
            <p:nvSpPr>
              <p:cNvPr id="3124" name="AutoShape 47"/>
              <p:cNvSpPr>
                <a:spLocks noChangeArrowheads="1"/>
              </p:cNvSpPr>
              <p:nvPr/>
            </p:nvSpPr>
            <p:spPr bwMode="auto">
              <a:xfrm>
                <a:off x="1655" y="1661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3125" name="AutoShape 48"/>
              <p:cNvSpPr>
                <a:spLocks noChangeArrowheads="1"/>
              </p:cNvSpPr>
              <p:nvPr/>
            </p:nvSpPr>
            <p:spPr bwMode="auto">
              <a:xfrm rot="10800000">
                <a:off x="1655" y="2160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grpSp>
        <p:nvGrpSpPr>
          <p:cNvPr id="3121" name="Group 49"/>
          <p:cNvGrpSpPr>
            <a:grpSpLocks/>
          </p:cNvGrpSpPr>
          <p:nvPr/>
        </p:nvGrpSpPr>
        <p:grpSpPr bwMode="auto">
          <a:xfrm rot="3762529">
            <a:off x="5026819" y="1605756"/>
            <a:ext cx="649288" cy="695325"/>
            <a:chOff x="1701" y="1752"/>
            <a:chExt cx="816" cy="726"/>
          </a:xfrm>
        </p:grpSpPr>
        <p:sp>
          <p:nvSpPr>
            <p:cNvPr id="3118" name="Oval 50"/>
            <p:cNvSpPr>
              <a:spLocks noChangeArrowheads="1"/>
            </p:cNvSpPr>
            <p:nvPr/>
          </p:nvSpPr>
          <p:spPr bwMode="auto">
            <a:xfrm>
              <a:off x="1701" y="1752"/>
              <a:ext cx="816" cy="72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grpSp>
          <p:nvGrpSpPr>
            <p:cNvPr id="3119" name="Group 51"/>
            <p:cNvGrpSpPr>
              <a:grpSpLocks/>
            </p:cNvGrpSpPr>
            <p:nvPr/>
          </p:nvGrpSpPr>
          <p:grpSpPr bwMode="auto">
            <a:xfrm>
              <a:off x="2018" y="1842"/>
              <a:ext cx="227" cy="576"/>
              <a:chOff x="1655" y="1661"/>
              <a:chExt cx="318" cy="998"/>
            </a:xfrm>
          </p:grpSpPr>
          <p:sp>
            <p:nvSpPr>
              <p:cNvPr id="3120" name="AutoShape 52"/>
              <p:cNvSpPr>
                <a:spLocks noChangeArrowheads="1"/>
              </p:cNvSpPr>
              <p:nvPr/>
            </p:nvSpPr>
            <p:spPr bwMode="auto">
              <a:xfrm>
                <a:off x="1655" y="1661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3" name="AutoShape 53"/>
              <p:cNvSpPr>
                <a:spLocks noChangeArrowheads="1"/>
              </p:cNvSpPr>
              <p:nvPr/>
            </p:nvSpPr>
            <p:spPr bwMode="auto">
              <a:xfrm rot="10800000">
                <a:off x="1655" y="2160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grpSp>
        <p:nvGrpSpPr>
          <p:cNvPr id="3126" name="Group 54"/>
          <p:cNvGrpSpPr>
            <a:grpSpLocks/>
          </p:cNvGrpSpPr>
          <p:nvPr/>
        </p:nvGrpSpPr>
        <p:grpSpPr bwMode="auto">
          <a:xfrm rot="-1937610">
            <a:off x="7740650" y="2276475"/>
            <a:ext cx="723900" cy="695325"/>
            <a:chOff x="1701" y="1752"/>
            <a:chExt cx="816" cy="726"/>
          </a:xfrm>
        </p:grpSpPr>
        <p:sp>
          <p:nvSpPr>
            <p:cNvPr id="3114" name="Oval 55"/>
            <p:cNvSpPr>
              <a:spLocks noChangeArrowheads="1"/>
            </p:cNvSpPr>
            <p:nvPr/>
          </p:nvSpPr>
          <p:spPr bwMode="auto">
            <a:xfrm>
              <a:off x="1701" y="1752"/>
              <a:ext cx="816" cy="72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grpSp>
          <p:nvGrpSpPr>
            <p:cNvPr id="3115" name="Group 56"/>
            <p:cNvGrpSpPr>
              <a:grpSpLocks/>
            </p:cNvGrpSpPr>
            <p:nvPr/>
          </p:nvGrpSpPr>
          <p:grpSpPr bwMode="auto">
            <a:xfrm>
              <a:off x="2018" y="1842"/>
              <a:ext cx="227" cy="576"/>
              <a:chOff x="1655" y="1661"/>
              <a:chExt cx="318" cy="998"/>
            </a:xfrm>
          </p:grpSpPr>
          <p:sp>
            <p:nvSpPr>
              <p:cNvPr id="4" name="AutoShape 57"/>
              <p:cNvSpPr>
                <a:spLocks noChangeArrowheads="1"/>
              </p:cNvSpPr>
              <p:nvPr/>
            </p:nvSpPr>
            <p:spPr bwMode="auto">
              <a:xfrm>
                <a:off x="1655" y="1661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3117" name="AutoShape 58"/>
              <p:cNvSpPr>
                <a:spLocks noChangeArrowheads="1"/>
              </p:cNvSpPr>
              <p:nvPr/>
            </p:nvSpPr>
            <p:spPr bwMode="auto">
              <a:xfrm rot="10800000">
                <a:off x="1655" y="2160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grpSp>
        <p:nvGrpSpPr>
          <p:cNvPr id="3131" name="Group 59"/>
          <p:cNvGrpSpPr>
            <a:grpSpLocks/>
          </p:cNvGrpSpPr>
          <p:nvPr/>
        </p:nvGrpSpPr>
        <p:grpSpPr bwMode="auto">
          <a:xfrm rot="1084084">
            <a:off x="5795963" y="4076700"/>
            <a:ext cx="736600" cy="695325"/>
            <a:chOff x="1701" y="1752"/>
            <a:chExt cx="816" cy="726"/>
          </a:xfrm>
        </p:grpSpPr>
        <p:sp>
          <p:nvSpPr>
            <p:cNvPr id="3110" name="Oval 60"/>
            <p:cNvSpPr>
              <a:spLocks noChangeArrowheads="1"/>
            </p:cNvSpPr>
            <p:nvPr/>
          </p:nvSpPr>
          <p:spPr bwMode="auto">
            <a:xfrm>
              <a:off x="1701" y="1752"/>
              <a:ext cx="816" cy="72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grpSp>
          <p:nvGrpSpPr>
            <p:cNvPr id="3111" name="Group 61"/>
            <p:cNvGrpSpPr>
              <a:grpSpLocks/>
            </p:cNvGrpSpPr>
            <p:nvPr/>
          </p:nvGrpSpPr>
          <p:grpSpPr bwMode="auto">
            <a:xfrm>
              <a:off x="2018" y="1842"/>
              <a:ext cx="227" cy="576"/>
              <a:chOff x="1655" y="1661"/>
              <a:chExt cx="318" cy="998"/>
            </a:xfrm>
          </p:grpSpPr>
          <p:sp>
            <p:nvSpPr>
              <p:cNvPr id="3112" name="AutoShape 62"/>
              <p:cNvSpPr>
                <a:spLocks noChangeArrowheads="1"/>
              </p:cNvSpPr>
              <p:nvPr/>
            </p:nvSpPr>
            <p:spPr bwMode="auto">
              <a:xfrm>
                <a:off x="1655" y="1661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3113" name="AutoShape 63"/>
              <p:cNvSpPr>
                <a:spLocks noChangeArrowheads="1"/>
              </p:cNvSpPr>
              <p:nvPr/>
            </p:nvSpPr>
            <p:spPr bwMode="auto">
              <a:xfrm rot="10800000">
                <a:off x="1655" y="2160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grpSp>
        <p:nvGrpSpPr>
          <p:cNvPr id="3136" name="Group 64"/>
          <p:cNvGrpSpPr>
            <a:grpSpLocks/>
          </p:cNvGrpSpPr>
          <p:nvPr/>
        </p:nvGrpSpPr>
        <p:grpSpPr bwMode="auto">
          <a:xfrm rot="3160182">
            <a:off x="7046119" y="4555331"/>
            <a:ext cx="642938" cy="695325"/>
            <a:chOff x="1701" y="1752"/>
            <a:chExt cx="816" cy="726"/>
          </a:xfrm>
        </p:grpSpPr>
        <p:sp>
          <p:nvSpPr>
            <p:cNvPr id="3106" name="Oval 65"/>
            <p:cNvSpPr>
              <a:spLocks noChangeArrowheads="1"/>
            </p:cNvSpPr>
            <p:nvPr/>
          </p:nvSpPr>
          <p:spPr bwMode="auto">
            <a:xfrm>
              <a:off x="1701" y="1752"/>
              <a:ext cx="816" cy="72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grpSp>
          <p:nvGrpSpPr>
            <p:cNvPr id="3107" name="Group 66"/>
            <p:cNvGrpSpPr>
              <a:grpSpLocks/>
            </p:cNvGrpSpPr>
            <p:nvPr/>
          </p:nvGrpSpPr>
          <p:grpSpPr bwMode="auto">
            <a:xfrm>
              <a:off x="2018" y="1842"/>
              <a:ext cx="227" cy="576"/>
              <a:chOff x="1655" y="1661"/>
              <a:chExt cx="318" cy="998"/>
            </a:xfrm>
          </p:grpSpPr>
          <p:sp>
            <p:nvSpPr>
              <p:cNvPr id="3108" name="AutoShape 67"/>
              <p:cNvSpPr>
                <a:spLocks noChangeArrowheads="1"/>
              </p:cNvSpPr>
              <p:nvPr/>
            </p:nvSpPr>
            <p:spPr bwMode="auto">
              <a:xfrm>
                <a:off x="1655" y="1661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3109" name="AutoShape 68"/>
              <p:cNvSpPr>
                <a:spLocks noChangeArrowheads="1"/>
              </p:cNvSpPr>
              <p:nvPr/>
            </p:nvSpPr>
            <p:spPr bwMode="auto">
              <a:xfrm rot="10800000">
                <a:off x="1655" y="2160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grpSp>
        <p:nvGrpSpPr>
          <p:cNvPr id="3141" name="Group 69"/>
          <p:cNvGrpSpPr>
            <a:grpSpLocks/>
          </p:cNvGrpSpPr>
          <p:nvPr/>
        </p:nvGrpSpPr>
        <p:grpSpPr bwMode="auto">
          <a:xfrm rot="-1294221">
            <a:off x="4502150" y="4165600"/>
            <a:ext cx="647700" cy="695325"/>
            <a:chOff x="1701" y="1752"/>
            <a:chExt cx="816" cy="726"/>
          </a:xfrm>
        </p:grpSpPr>
        <p:sp>
          <p:nvSpPr>
            <p:cNvPr id="3102" name="Oval 70"/>
            <p:cNvSpPr>
              <a:spLocks noChangeArrowheads="1"/>
            </p:cNvSpPr>
            <p:nvPr/>
          </p:nvSpPr>
          <p:spPr bwMode="auto">
            <a:xfrm>
              <a:off x="1701" y="1752"/>
              <a:ext cx="816" cy="72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grpSp>
          <p:nvGrpSpPr>
            <p:cNvPr id="3103" name="Group 71"/>
            <p:cNvGrpSpPr>
              <a:grpSpLocks/>
            </p:cNvGrpSpPr>
            <p:nvPr/>
          </p:nvGrpSpPr>
          <p:grpSpPr bwMode="auto">
            <a:xfrm>
              <a:off x="2018" y="1842"/>
              <a:ext cx="227" cy="576"/>
              <a:chOff x="1655" y="1661"/>
              <a:chExt cx="318" cy="998"/>
            </a:xfrm>
          </p:grpSpPr>
          <p:sp>
            <p:nvSpPr>
              <p:cNvPr id="3104" name="AutoShape 72"/>
              <p:cNvSpPr>
                <a:spLocks noChangeArrowheads="1"/>
              </p:cNvSpPr>
              <p:nvPr/>
            </p:nvSpPr>
            <p:spPr bwMode="auto">
              <a:xfrm>
                <a:off x="1655" y="1661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3105" name="AutoShape 73"/>
              <p:cNvSpPr>
                <a:spLocks noChangeArrowheads="1"/>
              </p:cNvSpPr>
              <p:nvPr/>
            </p:nvSpPr>
            <p:spPr bwMode="auto">
              <a:xfrm rot="10800000">
                <a:off x="1655" y="2160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sp>
        <p:nvSpPr>
          <p:cNvPr id="3085" name="WordArt 76"/>
          <p:cNvSpPr>
            <a:spLocks noChangeArrowheads="1" noChangeShapeType="1" noTextEdit="1"/>
          </p:cNvSpPr>
          <p:nvPr/>
        </p:nvSpPr>
        <p:spPr bwMode="auto">
          <a:xfrm rot="835991">
            <a:off x="5292725" y="2997200"/>
            <a:ext cx="2227263" cy="863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地球</a:t>
            </a:r>
          </a:p>
        </p:txBody>
      </p:sp>
      <p:grpSp>
        <p:nvGrpSpPr>
          <p:cNvPr id="3149" name="Group 77"/>
          <p:cNvGrpSpPr>
            <a:grpSpLocks/>
          </p:cNvGrpSpPr>
          <p:nvPr/>
        </p:nvGrpSpPr>
        <p:grpSpPr bwMode="auto">
          <a:xfrm rot="5400000">
            <a:off x="1620044" y="1051719"/>
            <a:ext cx="576262" cy="2305050"/>
            <a:chOff x="1655" y="1661"/>
            <a:chExt cx="318" cy="998"/>
          </a:xfrm>
        </p:grpSpPr>
        <p:sp>
          <p:nvSpPr>
            <p:cNvPr id="3100" name="AutoShape 78"/>
            <p:cNvSpPr>
              <a:spLocks noChangeArrowheads="1"/>
            </p:cNvSpPr>
            <p:nvPr/>
          </p:nvSpPr>
          <p:spPr bwMode="auto">
            <a:xfrm>
              <a:off x="1655" y="1661"/>
              <a:ext cx="318" cy="499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01" name="AutoShape 79"/>
            <p:cNvSpPr>
              <a:spLocks noChangeArrowheads="1"/>
            </p:cNvSpPr>
            <p:nvPr/>
          </p:nvSpPr>
          <p:spPr bwMode="auto">
            <a:xfrm rot="10800000">
              <a:off x="1655" y="2160"/>
              <a:ext cx="318" cy="49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3153" name="WordArt 81"/>
          <p:cNvSpPr>
            <a:spLocks noChangeArrowheads="1" noChangeShapeType="1" noTextEdit="1"/>
          </p:cNvSpPr>
          <p:nvPr/>
        </p:nvSpPr>
        <p:spPr bwMode="auto">
          <a:xfrm>
            <a:off x="323850" y="2997200"/>
            <a:ext cx="3384550" cy="5032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2"/>
                </a:solidFill>
                <a:latin typeface="ＭＳ Ｐゴシック" panose="020B0600070205080204" pitchFamily="50" charset="-128"/>
              </a:rPr>
              <a:t>北を指すほうをＮ極と決めた</a:t>
            </a:r>
          </a:p>
        </p:txBody>
      </p:sp>
      <p:sp>
        <p:nvSpPr>
          <p:cNvPr id="3155" name="Line 83"/>
          <p:cNvSpPr>
            <a:spLocks noChangeShapeType="1"/>
          </p:cNvSpPr>
          <p:nvPr/>
        </p:nvSpPr>
        <p:spPr bwMode="auto">
          <a:xfrm flipV="1">
            <a:off x="2411413" y="2349500"/>
            <a:ext cx="360362" cy="57467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3156" name="Group 84"/>
          <p:cNvGrpSpPr>
            <a:grpSpLocks/>
          </p:cNvGrpSpPr>
          <p:nvPr/>
        </p:nvGrpSpPr>
        <p:grpSpPr bwMode="auto">
          <a:xfrm rot="696913">
            <a:off x="684213" y="3933825"/>
            <a:ext cx="2305050" cy="647700"/>
            <a:chOff x="476" y="3113"/>
            <a:chExt cx="1452" cy="408"/>
          </a:xfrm>
        </p:grpSpPr>
        <p:grpSp>
          <p:nvGrpSpPr>
            <p:cNvPr id="3095" name="Group 85"/>
            <p:cNvGrpSpPr>
              <a:grpSpLocks/>
            </p:cNvGrpSpPr>
            <p:nvPr/>
          </p:nvGrpSpPr>
          <p:grpSpPr bwMode="auto">
            <a:xfrm rot="4717686">
              <a:off x="998" y="2591"/>
              <a:ext cx="408" cy="1452"/>
              <a:chOff x="1383" y="1253"/>
              <a:chExt cx="907" cy="2404"/>
            </a:xfrm>
          </p:grpSpPr>
          <p:sp>
            <p:nvSpPr>
              <p:cNvPr id="3098" name="AutoShape 86"/>
              <p:cNvSpPr>
                <a:spLocks noChangeArrowheads="1"/>
              </p:cNvSpPr>
              <p:nvPr/>
            </p:nvSpPr>
            <p:spPr bwMode="auto">
              <a:xfrm>
                <a:off x="1383" y="2337"/>
                <a:ext cx="907" cy="1320"/>
              </a:xfrm>
              <a:prstGeom prst="cube">
                <a:avLst>
                  <a:gd name="adj" fmla="val 25000"/>
                </a:avLst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3099" name="AutoShape 87"/>
              <p:cNvSpPr>
                <a:spLocks noChangeArrowheads="1"/>
              </p:cNvSpPr>
              <p:nvPr/>
            </p:nvSpPr>
            <p:spPr bwMode="auto">
              <a:xfrm>
                <a:off x="1383" y="1253"/>
                <a:ext cx="907" cy="1320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sp>
          <p:nvSpPr>
            <p:cNvPr id="3096" name="WordArt 88"/>
            <p:cNvSpPr>
              <a:spLocks noChangeArrowheads="1" noChangeShapeType="1" noTextEdit="1"/>
            </p:cNvSpPr>
            <p:nvPr/>
          </p:nvSpPr>
          <p:spPr bwMode="auto">
            <a:xfrm rot="4580975">
              <a:off x="1547" y="3085"/>
              <a:ext cx="131" cy="18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rPr>
                <a:t>N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3097" name="WordArt 89"/>
            <p:cNvSpPr>
              <a:spLocks noChangeArrowheads="1" noChangeShapeType="1" noTextEdit="1"/>
            </p:cNvSpPr>
            <p:nvPr/>
          </p:nvSpPr>
          <p:spPr bwMode="auto">
            <a:xfrm rot="-6306453">
              <a:off x="569" y="3247"/>
              <a:ext cx="136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rPr>
                <a:t>S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endParaRPr>
            </a:p>
          </p:txBody>
        </p:sp>
      </p:grpSp>
      <p:sp>
        <p:nvSpPr>
          <p:cNvPr id="3162" name="WordArt 90"/>
          <p:cNvSpPr>
            <a:spLocks noChangeArrowheads="1" noChangeShapeType="1" noTextEdit="1"/>
          </p:cNvSpPr>
          <p:nvPr/>
        </p:nvSpPr>
        <p:spPr bwMode="auto">
          <a:xfrm>
            <a:off x="468313" y="5013325"/>
            <a:ext cx="3816350" cy="431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2"/>
                </a:solidFill>
                <a:latin typeface="ＭＳ Ｐゴシック" panose="020B0600070205080204" pitchFamily="50" charset="-128"/>
              </a:rPr>
              <a:t>棒磁石も方位磁針と同じ</a:t>
            </a:r>
          </a:p>
        </p:txBody>
      </p:sp>
      <p:sp>
        <p:nvSpPr>
          <p:cNvPr id="3163" name="WordArt 91"/>
          <p:cNvSpPr>
            <a:spLocks noChangeArrowheads="1" noChangeShapeType="1" noTextEdit="1"/>
          </p:cNvSpPr>
          <p:nvPr/>
        </p:nvSpPr>
        <p:spPr bwMode="auto">
          <a:xfrm>
            <a:off x="684213" y="1484313"/>
            <a:ext cx="687387" cy="3730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2"/>
                </a:solidFill>
                <a:latin typeface="ＭＳ Ｐゴシック" panose="020B0600070205080204" pitchFamily="50" charset="-128"/>
              </a:rPr>
              <a:t>Ｓ極</a:t>
            </a:r>
          </a:p>
        </p:txBody>
      </p:sp>
      <p:sp>
        <p:nvSpPr>
          <p:cNvPr id="3164" name="Line 92"/>
          <p:cNvSpPr>
            <a:spLocks noChangeShapeType="1"/>
          </p:cNvSpPr>
          <p:nvPr/>
        </p:nvSpPr>
        <p:spPr bwMode="auto">
          <a:xfrm>
            <a:off x="900113" y="1844675"/>
            <a:ext cx="215900" cy="360363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165" name="WordArt 93"/>
          <p:cNvSpPr>
            <a:spLocks noChangeArrowheads="1" noChangeShapeType="1" noTextEdit="1"/>
          </p:cNvSpPr>
          <p:nvPr/>
        </p:nvSpPr>
        <p:spPr bwMode="auto">
          <a:xfrm>
            <a:off x="468313" y="6092825"/>
            <a:ext cx="8237537" cy="44608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hlink"/>
                </a:solidFill>
                <a:latin typeface="ＭＳ Ｐゴシック" panose="020B0600070205080204" pitchFamily="50" charset="-128"/>
              </a:rPr>
              <a:t>地球内部に、北極にＮ極を引くＳ極、南極にＳ極を引くＮ極がある</a:t>
            </a:r>
          </a:p>
        </p:txBody>
      </p:sp>
      <p:sp>
        <p:nvSpPr>
          <p:cNvPr id="5" name="円弧 4"/>
          <p:cNvSpPr/>
          <p:nvPr/>
        </p:nvSpPr>
        <p:spPr>
          <a:xfrm rot="11561764">
            <a:off x="4003675" y="2519363"/>
            <a:ext cx="4811713" cy="1482725"/>
          </a:xfrm>
          <a:prstGeom prst="arc">
            <a:avLst>
              <a:gd name="adj1" fmla="val 10783717"/>
              <a:gd name="adj2" fmla="val 21413696"/>
            </a:avLst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</p:cSld>
  <p:clrMapOvr>
    <a:masterClrMapping/>
  </p:clrMapOvr>
  <p:transition spd="slow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3000"/>
                                        <p:tgtEl>
                                          <p:spTgt spid="3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47" dur="300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2" dur="1000" fill="hold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7" dur="1000" fill="hold"/>
                                        <p:tgtEl>
                                          <p:spTgt spid="3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2" dur="3000" fill="hold"/>
                                        <p:tgtEl>
                                          <p:spTgt spid="3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7" dur="1000" fill="hold"/>
                                        <p:tgtEl>
                                          <p:spTgt spid="31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72" dur="3000" fill="hold"/>
                                        <p:tgtEl>
                                          <p:spTgt spid="31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0"/>
                                        <p:tgtEl>
                                          <p:spTgt spid="3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3000"/>
                                        <p:tgtEl>
                                          <p:spTgt spid="3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3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1" dur="2000" fill="hold"/>
                                        <p:tgtEl>
                                          <p:spTgt spid="315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3000"/>
                                        <p:tgtEl>
                                          <p:spTgt spid="3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3000"/>
                                        <p:tgtEl>
                                          <p:spTgt spid="3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3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0" fill="hold"/>
                                        <p:tgtEl>
                                          <p:spTgt spid="3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0" fill="hold"/>
                                        <p:tgtEl>
                                          <p:spTgt spid="3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0"/>
                                        <p:tgtEl>
                                          <p:spTgt spid="3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4"/>
          <p:cNvGrpSpPr>
            <a:grpSpLocks/>
          </p:cNvGrpSpPr>
          <p:nvPr/>
        </p:nvGrpSpPr>
        <p:grpSpPr bwMode="auto">
          <a:xfrm rot="696913">
            <a:off x="3317875" y="3036888"/>
            <a:ext cx="2305050" cy="647700"/>
            <a:chOff x="476" y="3113"/>
            <a:chExt cx="1452" cy="408"/>
          </a:xfrm>
        </p:grpSpPr>
        <p:grpSp>
          <p:nvGrpSpPr>
            <p:cNvPr id="4235" name="Group 85"/>
            <p:cNvGrpSpPr>
              <a:grpSpLocks/>
            </p:cNvGrpSpPr>
            <p:nvPr/>
          </p:nvGrpSpPr>
          <p:grpSpPr bwMode="auto">
            <a:xfrm rot="4717686">
              <a:off x="998" y="2591"/>
              <a:ext cx="408" cy="1452"/>
              <a:chOff x="1383" y="1253"/>
              <a:chExt cx="907" cy="2404"/>
            </a:xfrm>
          </p:grpSpPr>
          <p:sp>
            <p:nvSpPr>
              <p:cNvPr id="4238" name="AutoShape 86"/>
              <p:cNvSpPr>
                <a:spLocks noChangeArrowheads="1"/>
              </p:cNvSpPr>
              <p:nvPr/>
            </p:nvSpPr>
            <p:spPr bwMode="auto">
              <a:xfrm>
                <a:off x="1383" y="2337"/>
                <a:ext cx="907" cy="1320"/>
              </a:xfrm>
              <a:prstGeom prst="cube">
                <a:avLst>
                  <a:gd name="adj" fmla="val 25000"/>
                </a:avLst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239" name="AutoShape 87"/>
              <p:cNvSpPr>
                <a:spLocks noChangeArrowheads="1"/>
              </p:cNvSpPr>
              <p:nvPr/>
            </p:nvSpPr>
            <p:spPr bwMode="auto">
              <a:xfrm>
                <a:off x="1383" y="1253"/>
                <a:ext cx="907" cy="1320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sp>
          <p:nvSpPr>
            <p:cNvPr id="4236" name="WordArt 88"/>
            <p:cNvSpPr>
              <a:spLocks noChangeArrowheads="1" noChangeShapeType="1" noTextEdit="1"/>
            </p:cNvSpPr>
            <p:nvPr/>
          </p:nvSpPr>
          <p:spPr bwMode="auto">
            <a:xfrm rot="4580975">
              <a:off x="1547" y="3085"/>
              <a:ext cx="131" cy="18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rPr>
                <a:t>N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4237" name="WordArt 89"/>
            <p:cNvSpPr>
              <a:spLocks noChangeArrowheads="1" noChangeShapeType="1" noTextEdit="1"/>
            </p:cNvSpPr>
            <p:nvPr/>
          </p:nvSpPr>
          <p:spPr bwMode="auto">
            <a:xfrm rot="-6306453">
              <a:off x="569" y="3247"/>
              <a:ext cx="136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rPr>
                <a:t>S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227" name="グループ化 226"/>
          <p:cNvGrpSpPr>
            <a:grpSpLocks/>
          </p:cNvGrpSpPr>
          <p:nvPr/>
        </p:nvGrpSpPr>
        <p:grpSpPr bwMode="auto">
          <a:xfrm>
            <a:off x="6926263" y="3006725"/>
            <a:ext cx="1809750" cy="676275"/>
            <a:chOff x="6926874" y="3007453"/>
            <a:chExt cx="1808793" cy="675961"/>
          </a:xfrm>
        </p:grpSpPr>
        <p:grpSp>
          <p:nvGrpSpPr>
            <p:cNvPr id="4225" name="グループ化 94"/>
            <p:cNvGrpSpPr>
              <a:grpSpLocks/>
            </p:cNvGrpSpPr>
            <p:nvPr/>
          </p:nvGrpSpPr>
          <p:grpSpPr bwMode="auto">
            <a:xfrm rot="1438703">
              <a:off x="6926874" y="3007453"/>
              <a:ext cx="695325" cy="649288"/>
              <a:chOff x="940729" y="3061394"/>
              <a:chExt cx="695325" cy="649288"/>
            </a:xfrm>
          </p:grpSpPr>
          <p:sp>
            <p:nvSpPr>
              <p:cNvPr id="4231" name="Oval 50"/>
              <p:cNvSpPr>
                <a:spLocks noChangeArrowheads="1"/>
              </p:cNvSpPr>
              <p:nvPr/>
            </p:nvSpPr>
            <p:spPr bwMode="auto">
              <a:xfrm rot="3762529">
                <a:off x="963748" y="3038375"/>
                <a:ext cx="649288" cy="69532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4232" name="Group 51"/>
              <p:cNvGrpSpPr>
                <a:grpSpLocks/>
              </p:cNvGrpSpPr>
              <p:nvPr/>
            </p:nvGrpSpPr>
            <p:grpSpPr bwMode="auto">
              <a:xfrm rot="3762529">
                <a:off x="1193522" y="3132704"/>
                <a:ext cx="180623" cy="551663"/>
                <a:chOff x="1655" y="1661"/>
                <a:chExt cx="318" cy="998"/>
              </a:xfrm>
            </p:grpSpPr>
            <p:sp>
              <p:nvSpPr>
                <p:cNvPr id="4233" name="AutoShape 52"/>
                <p:cNvSpPr>
                  <a:spLocks noChangeArrowheads="1"/>
                </p:cNvSpPr>
                <p:nvPr/>
              </p:nvSpPr>
              <p:spPr bwMode="auto">
                <a:xfrm>
                  <a:off x="1655" y="1661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4234" name="AutoShape 53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  <p:grpSp>
          <p:nvGrpSpPr>
            <p:cNvPr id="4226" name="グループ化 99"/>
            <p:cNvGrpSpPr>
              <a:grpSpLocks/>
            </p:cNvGrpSpPr>
            <p:nvPr/>
          </p:nvGrpSpPr>
          <p:grpSpPr bwMode="auto">
            <a:xfrm rot="1438703">
              <a:off x="8040342" y="3034126"/>
              <a:ext cx="695325" cy="649288"/>
              <a:chOff x="940729" y="3061394"/>
              <a:chExt cx="695325" cy="649288"/>
            </a:xfrm>
          </p:grpSpPr>
          <p:sp>
            <p:nvSpPr>
              <p:cNvPr id="4227" name="Oval 50"/>
              <p:cNvSpPr>
                <a:spLocks noChangeArrowheads="1"/>
              </p:cNvSpPr>
              <p:nvPr/>
            </p:nvSpPr>
            <p:spPr bwMode="auto">
              <a:xfrm rot="3762529">
                <a:off x="963748" y="3038375"/>
                <a:ext cx="649288" cy="69532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4228" name="Group 51"/>
              <p:cNvGrpSpPr>
                <a:grpSpLocks/>
              </p:cNvGrpSpPr>
              <p:nvPr/>
            </p:nvGrpSpPr>
            <p:grpSpPr bwMode="auto">
              <a:xfrm rot="3762529">
                <a:off x="1193522" y="3132704"/>
                <a:ext cx="180623" cy="551663"/>
                <a:chOff x="1655" y="1661"/>
                <a:chExt cx="318" cy="998"/>
              </a:xfrm>
            </p:grpSpPr>
            <p:sp>
              <p:nvSpPr>
                <p:cNvPr id="4229" name="AutoShape 52"/>
                <p:cNvSpPr>
                  <a:spLocks noChangeArrowheads="1"/>
                </p:cNvSpPr>
                <p:nvPr/>
              </p:nvSpPr>
              <p:spPr bwMode="auto">
                <a:xfrm>
                  <a:off x="1655" y="1661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4230" name="AutoShape 53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</p:grpSp>
      <p:grpSp>
        <p:nvGrpSpPr>
          <p:cNvPr id="226" name="グループ化 225"/>
          <p:cNvGrpSpPr>
            <a:grpSpLocks/>
          </p:cNvGrpSpPr>
          <p:nvPr/>
        </p:nvGrpSpPr>
        <p:grpSpPr bwMode="auto">
          <a:xfrm>
            <a:off x="461963" y="3071813"/>
            <a:ext cx="1851025" cy="665162"/>
            <a:chOff x="461396" y="3071567"/>
            <a:chExt cx="1851499" cy="665227"/>
          </a:xfrm>
        </p:grpSpPr>
        <p:grpSp>
          <p:nvGrpSpPr>
            <p:cNvPr id="4215" name="グループ化 104"/>
            <p:cNvGrpSpPr>
              <a:grpSpLocks/>
            </p:cNvGrpSpPr>
            <p:nvPr/>
          </p:nvGrpSpPr>
          <p:grpSpPr bwMode="auto">
            <a:xfrm rot="1438703">
              <a:off x="1617570" y="3071567"/>
              <a:ext cx="695325" cy="649288"/>
              <a:chOff x="940729" y="3061394"/>
              <a:chExt cx="695325" cy="649288"/>
            </a:xfrm>
          </p:grpSpPr>
          <p:sp>
            <p:nvSpPr>
              <p:cNvPr id="4221" name="Oval 50"/>
              <p:cNvSpPr>
                <a:spLocks noChangeArrowheads="1"/>
              </p:cNvSpPr>
              <p:nvPr/>
            </p:nvSpPr>
            <p:spPr bwMode="auto">
              <a:xfrm rot="3762529">
                <a:off x="963748" y="3038375"/>
                <a:ext cx="649288" cy="69532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4222" name="Group 51"/>
              <p:cNvGrpSpPr>
                <a:grpSpLocks/>
              </p:cNvGrpSpPr>
              <p:nvPr/>
            </p:nvGrpSpPr>
            <p:grpSpPr bwMode="auto">
              <a:xfrm rot="3762529">
                <a:off x="1193522" y="3132704"/>
                <a:ext cx="180623" cy="551663"/>
                <a:chOff x="1655" y="1661"/>
                <a:chExt cx="318" cy="998"/>
              </a:xfrm>
            </p:grpSpPr>
            <p:sp>
              <p:nvSpPr>
                <p:cNvPr id="4223" name="AutoShape 52"/>
                <p:cNvSpPr>
                  <a:spLocks noChangeArrowheads="1"/>
                </p:cNvSpPr>
                <p:nvPr/>
              </p:nvSpPr>
              <p:spPr bwMode="auto">
                <a:xfrm>
                  <a:off x="1655" y="1661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4224" name="AutoShape 53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  <p:grpSp>
          <p:nvGrpSpPr>
            <p:cNvPr id="4216" name="グループ化 109"/>
            <p:cNvGrpSpPr>
              <a:grpSpLocks/>
            </p:cNvGrpSpPr>
            <p:nvPr/>
          </p:nvGrpSpPr>
          <p:grpSpPr bwMode="auto">
            <a:xfrm rot="1438703">
              <a:off x="461396" y="3087506"/>
              <a:ext cx="695325" cy="649288"/>
              <a:chOff x="940729" y="3061394"/>
              <a:chExt cx="695325" cy="649288"/>
            </a:xfrm>
          </p:grpSpPr>
          <p:sp>
            <p:nvSpPr>
              <p:cNvPr id="4217" name="Oval 50"/>
              <p:cNvSpPr>
                <a:spLocks noChangeArrowheads="1"/>
              </p:cNvSpPr>
              <p:nvPr/>
            </p:nvSpPr>
            <p:spPr bwMode="auto">
              <a:xfrm rot="3762529">
                <a:off x="963748" y="3038375"/>
                <a:ext cx="649288" cy="69532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4218" name="Group 51"/>
              <p:cNvGrpSpPr>
                <a:grpSpLocks/>
              </p:cNvGrpSpPr>
              <p:nvPr/>
            </p:nvGrpSpPr>
            <p:grpSpPr bwMode="auto">
              <a:xfrm rot="3762529">
                <a:off x="1193522" y="3132704"/>
                <a:ext cx="180623" cy="551663"/>
                <a:chOff x="1655" y="1661"/>
                <a:chExt cx="318" cy="998"/>
              </a:xfrm>
            </p:grpSpPr>
            <p:sp>
              <p:nvSpPr>
                <p:cNvPr id="4219" name="AutoShape 52"/>
                <p:cNvSpPr>
                  <a:spLocks noChangeArrowheads="1"/>
                </p:cNvSpPr>
                <p:nvPr/>
              </p:nvSpPr>
              <p:spPr bwMode="auto">
                <a:xfrm>
                  <a:off x="1655" y="1661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4220" name="AutoShape 53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</p:grpSp>
      <p:cxnSp>
        <p:nvCxnSpPr>
          <p:cNvPr id="116" name="直線矢印コネクタ 115"/>
          <p:cNvCxnSpPr/>
          <p:nvPr/>
        </p:nvCxnSpPr>
        <p:spPr>
          <a:xfrm>
            <a:off x="5599113" y="3319463"/>
            <a:ext cx="3544887" cy="44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直線矢印コネクタ 117"/>
          <p:cNvCxnSpPr/>
          <p:nvPr/>
        </p:nvCxnSpPr>
        <p:spPr>
          <a:xfrm flipV="1">
            <a:off x="0" y="3363913"/>
            <a:ext cx="3316288" cy="587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8" name="円弧 127"/>
          <p:cNvSpPr/>
          <p:nvPr/>
        </p:nvSpPr>
        <p:spPr>
          <a:xfrm>
            <a:off x="2322513" y="1792288"/>
            <a:ext cx="4252912" cy="1470025"/>
          </a:xfrm>
          <a:prstGeom prst="arc">
            <a:avLst>
              <a:gd name="adj1" fmla="val 9043970"/>
              <a:gd name="adj2" fmla="val 1808783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9" name="円弧 128"/>
          <p:cNvSpPr/>
          <p:nvPr/>
        </p:nvSpPr>
        <p:spPr>
          <a:xfrm rot="10800000">
            <a:off x="2286000" y="3422650"/>
            <a:ext cx="4251325" cy="1470025"/>
          </a:xfrm>
          <a:prstGeom prst="arc">
            <a:avLst>
              <a:gd name="adj1" fmla="val 9150914"/>
              <a:gd name="adj2" fmla="val 1808783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0" name="円弧 129"/>
          <p:cNvSpPr/>
          <p:nvPr/>
        </p:nvSpPr>
        <p:spPr>
          <a:xfrm rot="16200000">
            <a:off x="3099594" y="1242219"/>
            <a:ext cx="2957513" cy="7191375"/>
          </a:xfrm>
          <a:prstGeom prst="arc">
            <a:avLst>
              <a:gd name="adj1" fmla="val 2130092"/>
              <a:gd name="adj2" fmla="val 19045123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1" name="円弧 130"/>
          <p:cNvSpPr/>
          <p:nvPr/>
        </p:nvSpPr>
        <p:spPr>
          <a:xfrm rot="5400000">
            <a:off x="3209926" y="-1908175"/>
            <a:ext cx="3022600" cy="7477125"/>
          </a:xfrm>
          <a:prstGeom prst="arc">
            <a:avLst>
              <a:gd name="adj1" fmla="val 2531026"/>
              <a:gd name="adj2" fmla="val 19838813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pSp>
        <p:nvGrpSpPr>
          <p:cNvPr id="231" name="グループ化 230"/>
          <p:cNvGrpSpPr>
            <a:grpSpLocks/>
          </p:cNvGrpSpPr>
          <p:nvPr/>
        </p:nvGrpSpPr>
        <p:grpSpPr bwMode="auto">
          <a:xfrm>
            <a:off x="1011238" y="39688"/>
            <a:ext cx="7459662" cy="2757487"/>
            <a:chOff x="1011652" y="39825"/>
            <a:chExt cx="7458914" cy="2757543"/>
          </a:xfrm>
        </p:grpSpPr>
        <p:grpSp>
          <p:nvGrpSpPr>
            <p:cNvPr id="4190" name="グループ化 140"/>
            <p:cNvGrpSpPr>
              <a:grpSpLocks/>
            </p:cNvGrpSpPr>
            <p:nvPr/>
          </p:nvGrpSpPr>
          <p:grpSpPr bwMode="auto">
            <a:xfrm rot="-9286157">
              <a:off x="4247604" y="39825"/>
              <a:ext cx="695325" cy="649288"/>
              <a:chOff x="940729" y="3061394"/>
              <a:chExt cx="695325" cy="649288"/>
            </a:xfrm>
          </p:grpSpPr>
          <p:sp>
            <p:nvSpPr>
              <p:cNvPr id="4211" name="Oval 50"/>
              <p:cNvSpPr>
                <a:spLocks noChangeArrowheads="1"/>
              </p:cNvSpPr>
              <p:nvPr/>
            </p:nvSpPr>
            <p:spPr bwMode="auto">
              <a:xfrm rot="3762529">
                <a:off x="963748" y="3038375"/>
                <a:ext cx="649288" cy="69532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4212" name="Group 51"/>
              <p:cNvGrpSpPr>
                <a:grpSpLocks/>
              </p:cNvGrpSpPr>
              <p:nvPr/>
            </p:nvGrpSpPr>
            <p:grpSpPr bwMode="auto">
              <a:xfrm rot="3762529">
                <a:off x="1193522" y="3132704"/>
                <a:ext cx="180623" cy="551663"/>
                <a:chOff x="1655" y="1661"/>
                <a:chExt cx="318" cy="998"/>
              </a:xfrm>
            </p:grpSpPr>
            <p:sp>
              <p:nvSpPr>
                <p:cNvPr id="4213" name="AutoShape 52"/>
                <p:cNvSpPr>
                  <a:spLocks noChangeArrowheads="1"/>
                </p:cNvSpPr>
                <p:nvPr/>
              </p:nvSpPr>
              <p:spPr bwMode="auto">
                <a:xfrm>
                  <a:off x="1655" y="1661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4214" name="AutoShape 53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  <p:grpSp>
          <p:nvGrpSpPr>
            <p:cNvPr id="4191" name="グループ化 160"/>
            <p:cNvGrpSpPr>
              <a:grpSpLocks/>
            </p:cNvGrpSpPr>
            <p:nvPr/>
          </p:nvGrpSpPr>
          <p:grpSpPr bwMode="auto">
            <a:xfrm rot="-1019537">
              <a:off x="7775241" y="2125064"/>
              <a:ext cx="695325" cy="649288"/>
              <a:chOff x="940729" y="3061394"/>
              <a:chExt cx="695325" cy="649288"/>
            </a:xfrm>
          </p:grpSpPr>
          <p:sp>
            <p:nvSpPr>
              <p:cNvPr id="4207" name="Oval 50"/>
              <p:cNvSpPr>
                <a:spLocks noChangeArrowheads="1"/>
              </p:cNvSpPr>
              <p:nvPr/>
            </p:nvSpPr>
            <p:spPr bwMode="auto">
              <a:xfrm rot="3762529">
                <a:off x="963748" y="3038375"/>
                <a:ext cx="649288" cy="69532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4208" name="Group 51"/>
              <p:cNvGrpSpPr>
                <a:grpSpLocks/>
              </p:cNvGrpSpPr>
              <p:nvPr/>
            </p:nvGrpSpPr>
            <p:grpSpPr bwMode="auto">
              <a:xfrm rot="3762529">
                <a:off x="1193522" y="3132704"/>
                <a:ext cx="180623" cy="551663"/>
                <a:chOff x="1655" y="1661"/>
                <a:chExt cx="318" cy="998"/>
              </a:xfrm>
            </p:grpSpPr>
            <p:sp>
              <p:nvSpPr>
                <p:cNvPr id="4209" name="AutoShape 52"/>
                <p:cNvSpPr>
                  <a:spLocks noChangeArrowheads="1"/>
                </p:cNvSpPr>
                <p:nvPr/>
              </p:nvSpPr>
              <p:spPr bwMode="auto">
                <a:xfrm>
                  <a:off x="1655" y="1661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4210" name="AutoShape 53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  <p:grpSp>
          <p:nvGrpSpPr>
            <p:cNvPr id="4192" name="グループ化 165"/>
            <p:cNvGrpSpPr>
              <a:grpSpLocks/>
            </p:cNvGrpSpPr>
            <p:nvPr/>
          </p:nvGrpSpPr>
          <p:grpSpPr bwMode="auto">
            <a:xfrm rot="-10590039">
              <a:off x="1539625" y="556306"/>
              <a:ext cx="695325" cy="649288"/>
              <a:chOff x="940729" y="3061394"/>
              <a:chExt cx="695325" cy="649288"/>
            </a:xfrm>
          </p:grpSpPr>
          <p:sp>
            <p:nvSpPr>
              <p:cNvPr id="4203" name="Oval 50"/>
              <p:cNvSpPr>
                <a:spLocks noChangeArrowheads="1"/>
              </p:cNvSpPr>
              <p:nvPr/>
            </p:nvSpPr>
            <p:spPr bwMode="auto">
              <a:xfrm rot="3762529">
                <a:off x="963748" y="3038375"/>
                <a:ext cx="649288" cy="69532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4204" name="Group 51"/>
              <p:cNvGrpSpPr>
                <a:grpSpLocks/>
              </p:cNvGrpSpPr>
              <p:nvPr/>
            </p:nvGrpSpPr>
            <p:grpSpPr bwMode="auto">
              <a:xfrm rot="3762529">
                <a:off x="1193522" y="3132704"/>
                <a:ext cx="180623" cy="551663"/>
                <a:chOff x="1655" y="1661"/>
                <a:chExt cx="318" cy="998"/>
              </a:xfrm>
            </p:grpSpPr>
            <p:sp>
              <p:nvSpPr>
                <p:cNvPr id="4205" name="AutoShape 52"/>
                <p:cNvSpPr>
                  <a:spLocks noChangeArrowheads="1"/>
                </p:cNvSpPr>
                <p:nvPr/>
              </p:nvSpPr>
              <p:spPr bwMode="auto">
                <a:xfrm>
                  <a:off x="1655" y="1661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4206" name="AutoShape 53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  <p:grpSp>
          <p:nvGrpSpPr>
            <p:cNvPr id="4193" name="グループ化 170"/>
            <p:cNvGrpSpPr>
              <a:grpSpLocks/>
            </p:cNvGrpSpPr>
            <p:nvPr/>
          </p:nvGrpSpPr>
          <p:grpSpPr bwMode="auto">
            <a:xfrm rot="-7655532">
              <a:off x="7016336" y="484645"/>
              <a:ext cx="695325" cy="649288"/>
              <a:chOff x="940729" y="3061394"/>
              <a:chExt cx="695325" cy="649288"/>
            </a:xfrm>
          </p:grpSpPr>
          <p:sp>
            <p:nvSpPr>
              <p:cNvPr id="4199" name="Oval 50"/>
              <p:cNvSpPr>
                <a:spLocks noChangeArrowheads="1"/>
              </p:cNvSpPr>
              <p:nvPr/>
            </p:nvSpPr>
            <p:spPr bwMode="auto">
              <a:xfrm rot="3762529">
                <a:off x="963748" y="3038375"/>
                <a:ext cx="649288" cy="69532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4200" name="Group 51"/>
              <p:cNvGrpSpPr>
                <a:grpSpLocks/>
              </p:cNvGrpSpPr>
              <p:nvPr/>
            </p:nvGrpSpPr>
            <p:grpSpPr bwMode="auto">
              <a:xfrm rot="3762529">
                <a:off x="1193522" y="3132704"/>
                <a:ext cx="180623" cy="551663"/>
                <a:chOff x="1655" y="1661"/>
                <a:chExt cx="318" cy="998"/>
              </a:xfrm>
            </p:grpSpPr>
            <p:sp>
              <p:nvSpPr>
                <p:cNvPr id="4201" name="AutoShape 52"/>
                <p:cNvSpPr>
                  <a:spLocks noChangeArrowheads="1"/>
                </p:cNvSpPr>
                <p:nvPr/>
              </p:nvSpPr>
              <p:spPr bwMode="auto">
                <a:xfrm>
                  <a:off x="1655" y="1661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4202" name="AutoShape 53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  <p:grpSp>
          <p:nvGrpSpPr>
            <p:cNvPr id="4194" name="グループ化 185"/>
            <p:cNvGrpSpPr>
              <a:grpSpLocks/>
            </p:cNvGrpSpPr>
            <p:nvPr/>
          </p:nvGrpSpPr>
          <p:grpSpPr bwMode="auto">
            <a:xfrm rot="4127192">
              <a:off x="988633" y="2125062"/>
              <a:ext cx="695325" cy="649288"/>
              <a:chOff x="940729" y="3061394"/>
              <a:chExt cx="695325" cy="649288"/>
            </a:xfrm>
          </p:grpSpPr>
          <p:sp>
            <p:nvSpPr>
              <p:cNvPr id="4195" name="Oval 50"/>
              <p:cNvSpPr>
                <a:spLocks noChangeArrowheads="1"/>
              </p:cNvSpPr>
              <p:nvPr/>
            </p:nvSpPr>
            <p:spPr bwMode="auto">
              <a:xfrm rot="3762529">
                <a:off x="963748" y="3038375"/>
                <a:ext cx="649288" cy="69532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4196" name="Group 51"/>
              <p:cNvGrpSpPr>
                <a:grpSpLocks/>
              </p:cNvGrpSpPr>
              <p:nvPr/>
            </p:nvGrpSpPr>
            <p:grpSpPr bwMode="auto">
              <a:xfrm rot="3762529">
                <a:off x="1193522" y="3132704"/>
                <a:ext cx="180623" cy="551663"/>
                <a:chOff x="1655" y="1661"/>
                <a:chExt cx="318" cy="998"/>
              </a:xfrm>
            </p:grpSpPr>
            <p:sp>
              <p:nvSpPr>
                <p:cNvPr id="4197" name="AutoShape 52"/>
                <p:cNvSpPr>
                  <a:spLocks noChangeArrowheads="1"/>
                </p:cNvSpPr>
                <p:nvPr/>
              </p:nvSpPr>
              <p:spPr bwMode="auto">
                <a:xfrm>
                  <a:off x="1655" y="1661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4198" name="AutoShape 53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</p:grpSp>
      <p:grpSp>
        <p:nvGrpSpPr>
          <p:cNvPr id="16" name="グループ化 15"/>
          <p:cNvGrpSpPr>
            <a:grpSpLocks/>
          </p:cNvGrpSpPr>
          <p:nvPr/>
        </p:nvGrpSpPr>
        <p:grpSpPr bwMode="auto">
          <a:xfrm>
            <a:off x="895350" y="3954463"/>
            <a:ext cx="7366000" cy="2727325"/>
            <a:chOff x="895350" y="3954464"/>
            <a:chExt cx="7365999" cy="2727962"/>
          </a:xfrm>
        </p:grpSpPr>
        <p:grpSp>
          <p:nvGrpSpPr>
            <p:cNvPr id="4165" name="グループ化 93"/>
            <p:cNvGrpSpPr>
              <a:grpSpLocks/>
            </p:cNvGrpSpPr>
            <p:nvPr/>
          </p:nvGrpSpPr>
          <p:grpSpPr bwMode="auto">
            <a:xfrm rot="4502859">
              <a:off x="7589049" y="3977549"/>
              <a:ext cx="695386" cy="649215"/>
              <a:chOff x="940729" y="3061394"/>
              <a:chExt cx="695325" cy="649288"/>
            </a:xfrm>
          </p:grpSpPr>
          <p:sp>
            <p:nvSpPr>
              <p:cNvPr id="4186" name="Oval 50"/>
              <p:cNvSpPr>
                <a:spLocks noChangeArrowheads="1"/>
              </p:cNvSpPr>
              <p:nvPr/>
            </p:nvSpPr>
            <p:spPr bwMode="auto">
              <a:xfrm rot="3762529">
                <a:off x="963748" y="3038375"/>
                <a:ext cx="649288" cy="69532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4187" name="Group 51"/>
              <p:cNvGrpSpPr>
                <a:grpSpLocks/>
              </p:cNvGrpSpPr>
              <p:nvPr/>
            </p:nvGrpSpPr>
            <p:grpSpPr bwMode="auto">
              <a:xfrm rot="3762529">
                <a:off x="1193522" y="3132704"/>
                <a:ext cx="180623" cy="551663"/>
                <a:chOff x="1655" y="1661"/>
                <a:chExt cx="318" cy="998"/>
              </a:xfrm>
            </p:grpSpPr>
            <p:sp>
              <p:nvSpPr>
                <p:cNvPr id="4188" name="AutoShape 52"/>
                <p:cNvSpPr>
                  <a:spLocks noChangeArrowheads="1"/>
                </p:cNvSpPr>
                <p:nvPr/>
              </p:nvSpPr>
              <p:spPr bwMode="auto">
                <a:xfrm>
                  <a:off x="1655" y="1661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4189" name="AutoShape 53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  <p:grpSp>
          <p:nvGrpSpPr>
            <p:cNvPr id="4166" name="グループ化 150"/>
            <p:cNvGrpSpPr>
              <a:grpSpLocks/>
            </p:cNvGrpSpPr>
            <p:nvPr/>
          </p:nvGrpSpPr>
          <p:grpSpPr bwMode="auto">
            <a:xfrm rot="-9198811">
              <a:off x="4165052" y="6033081"/>
              <a:ext cx="695247" cy="649345"/>
              <a:chOff x="940729" y="3061394"/>
              <a:chExt cx="695325" cy="649288"/>
            </a:xfrm>
          </p:grpSpPr>
          <p:sp>
            <p:nvSpPr>
              <p:cNvPr id="4182" name="Oval 50"/>
              <p:cNvSpPr>
                <a:spLocks noChangeArrowheads="1"/>
              </p:cNvSpPr>
              <p:nvPr/>
            </p:nvSpPr>
            <p:spPr bwMode="auto">
              <a:xfrm rot="3762529">
                <a:off x="963748" y="3038375"/>
                <a:ext cx="649288" cy="69532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4183" name="Group 51"/>
              <p:cNvGrpSpPr>
                <a:grpSpLocks/>
              </p:cNvGrpSpPr>
              <p:nvPr/>
            </p:nvGrpSpPr>
            <p:grpSpPr bwMode="auto">
              <a:xfrm rot="3762529">
                <a:off x="1193522" y="3132704"/>
                <a:ext cx="180623" cy="551663"/>
                <a:chOff x="1655" y="1661"/>
                <a:chExt cx="318" cy="998"/>
              </a:xfrm>
            </p:grpSpPr>
            <p:sp>
              <p:nvSpPr>
                <p:cNvPr id="4184" name="AutoShape 52"/>
                <p:cNvSpPr>
                  <a:spLocks noChangeArrowheads="1"/>
                </p:cNvSpPr>
                <p:nvPr/>
              </p:nvSpPr>
              <p:spPr bwMode="auto">
                <a:xfrm>
                  <a:off x="1655" y="1661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4185" name="AutoShape 53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  <p:grpSp>
          <p:nvGrpSpPr>
            <p:cNvPr id="4167" name="グループ化 175"/>
            <p:cNvGrpSpPr>
              <a:grpSpLocks/>
            </p:cNvGrpSpPr>
            <p:nvPr/>
          </p:nvGrpSpPr>
          <p:grpSpPr bwMode="auto">
            <a:xfrm rot="-10225128">
              <a:off x="6497257" y="5688165"/>
              <a:ext cx="695247" cy="649345"/>
              <a:chOff x="940729" y="3061394"/>
              <a:chExt cx="695325" cy="649288"/>
            </a:xfrm>
          </p:grpSpPr>
          <p:sp>
            <p:nvSpPr>
              <p:cNvPr id="4178" name="Oval 50"/>
              <p:cNvSpPr>
                <a:spLocks noChangeArrowheads="1"/>
              </p:cNvSpPr>
              <p:nvPr/>
            </p:nvSpPr>
            <p:spPr bwMode="auto">
              <a:xfrm rot="3762529">
                <a:off x="963748" y="3038375"/>
                <a:ext cx="649288" cy="69532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4179" name="Group 51"/>
              <p:cNvGrpSpPr>
                <a:grpSpLocks/>
              </p:cNvGrpSpPr>
              <p:nvPr/>
            </p:nvGrpSpPr>
            <p:grpSpPr bwMode="auto">
              <a:xfrm rot="3762529">
                <a:off x="1193522" y="3132704"/>
                <a:ext cx="180623" cy="551663"/>
                <a:chOff x="1655" y="1661"/>
                <a:chExt cx="318" cy="998"/>
              </a:xfrm>
            </p:grpSpPr>
            <p:sp>
              <p:nvSpPr>
                <p:cNvPr id="4180" name="AutoShape 52"/>
                <p:cNvSpPr>
                  <a:spLocks noChangeArrowheads="1"/>
                </p:cNvSpPr>
                <p:nvPr/>
              </p:nvSpPr>
              <p:spPr bwMode="auto">
                <a:xfrm>
                  <a:off x="1655" y="1661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4181" name="AutoShape 53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  <p:grpSp>
          <p:nvGrpSpPr>
            <p:cNvPr id="4168" name="グループ化 180"/>
            <p:cNvGrpSpPr>
              <a:grpSpLocks/>
            </p:cNvGrpSpPr>
            <p:nvPr/>
          </p:nvGrpSpPr>
          <p:grpSpPr bwMode="auto">
            <a:xfrm rot="-7897658">
              <a:off x="1711408" y="5559158"/>
              <a:ext cx="695386" cy="649215"/>
              <a:chOff x="940729" y="3061394"/>
              <a:chExt cx="695325" cy="649288"/>
            </a:xfrm>
          </p:grpSpPr>
          <p:sp>
            <p:nvSpPr>
              <p:cNvPr id="4174" name="Oval 50"/>
              <p:cNvSpPr>
                <a:spLocks noChangeArrowheads="1"/>
              </p:cNvSpPr>
              <p:nvPr/>
            </p:nvSpPr>
            <p:spPr bwMode="auto">
              <a:xfrm rot="3762529">
                <a:off x="963748" y="3038375"/>
                <a:ext cx="649288" cy="69532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4175" name="Group 51"/>
              <p:cNvGrpSpPr>
                <a:grpSpLocks/>
              </p:cNvGrpSpPr>
              <p:nvPr/>
            </p:nvGrpSpPr>
            <p:grpSpPr bwMode="auto">
              <a:xfrm rot="3762529">
                <a:off x="1193522" y="3132704"/>
                <a:ext cx="180623" cy="551663"/>
                <a:chOff x="1655" y="1661"/>
                <a:chExt cx="318" cy="998"/>
              </a:xfrm>
            </p:grpSpPr>
            <p:sp>
              <p:nvSpPr>
                <p:cNvPr id="4176" name="AutoShape 52"/>
                <p:cNvSpPr>
                  <a:spLocks noChangeArrowheads="1"/>
                </p:cNvSpPr>
                <p:nvPr/>
              </p:nvSpPr>
              <p:spPr bwMode="auto">
                <a:xfrm>
                  <a:off x="1655" y="1661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4177" name="AutoShape 53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  <p:grpSp>
          <p:nvGrpSpPr>
            <p:cNvPr id="4169" name="グループ化 195"/>
            <p:cNvGrpSpPr>
              <a:grpSpLocks/>
            </p:cNvGrpSpPr>
            <p:nvPr/>
          </p:nvGrpSpPr>
          <p:grpSpPr bwMode="auto">
            <a:xfrm rot="-1520890">
              <a:off x="895350" y="4007184"/>
              <a:ext cx="695247" cy="649345"/>
              <a:chOff x="940729" y="3061394"/>
              <a:chExt cx="695325" cy="649288"/>
            </a:xfrm>
          </p:grpSpPr>
          <p:sp>
            <p:nvSpPr>
              <p:cNvPr id="4170" name="Oval 50"/>
              <p:cNvSpPr>
                <a:spLocks noChangeArrowheads="1"/>
              </p:cNvSpPr>
              <p:nvPr/>
            </p:nvSpPr>
            <p:spPr bwMode="auto">
              <a:xfrm rot="3762529">
                <a:off x="963748" y="3038375"/>
                <a:ext cx="649288" cy="69532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4171" name="Group 51"/>
              <p:cNvGrpSpPr>
                <a:grpSpLocks/>
              </p:cNvGrpSpPr>
              <p:nvPr/>
            </p:nvGrpSpPr>
            <p:grpSpPr bwMode="auto">
              <a:xfrm rot="3762529">
                <a:off x="1193522" y="3132704"/>
                <a:ext cx="180623" cy="551663"/>
                <a:chOff x="1655" y="1661"/>
                <a:chExt cx="318" cy="998"/>
              </a:xfrm>
            </p:grpSpPr>
            <p:sp>
              <p:nvSpPr>
                <p:cNvPr id="4172" name="AutoShape 52"/>
                <p:cNvSpPr>
                  <a:spLocks noChangeArrowheads="1"/>
                </p:cNvSpPr>
                <p:nvPr/>
              </p:nvSpPr>
              <p:spPr bwMode="auto">
                <a:xfrm>
                  <a:off x="1655" y="1661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4173" name="AutoShape 53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</p:grpSp>
      <p:grpSp>
        <p:nvGrpSpPr>
          <p:cNvPr id="3" name="グループ化 2"/>
          <p:cNvGrpSpPr>
            <a:grpSpLocks/>
          </p:cNvGrpSpPr>
          <p:nvPr/>
        </p:nvGrpSpPr>
        <p:grpSpPr bwMode="auto">
          <a:xfrm>
            <a:off x="2239963" y="1506538"/>
            <a:ext cx="4443412" cy="1641475"/>
            <a:chOff x="2240156" y="1506538"/>
            <a:chExt cx="4443219" cy="1641428"/>
          </a:xfrm>
        </p:grpSpPr>
        <p:grpSp>
          <p:nvGrpSpPr>
            <p:cNvPr id="4150" name="グループ化 155"/>
            <p:cNvGrpSpPr>
              <a:grpSpLocks/>
            </p:cNvGrpSpPr>
            <p:nvPr/>
          </p:nvGrpSpPr>
          <p:grpSpPr bwMode="auto">
            <a:xfrm rot="-9286157">
              <a:off x="4297026" y="1506538"/>
              <a:ext cx="695662" cy="649184"/>
              <a:chOff x="940729" y="3061394"/>
              <a:chExt cx="695325" cy="649288"/>
            </a:xfrm>
          </p:grpSpPr>
          <p:sp>
            <p:nvSpPr>
              <p:cNvPr id="4161" name="Oval 50"/>
              <p:cNvSpPr>
                <a:spLocks noChangeArrowheads="1"/>
              </p:cNvSpPr>
              <p:nvPr/>
            </p:nvSpPr>
            <p:spPr bwMode="auto">
              <a:xfrm rot="3762529">
                <a:off x="963748" y="3038375"/>
                <a:ext cx="649288" cy="69532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4162" name="Group 51"/>
              <p:cNvGrpSpPr>
                <a:grpSpLocks/>
              </p:cNvGrpSpPr>
              <p:nvPr/>
            </p:nvGrpSpPr>
            <p:grpSpPr bwMode="auto">
              <a:xfrm rot="3762529">
                <a:off x="1193522" y="3132704"/>
                <a:ext cx="180623" cy="551663"/>
                <a:chOff x="1655" y="1661"/>
                <a:chExt cx="318" cy="998"/>
              </a:xfrm>
            </p:grpSpPr>
            <p:sp>
              <p:nvSpPr>
                <p:cNvPr id="4163" name="AutoShape 52"/>
                <p:cNvSpPr>
                  <a:spLocks noChangeArrowheads="1"/>
                </p:cNvSpPr>
                <p:nvPr/>
              </p:nvSpPr>
              <p:spPr bwMode="auto">
                <a:xfrm>
                  <a:off x="1655" y="1661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4164" name="AutoShape 53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  <p:grpSp>
          <p:nvGrpSpPr>
            <p:cNvPr id="4151" name="グループ化 205"/>
            <p:cNvGrpSpPr>
              <a:grpSpLocks/>
            </p:cNvGrpSpPr>
            <p:nvPr/>
          </p:nvGrpSpPr>
          <p:grpSpPr bwMode="auto">
            <a:xfrm rot="4229355">
              <a:off x="2217051" y="2456744"/>
              <a:ext cx="695304" cy="649093"/>
              <a:chOff x="940729" y="3061394"/>
              <a:chExt cx="695325" cy="649288"/>
            </a:xfrm>
          </p:grpSpPr>
          <p:sp>
            <p:nvSpPr>
              <p:cNvPr id="4157" name="Oval 50"/>
              <p:cNvSpPr>
                <a:spLocks noChangeArrowheads="1"/>
              </p:cNvSpPr>
              <p:nvPr/>
            </p:nvSpPr>
            <p:spPr bwMode="auto">
              <a:xfrm rot="3762529">
                <a:off x="963748" y="3038375"/>
                <a:ext cx="649288" cy="69532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4158" name="Group 51"/>
              <p:cNvGrpSpPr>
                <a:grpSpLocks/>
              </p:cNvGrpSpPr>
              <p:nvPr/>
            </p:nvGrpSpPr>
            <p:grpSpPr bwMode="auto">
              <a:xfrm rot="3762529">
                <a:off x="1193522" y="3132704"/>
                <a:ext cx="180623" cy="551663"/>
                <a:chOff x="1655" y="1661"/>
                <a:chExt cx="318" cy="998"/>
              </a:xfrm>
            </p:grpSpPr>
            <p:sp>
              <p:nvSpPr>
                <p:cNvPr id="4159" name="AutoShape 52"/>
                <p:cNvSpPr>
                  <a:spLocks noChangeArrowheads="1"/>
                </p:cNvSpPr>
                <p:nvPr/>
              </p:nvSpPr>
              <p:spPr bwMode="auto">
                <a:xfrm>
                  <a:off x="1655" y="1661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4160" name="AutoShape 53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  <p:grpSp>
          <p:nvGrpSpPr>
            <p:cNvPr id="4152" name="グループ化 210"/>
            <p:cNvGrpSpPr>
              <a:grpSpLocks/>
            </p:cNvGrpSpPr>
            <p:nvPr/>
          </p:nvGrpSpPr>
          <p:grpSpPr bwMode="auto">
            <a:xfrm rot="-517398">
              <a:off x="5987452" y="2498725"/>
              <a:ext cx="695923" cy="649241"/>
              <a:chOff x="940729" y="3061394"/>
              <a:chExt cx="695325" cy="649288"/>
            </a:xfrm>
          </p:grpSpPr>
          <p:sp>
            <p:nvSpPr>
              <p:cNvPr id="4153" name="Oval 50"/>
              <p:cNvSpPr>
                <a:spLocks noChangeArrowheads="1"/>
              </p:cNvSpPr>
              <p:nvPr/>
            </p:nvSpPr>
            <p:spPr bwMode="auto">
              <a:xfrm rot="3762529">
                <a:off x="963748" y="3038375"/>
                <a:ext cx="649288" cy="69532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4154" name="Group 51"/>
              <p:cNvGrpSpPr>
                <a:grpSpLocks/>
              </p:cNvGrpSpPr>
              <p:nvPr/>
            </p:nvGrpSpPr>
            <p:grpSpPr bwMode="auto">
              <a:xfrm rot="3762529">
                <a:off x="1193522" y="3132704"/>
                <a:ext cx="180623" cy="551663"/>
                <a:chOff x="1655" y="1661"/>
                <a:chExt cx="318" cy="998"/>
              </a:xfrm>
            </p:grpSpPr>
            <p:sp>
              <p:nvSpPr>
                <p:cNvPr id="4155" name="AutoShape 52"/>
                <p:cNvSpPr>
                  <a:spLocks noChangeArrowheads="1"/>
                </p:cNvSpPr>
                <p:nvPr/>
              </p:nvSpPr>
              <p:spPr bwMode="auto">
                <a:xfrm>
                  <a:off x="1655" y="1661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4156" name="AutoShape 53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</p:grpSp>
      <p:grpSp>
        <p:nvGrpSpPr>
          <p:cNvPr id="4" name="グループ化 3"/>
          <p:cNvGrpSpPr>
            <a:grpSpLocks/>
          </p:cNvGrpSpPr>
          <p:nvPr/>
        </p:nvGrpSpPr>
        <p:grpSpPr bwMode="auto">
          <a:xfrm>
            <a:off x="2093913" y="3467100"/>
            <a:ext cx="4452937" cy="1789113"/>
            <a:chOff x="2093913" y="3467151"/>
            <a:chExt cx="4453495" cy="1788547"/>
          </a:xfrm>
        </p:grpSpPr>
        <p:grpSp>
          <p:nvGrpSpPr>
            <p:cNvPr id="4135" name="グループ化 145"/>
            <p:cNvGrpSpPr>
              <a:grpSpLocks/>
            </p:cNvGrpSpPr>
            <p:nvPr/>
          </p:nvGrpSpPr>
          <p:grpSpPr bwMode="auto">
            <a:xfrm rot="-9123131">
              <a:off x="4164846" y="4606514"/>
              <a:ext cx="695662" cy="649184"/>
              <a:chOff x="940729" y="3061394"/>
              <a:chExt cx="695325" cy="649288"/>
            </a:xfrm>
          </p:grpSpPr>
          <p:sp>
            <p:nvSpPr>
              <p:cNvPr id="4146" name="Oval 50"/>
              <p:cNvSpPr>
                <a:spLocks noChangeArrowheads="1"/>
              </p:cNvSpPr>
              <p:nvPr/>
            </p:nvSpPr>
            <p:spPr bwMode="auto">
              <a:xfrm rot="3762529">
                <a:off x="963748" y="3038375"/>
                <a:ext cx="649288" cy="69532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4147" name="Group 51"/>
              <p:cNvGrpSpPr>
                <a:grpSpLocks/>
              </p:cNvGrpSpPr>
              <p:nvPr/>
            </p:nvGrpSpPr>
            <p:grpSpPr bwMode="auto">
              <a:xfrm rot="3762529">
                <a:off x="1193522" y="3132704"/>
                <a:ext cx="180623" cy="551663"/>
                <a:chOff x="1655" y="1661"/>
                <a:chExt cx="318" cy="998"/>
              </a:xfrm>
            </p:grpSpPr>
            <p:sp>
              <p:nvSpPr>
                <p:cNvPr id="4148" name="AutoShape 52"/>
                <p:cNvSpPr>
                  <a:spLocks noChangeArrowheads="1"/>
                </p:cNvSpPr>
                <p:nvPr/>
              </p:nvSpPr>
              <p:spPr bwMode="auto">
                <a:xfrm>
                  <a:off x="1655" y="1661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4149" name="AutoShape 53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  <p:grpSp>
          <p:nvGrpSpPr>
            <p:cNvPr id="4136" name="グループ化 200"/>
            <p:cNvGrpSpPr>
              <a:grpSpLocks/>
            </p:cNvGrpSpPr>
            <p:nvPr/>
          </p:nvGrpSpPr>
          <p:grpSpPr bwMode="auto">
            <a:xfrm rot="-852436">
              <a:off x="2093913" y="3563957"/>
              <a:ext cx="695116" cy="649268"/>
              <a:chOff x="940729" y="3061394"/>
              <a:chExt cx="695325" cy="649288"/>
            </a:xfrm>
          </p:grpSpPr>
          <p:sp>
            <p:nvSpPr>
              <p:cNvPr id="4142" name="Oval 50"/>
              <p:cNvSpPr>
                <a:spLocks noChangeArrowheads="1"/>
              </p:cNvSpPr>
              <p:nvPr/>
            </p:nvSpPr>
            <p:spPr bwMode="auto">
              <a:xfrm rot="3762529">
                <a:off x="963748" y="3038375"/>
                <a:ext cx="649288" cy="69532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4143" name="Group 51"/>
              <p:cNvGrpSpPr>
                <a:grpSpLocks/>
              </p:cNvGrpSpPr>
              <p:nvPr/>
            </p:nvGrpSpPr>
            <p:grpSpPr bwMode="auto">
              <a:xfrm rot="3762529">
                <a:off x="1193522" y="3132704"/>
                <a:ext cx="180623" cy="551663"/>
                <a:chOff x="1655" y="1661"/>
                <a:chExt cx="318" cy="998"/>
              </a:xfrm>
            </p:grpSpPr>
            <p:sp>
              <p:nvSpPr>
                <p:cNvPr id="4144" name="AutoShape 52"/>
                <p:cNvSpPr>
                  <a:spLocks noChangeArrowheads="1"/>
                </p:cNvSpPr>
                <p:nvPr/>
              </p:nvSpPr>
              <p:spPr bwMode="auto">
                <a:xfrm>
                  <a:off x="1655" y="1661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4145" name="AutoShape 53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  <p:grpSp>
          <p:nvGrpSpPr>
            <p:cNvPr id="4137" name="グループ化 215"/>
            <p:cNvGrpSpPr>
              <a:grpSpLocks/>
            </p:cNvGrpSpPr>
            <p:nvPr/>
          </p:nvGrpSpPr>
          <p:grpSpPr bwMode="auto">
            <a:xfrm rot="3579066">
              <a:off x="5874848" y="3489865"/>
              <a:ext cx="695274" cy="649846"/>
              <a:chOff x="940729" y="3061394"/>
              <a:chExt cx="695325" cy="649288"/>
            </a:xfrm>
          </p:grpSpPr>
          <p:sp>
            <p:nvSpPr>
              <p:cNvPr id="4138" name="Oval 50"/>
              <p:cNvSpPr>
                <a:spLocks noChangeArrowheads="1"/>
              </p:cNvSpPr>
              <p:nvPr/>
            </p:nvSpPr>
            <p:spPr bwMode="auto">
              <a:xfrm rot="3762529">
                <a:off x="963748" y="3038375"/>
                <a:ext cx="649288" cy="69532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4139" name="Group 51"/>
              <p:cNvGrpSpPr>
                <a:grpSpLocks/>
              </p:cNvGrpSpPr>
              <p:nvPr/>
            </p:nvGrpSpPr>
            <p:grpSpPr bwMode="auto">
              <a:xfrm rot="3762529">
                <a:off x="1193522" y="3132704"/>
                <a:ext cx="180623" cy="551663"/>
                <a:chOff x="1655" y="1661"/>
                <a:chExt cx="318" cy="998"/>
              </a:xfrm>
            </p:grpSpPr>
            <p:sp>
              <p:nvSpPr>
                <p:cNvPr id="4140" name="AutoShape 52"/>
                <p:cNvSpPr>
                  <a:spLocks noChangeArrowheads="1"/>
                </p:cNvSpPr>
                <p:nvPr/>
              </p:nvSpPr>
              <p:spPr bwMode="auto">
                <a:xfrm>
                  <a:off x="1655" y="1661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4141" name="AutoShape 53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</p:grpSp>
      <p:sp>
        <p:nvSpPr>
          <p:cNvPr id="233" name="テキスト ボックス 232"/>
          <p:cNvSpPr txBox="1">
            <a:spLocks noChangeArrowheads="1"/>
          </p:cNvSpPr>
          <p:nvPr/>
        </p:nvSpPr>
        <p:spPr bwMode="auto">
          <a:xfrm>
            <a:off x="5089525" y="4819650"/>
            <a:ext cx="37909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000"/>
              <a:t>棒磁石の</a:t>
            </a:r>
            <a:r>
              <a:rPr lang="ja-JP" altLang="en-US" sz="2000">
                <a:solidFill>
                  <a:srgbClr val="FF0000"/>
                </a:solidFill>
              </a:rPr>
              <a:t>Ｎ</a:t>
            </a:r>
            <a:r>
              <a:rPr lang="ja-JP" altLang="en-US" sz="2000"/>
              <a:t>極から出て</a:t>
            </a:r>
            <a:r>
              <a:rPr lang="ja-JP" altLang="en-US" sz="2000">
                <a:solidFill>
                  <a:srgbClr val="0000CC"/>
                </a:solidFill>
              </a:rPr>
              <a:t>Ｓ</a:t>
            </a:r>
            <a:r>
              <a:rPr lang="ja-JP" altLang="en-US" sz="2000"/>
              <a:t>極に入る線を</a:t>
            </a:r>
            <a:r>
              <a:rPr lang="ja-JP" altLang="en-US" sz="2000" b="1"/>
              <a:t>磁力線</a:t>
            </a:r>
            <a:r>
              <a:rPr lang="ja-JP" altLang="en-US" sz="2000"/>
              <a:t>といい、磁力線のある所を</a:t>
            </a:r>
            <a:r>
              <a:rPr lang="ja-JP" altLang="en-US" sz="2000">
                <a:solidFill>
                  <a:srgbClr val="FF0000"/>
                </a:solidFill>
              </a:rPr>
              <a:t>磁界</a:t>
            </a:r>
            <a:r>
              <a:rPr lang="ja-JP" altLang="en-US" sz="2000"/>
              <a:t>という。</a:t>
            </a:r>
          </a:p>
        </p:txBody>
      </p:sp>
      <p:sp>
        <p:nvSpPr>
          <p:cNvPr id="235" name="テキスト ボックス 234"/>
          <p:cNvSpPr txBox="1">
            <a:spLocks noChangeArrowheads="1"/>
          </p:cNvSpPr>
          <p:nvPr/>
        </p:nvSpPr>
        <p:spPr bwMode="auto">
          <a:xfrm>
            <a:off x="5303838" y="1243013"/>
            <a:ext cx="35766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/>
              <a:t>もっと細かく多くの方位磁針を置くと</a:t>
            </a:r>
            <a:r>
              <a:rPr lang="en-US" altLang="ja-JP"/>
              <a:t>N</a:t>
            </a:r>
            <a:r>
              <a:rPr lang="ja-JP" altLang="en-US"/>
              <a:t>極の向きに沿って線が引ける</a:t>
            </a:r>
          </a:p>
        </p:txBody>
      </p:sp>
      <p:sp>
        <p:nvSpPr>
          <p:cNvPr id="15" name="右矢印 14"/>
          <p:cNvSpPr/>
          <p:nvPr/>
        </p:nvSpPr>
        <p:spPr>
          <a:xfrm>
            <a:off x="5546725" y="3270250"/>
            <a:ext cx="155575" cy="225425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" name="右矢印 4"/>
          <p:cNvSpPr>
            <a:spLocks noChangeArrowheads="1"/>
          </p:cNvSpPr>
          <p:nvPr/>
        </p:nvSpPr>
        <p:spPr bwMode="auto">
          <a:xfrm flipV="1">
            <a:off x="661988" y="3332163"/>
            <a:ext cx="350837" cy="155575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26" name="右矢印 125"/>
          <p:cNvSpPr>
            <a:spLocks noChangeArrowheads="1"/>
          </p:cNvSpPr>
          <p:nvPr/>
        </p:nvSpPr>
        <p:spPr bwMode="auto">
          <a:xfrm flipV="1">
            <a:off x="1871663" y="3333750"/>
            <a:ext cx="350837" cy="155575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27" name="右矢印 126"/>
          <p:cNvSpPr>
            <a:spLocks noChangeArrowheads="1"/>
          </p:cNvSpPr>
          <p:nvPr/>
        </p:nvSpPr>
        <p:spPr bwMode="auto">
          <a:xfrm flipV="1">
            <a:off x="7159625" y="3284538"/>
            <a:ext cx="350838" cy="155575"/>
          </a:xfrm>
          <a:prstGeom prst="rightArrow">
            <a:avLst>
              <a:gd name="adj1" fmla="val 50000"/>
              <a:gd name="adj2" fmla="val 49999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32" name="右矢印 131"/>
          <p:cNvSpPr>
            <a:spLocks noChangeArrowheads="1"/>
          </p:cNvSpPr>
          <p:nvPr/>
        </p:nvSpPr>
        <p:spPr bwMode="auto">
          <a:xfrm flipV="1">
            <a:off x="8240713" y="3314700"/>
            <a:ext cx="350837" cy="15716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33" name="右矢印 132"/>
          <p:cNvSpPr>
            <a:spLocks noChangeArrowheads="1"/>
          </p:cNvSpPr>
          <p:nvPr/>
        </p:nvSpPr>
        <p:spPr bwMode="auto">
          <a:xfrm rot="2453663" flipV="1">
            <a:off x="2376488" y="2736850"/>
            <a:ext cx="350837" cy="155575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34" name="右矢印 133"/>
          <p:cNvSpPr>
            <a:spLocks noChangeArrowheads="1"/>
          </p:cNvSpPr>
          <p:nvPr/>
        </p:nvSpPr>
        <p:spPr bwMode="auto">
          <a:xfrm rot="10800000" flipV="1">
            <a:off x="4468813" y="1744663"/>
            <a:ext cx="350837" cy="15716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35" name="右矢印 134"/>
          <p:cNvSpPr>
            <a:spLocks noChangeArrowheads="1"/>
          </p:cNvSpPr>
          <p:nvPr/>
        </p:nvSpPr>
        <p:spPr bwMode="auto">
          <a:xfrm rot="19726519" flipV="1">
            <a:off x="6172200" y="2749550"/>
            <a:ext cx="349250" cy="15716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36" name="右矢印 135"/>
          <p:cNvSpPr>
            <a:spLocks noChangeArrowheads="1"/>
          </p:cNvSpPr>
          <p:nvPr/>
        </p:nvSpPr>
        <p:spPr bwMode="auto">
          <a:xfrm rot="19075171" flipV="1">
            <a:off x="2324100" y="3810000"/>
            <a:ext cx="350838" cy="15716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37" name="右矢印 136"/>
          <p:cNvSpPr>
            <a:spLocks noChangeArrowheads="1"/>
          </p:cNvSpPr>
          <p:nvPr/>
        </p:nvSpPr>
        <p:spPr bwMode="auto">
          <a:xfrm rot="10800000" flipV="1">
            <a:off x="4313238" y="4819650"/>
            <a:ext cx="350837" cy="15716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38" name="右矢印 137"/>
          <p:cNvSpPr>
            <a:spLocks noChangeArrowheads="1"/>
          </p:cNvSpPr>
          <p:nvPr/>
        </p:nvSpPr>
        <p:spPr bwMode="auto">
          <a:xfrm rot="1621547" flipV="1">
            <a:off x="6048375" y="3762375"/>
            <a:ext cx="350838" cy="15716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39" name="右矢印 138"/>
          <p:cNvSpPr>
            <a:spLocks noChangeArrowheads="1"/>
          </p:cNvSpPr>
          <p:nvPr/>
        </p:nvSpPr>
        <p:spPr bwMode="auto">
          <a:xfrm rot="2671125" flipV="1">
            <a:off x="1144588" y="2405063"/>
            <a:ext cx="350837" cy="15716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40" name="右矢印 139"/>
          <p:cNvSpPr>
            <a:spLocks noChangeArrowheads="1"/>
          </p:cNvSpPr>
          <p:nvPr/>
        </p:nvSpPr>
        <p:spPr bwMode="auto">
          <a:xfrm rot="8965202" flipV="1">
            <a:off x="1712913" y="803275"/>
            <a:ext cx="350837" cy="155575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41" name="右矢印 140"/>
          <p:cNvSpPr>
            <a:spLocks noChangeArrowheads="1"/>
          </p:cNvSpPr>
          <p:nvPr/>
        </p:nvSpPr>
        <p:spPr bwMode="auto">
          <a:xfrm rot="10800000" flipV="1">
            <a:off x="4430713" y="290513"/>
            <a:ext cx="350837" cy="155575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42" name="右矢印 141"/>
          <p:cNvSpPr>
            <a:spLocks noChangeArrowheads="1"/>
          </p:cNvSpPr>
          <p:nvPr/>
        </p:nvSpPr>
        <p:spPr bwMode="auto">
          <a:xfrm rot="12437255" flipV="1">
            <a:off x="7170738" y="736600"/>
            <a:ext cx="350837" cy="155575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43" name="右矢印 142"/>
          <p:cNvSpPr>
            <a:spLocks noChangeArrowheads="1"/>
          </p:cNvSpPr>
          <p:nvPr/>
        </p:nvSpPr>
        <p:spPr bwMode="auto">
          <a:xfrm rot="18890331" flipV="1">
            <a:off x="7947819" y="2383631"/>
            <a:ext cx="350838" cy="155575"/>
          </a:xfrm>
          <a:prstGeom prst="rightArrow">
            <a:avLst>
              <a:gd name="adj1" fmla="val 50000"/>
              <a:gd name="adj2" fmla="val 49999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vert="eaVert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44" name="右矢印 143"/>
          <p:cNvSpPr>
            <a:spLocks noChangeArrowheads="1"/>
          </p:cNvSpPr>
          <p:nvPr/>
        </p:nvSpPr>
        <p:spPr bwMode="auto">
          <a:xfrm rot="18609037" flipV="1">
            <a:off x="1096169" y="4234656"/>
            <a:ext cx="350838" cy="155575"/>
          </a:xfrm>
          <a:prstGeom prst="rightArrow">
            <a:avLst>
              <a:gd name="adj1" fmla="val 50000"/>
              <a:gd name="adj2" fmla="val 49999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vert="eaVert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45" name="右矢印 144"/>
          <p:cNvSpPr>
            <a:spLocks noChangeArrowheads="1"/>
          </p:cNvSpPr>
          <p:nvPr/>
        </p:nvSpPr>
        <p:spPr bwMode="auto">
          <a:xfrm rot="12151829" flipV="1">
            <a:off x="1911350" y="5821363"/>
            <a:ext cx="350838" cy="15716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46" name="右矢印 145"/>
          <p:cNvSpPr>
            <a:spLocks noChangeArrowheads="1"/>
          </p:cNvSpPr>
          <p:nvPr/>
        </p:nvSpPr>
        <p:spPr bwMode="auto">
          <a:xfrm rot="10800000" flipV="1">
            <a:off x="4325938" y="6273800"/>
            <a:ext cx="350837" cy="155575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47" name="右矢印 146"/>
          <p:cNvSpPr>
            <a:spLocks noChangeArrowheads="1"/>
          </p:cNvSpPr>
          <p:nvPr/>
        </p:nvSpPr>
        <p:spPr bwMode="auto">
          <a:xfrm rot="9800085" flipV="1">
            <a:off x="6669088" y="5929313"/>
            <a:ext cx="350837" cy="155575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48" name="右矢印 147"/>
          <p:cNvSpPr>
            <a:spLocks noChangeArrowheads="1"/>
          </p:cNvSpPr>
          <p:nvPr/>
        </p:nvSpPr>
        <p:spPr bwMode="auto">
          <a:xfrm rot="3006500" flipV="1">
            <a:off x="7746207" y="4253706"/>
            <a:ext cx="350838" cy="155575"/>
          </a:xfrm>
          <a:prstGeom prst="rightArrow">
            <a:avLst>
              <a:gd name="adj1" fmla="val 50000"/>
              <a:gd name="adj2" fmla="val 49999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241" name="Text Box 145"/>
          <p:cNvSpPr txBox="1">
            <a:spLocks noChangeArrowheads="1"/>
          </p:cNvSpPr>
          <p:nvPr/>
        </p:nvSpPr>
        <p:spPr bwMode="auto">
          <a:xfrm>
            <a:off x="755650" y="5084763"/>
            <a:ext cx="3384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2400">
                <a:solidFill>
                  <a:srgbClr val="FF0000"/>
                </a:solidFill>
              </a:rPr>
              <a:t>磁界</a:t>
            </a:r>
            <a:r>
              <a:rPr lang="ja-JP" altLang="en-US" sz="2400"/>
              <a:t>の向き　</a:t>
            </a:r>
            <a:r>
              <a:rPr lang="ja-JP" altLang="en-US" sz="2400">
                <a:solidFill>
                  <a:srgbClr val="FF0000"/>
                </a:solidFill>
              </a:rPr>
              <a:t>Ｎ</a:t>
            </a:r>
            <a:r>
              <a:rPr lang="ja-JP" altLang="en-US" sz="2400"/>
              <a:t>極</a:t>
            </a:r>
            <a:r>
              <a:rPr lang="ja-JP" altLang="en-US" sz="2400" b="1">
                <a:solidFill>
                  <a:srgbClr val="FF0000"/>
                </a:solidFill>
              </a:rPr>
              <a:t>→</a:t>
            </a:r>
            <a:r>
              <a:rPr lang="ja-JP" altLang="en-US" sz="2400">
                <a:solidFill>
                  <a:srgbClr val="0000FF"/>
                </a:solidFill>
              </a:rPr>
              <a:t>Ｓ</a:t>
            </a:r>
            <a:r>
              <a:rPr lang="ja-JP" altLang="en-US" sz="2400"/>
              <a:t>極</a:t>
            </a:r>
          </a:p>
        </p:txBody>
      </p:sp>
    </p:spTree>
  </p:cSld>
  <p:clrMapOvr>
    <a:masterClrMapping/>
  </p:clrMapOvr>
  <p:transition spd="slow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3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3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2" dur="3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3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10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04 -0.00139 C 0.01858 -0.00231 0.03195 -0.00231 0.0448 -0.00347 C 0.05122 -0.00439 0.05747 -0.00647 0.06372 -0.0074 C 0.06737 -0.00809 0.07448 -0.00948 0.07448 -0.00925 C 0.08785 -0.01573 0.10226 -0.0148 0.11598 -0.01989 C 0.12431 -0.02289 0.13143 -0.02775 0.13889 -0.03238 C 0.1441 -0.03492 0.15278 -0.03608 0.15747 -0.04047 C 0.16303 -0.0451 0.16997 -0.04903 0.17605 -0.0525 C 0.18178 -0.05573 0.18559 -0.05365 0.19132 -0.05874 C 0.20243 -0.06845 0.21771 -0.06845 0.2283 -0.07724 C 0.22987 -0.07886 0.23125 -0.08025 0.23299 -0.08117 C 0.23733 -0.08395 0.24219 -0.08534 0.24671 -0.08742 C 0.24827 -0.08811 0.25139 -0.0895 0.25139 -0.08927 C 0.26198 -0.09875 0.25712 -0.09598 0.26528 -0.09968 C 0.26684 -0.10106 0.26858 -0.10222 0.2698 -0.10384 C 0.27101 -0.10569 0.27136 -0.10846 0.27292 -0.10985 C 0.2757 -0.11216 0.28212 -0.11401 0.28212 -0.11401 C 0.28993 -0.12974 0.27987 -0.11031 0.28976 -0.12627 C 0.2948 -0.13437 0.29202 -0.13668 0.29914 -0.14292 C 0.30157 -0.15356 0.29966 -0.14709 0.30678 -0.16119 C 0.30764 -0.16304 0.30747 -0.16559 0.30834 -0.16744 C 0.31007 -0.17183 0.3132 -0.17507 0.31441 -0.17969 C 0.31546 -0.18386 0.3165 -0.18779 0.31754 -0.19195 C 0.31806 -0.19403 0.3191 -0.1982 0.3191 -0.19796 C 0.31806 -0.21855 0.31841 -0.25254 0.30365 -0.26573 C 0.29653 -0.2803 0.3007 -0.27521 0.29289 -0.28238 C 0.29184 -0.28446 0.29115 -0.28654 0.28976 -0.28816 C 0.28698 -0.2914 0.28056 -0.29648 0.28056 -0.29625 C 0.27223 -0.31337 0.28334 -0.29371 0.27292 -0.30458 C 0.27153 -0.3062 0.27118 -0.30897 0.2698 -0.31082 C 0.26858 -0.31267 0.26684 -0.3136 0.26528 -0.31499 C 0.26112 -0.32308 0.25469 -0.32562 0.24827 -0.33141 C 0.24653 -0.33302 0.24549 -0.33603 0.24375 -0.33742 C 0.24237 -0.33857 0.24046 -0.33857 0.23907 -0.3395 C 0.23577 -0.34181 0.23334 -0.34598 0.22987 -0.34759 C 0.22171 -0.35153 0.21355 -0.35476 0.20521 -0.35823 C 0.18768 -0.36494 0.17032 -0.3735 0.15452 -0.3846 C 0.14323 -0.39292 0.13073 -0.40541 0.11754 -0.40703 C 0.10782 -0.40819 0.09809 -0.40842 0.0882 -0.40911 C 0.06823 -0.41212 0.04792 -0.41975 0.0283 -0.42553 C 0.01928 -0.42831 0.00695 -0.43709 -0.00243 -0.43779 C -0.02239 -0.43918 -0.04288 -0.43918 -0.06267 -0.43987 C -0.08906 -0.44426 -0.10642 -0.43524 -0.1302 -0.43386 C -0.15017 -0.4327 -0.17013 -0.43247 -0.1901 -0.43178 C -0.20451 -0.42784 -0.21875 -0.42183 -0.23333 -0.41952 C -0.24947 -0.41697 -0.26041 -0.41721 -0.27482 -0.41327 C -0.29132 -0.40888 -0.30538 -0.40125 -0.32239 -0.39894 C -0.33819 -0.39362 -0.35451 -0.39153 -0.37013 -0.3846 C -0.37691 -0.38159 -0.38211 -0.3772 -0.38871 -0.37442 C -0.39201 -0.3735 -0.39791 -0.37026 -0.39791 -0.37003 C -0.40798 -0.36124 -0.41857 -0.34875 -0.4302 -0.34366 C -0.43333 -0.34089 -0.43628 -0.33834 -0.43941 -0.33534 C -0.44097 -0.33418 -0.44409 -0.33141 -0.44409 -0.33117 C -0.44809 -0.32285 -0.45017 -0.32447 -0.45625 -0.31892 C -0.46562 -0.30111 -0.4526 -0.32424 -0.46406 -0.30874 C -0.47083 -0.29949 -0.46267 -0.30458 -0.4717 -0.30065 C -0.47274 -0.29857 -0.47343 -0.29625 -0.47482 -0.2944 C -0.47604 -0.29255 -0.47812 -0.29209 -0.47934 -0.29024 C -0.48038 -0.28862 -0.48003 -0.28608 -0.4809 -0.28446 C -0.48368 -0.27775 -0.48715 -0.27197 -0.4901 -0.26573 C -0.49184 -0.26203 -0.49218 -0.25763 -0.49322 -0.25347 C -0.49375 -0.25139 -0.49479 -0.24722 -0.49479 -0.24699 C -0.49427 -0.22803 -0.50104 -0.17761 -0.48246 -0.16119 C -0.47986 -0.15055 -0.48177 -0.15634 -0.47482 -0.14292 C -0.47378 -0.14084 -0.4717 -0.13668 -0.4717 -0.13645 C -0.46788 -0.12118 -0.47343 -0.13922 -0.46562 -0.12627 C -0.46163 -0.11956 -0.4677 -0.11263 -0.45781 -0.108 C -0.4493 -0.10407 -0.44322 -0.09528 -0.43472 -0.09158 C -0.42899 -0.08626 -0.42291 -0.08418 -0.41632 -0.08117 C -0.41163 -0.07909 -0.40694 -0.07377 -0.40243 -0.071 C -0.39236 -0.06499 -0.38072 -0.06152 -0.37013 -0.05666 C -0.3651 -0.05435 -0.36128 -0.05088 -0.35625 -0.0488 C -0.34913 -0.04186 -0.35347 -0.0451 -0.34253 -0.04047 C -0.33906 -0.03862 -0.33645 -0.03492 -0.33333 -0.03238 C -0.32534 -0.02521 -0.31059 -0.01896 -0.30086 -0.01573 C -0.29097 -0.01226 -0.27013 -0.00948 -0.27013 -0.00925 C -0.25607 -0.00462 -0.26614 -0.0074 -0.23941 -0.0074 " pathEditMode="relative" rAng="0" ptsTypes="ffffffffffffffffffffffffffffffffffffffffffffffffffffffffffffffffffffffffffffA">
                                      <p:cBhvr>
                                        <p:cTn id="212" dur="4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01" y="-221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34783E-7 C 0.0165 0.00463 0.03299 0.01318 0.04896 0.02058 C 0.05868 0.02498 0.06893 0.02636 0.07847 0.03076 C 0.09254 0.037 0.10695 0.04186 0.12153 0.0451 C 0.12761 0.04787 0.13386 0.04903 0.13993 0.05134 C 0.15087 0.0555 0.16146 0.06082 0.17222 0.06568 C 0.179 0.06869 0.18542 0.07285 0.19219 0.07586 C 0.19375 0.07655 0.19688 0.07794 0.19688 0.07817 C 0.20261 0.08326 0.2092 0.08557 0.21528 0.09019 C 0.22222 0.09551 0.22657 0.1013 0.23386 0.10453 C 0.24063 0.11078 0.24549 0.1191 0.25226 0.12512 C 0.25573 0.13182 0.2625 0.14107 0.26771 0.14547 C 0.27222 0.16605 0.26476 0.13668 0.27379 0.15587 C 0.279 0.16698 0.27691 0.17623 0.28611 0.18455 C 0.29045 0.20143 0.28889 0.19241 0.29063 0.21115 C 0.28941 0.23057 0.2882 0.25185 0.27986 0.2685 C 0.27726 0.27983 0.27674 0.29093 0.26771 0.2951 C 0.2658 0.30296 0.26268 0.30389 0.25677 0.30735 C 0.25382 0.30897 0.24757 0.31152 0.24757 0.31175 C 0.24063 0.31799 0.23247 0.32031 0.22448 0.32377 C 0.21632 0.33118 0.20903 0.33858 0.20139 0.34644 C 0.19844 0.34945 0.19219 0.35453 0.19219 0.35476 C 0.1875 0.36448 0.19097 0.36008 0.17986 0.36494 C 0.1757 0.36679 0.17396 0.37165 0.17066 0.37512 C 0.16216 0.3839 0.16372 0.38252 0.15538 0.38529 C 0.14271 0.39662 0.12726 0.40171 0.11233 0.40587 C 0.10677 0.4105 0.10174 0.41374 0.09532 0.41605 C 0.08021 0.42946 0.06025 0.43108 0.04306 0.43247 C 0.02309 0.43409 0.00278 0.43525 -0.01701 0.43663 C -0.08246 0.43571 -0.13125 0.4364 -0.1908 0.42831 C -0.20399 0.42253 -0.21788 0.4105 -0.23229 0.40981 C -0.26701 0.40796 -0.33541 0.40587 -0.33541 0.40611 C -0.34305 0.39917 -0.35278 0.39732 -0.36163 0.39362 C -0.36475 0.39223 -0.36771 0.39084 -0.37083 0.38945 C -0.37239 0.38876 -0.37552 0.38737 -0.37552 0.3876 C -0.38038 0.38321 -0.38541 0.37812 -0.3908 0.37512 C -0.4 0.37003 -0.39878 0.3728 -0.40625 0.36679 C -0.41406 0.36055 -0.4217 0.35338 -0.42934 0.34644 C -0.43541 0.34089 -0.44166 0.33557 -0.44774 0.33002 C -0.4493 0.32863 -0.45087 0.32724 -0.45243 0.32586 C -0.45399 0.32447 -0.45694 0.32169 -0.45694 0.32192 C -0.46111 0.3136 -0.46753 0.31129 -0.47396 0.3055 C -0.47552 0.30412 -0.47691 0.30273 -0.47847 0.30134 C -0.48003 0.29995 -0.48316 0.29718 -0.48316 0.29741 C -0.49201 0.28007 -0.48003 0.30157 -0.4908 0.287 C -0.49583 0.28007 -0.49236 0.28215 -0.49548 0.27475 C -0.49722 0.27035 -0.49948 0.26642 -0.50156 0.26226 C -0.5026 0.26018 -0.50468 0.25624 -0.50468 0.25648 C -0.50659 0.24884 -0.50746 0.24098 -0.50937 0.23358 C -0.50798 0.20629 -0.5092 0.19357 -0.49861 0.17229 C -0.49184 0.15865 -0.49913 0.15981 -0.48767 0.14963 C -0.48298 0.13992 -0.47378 0.13668 -0.46614 0.13113 C -0.46371 0.12928 -0.4559 0.12211 -0.45243 0.11887 C -0.44861 0.1154 -0.44271 0.11378 -0.43854 0.11078 C -0.43055 0.10476 -0.42309 0.0969 -0.41545 0.09019 C -0.41406 0.08904 -0.41215 0.08927 -0.41076 0.08811 C -0.40121 0.08118 -0.39305 0.07146 -0.38316 0.06568 C -0.38021 0.06383 -0.37708 0.06291 -0.37396 0.06152 C -0.37239 0.06082 -0.36927 0.05944 -0.36927 0.05967 C -0.36093 0.0518 -0.35156 0.05111 -0.34166 0.04926 C -0.33854 0.04787 -0.33541 0.04649 -0.33229 0.0451 C -0.33073 0.0444 -0.32934 0.04371 -0.32778 0.04302 C -0.32621 0.04232 -0.32465 0.04163 -0.32309 0.04093 C -0.32153 0.04024 -0.31857 0.03908 -0.31857 0.03932 C -0.30434 0.02613 -0.27222 0.01642 -0.25538 0.01642 " pathEditMode="relative" rAng="0" ptsTypes="ffffffffffffffffffffffffffffffffffffffffffffffffffffffffffffffffA">
                                      <p:cBhvr>
                                        <p:cTn id="226" dur="3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938" y="218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 nodeType="clickPar">
                      <p:stCondLst>
                        <p:cond delay="indefinite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2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0" dur="3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 nodeType="clickPar">
                      <p:stCondLst>
                        <p:cond delay="indefinite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5" dur="4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 nodeType="clickPar">
                      <p:stCondLst>
                        <p:cond delay="indefinite"/>
                      </p:stCondLst>
                      <p:childTnLst>
                        <p:par>
                          <p:cTn id="2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2000"/>
                                        <p:tgtEl>
                                          <p:spTgt spid="4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 nodeType="clickPar">
                      <p:stCondLst>
                        <p:cond delay="indefinite"/>
                      </p:stCondLst>
                      <p:childTnLst>
                        <p:par>
                          <p:cTn id="2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4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5" dur="2000" fill="hold"/>
                                        <p:tgtEl>
                                          <p:spTgt spid="424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 nodeType="clickPar">
                      <p:stCondLst>
                        <p:cond delay="indefinite"/>
                      </p:stCondLst>
                      <p:childTnLst>
                        <p:par>
                          <p:cTn id="2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8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9" dur="5000"/>
                                        <p:tgtEl>
                                          <p:spTgt spid="4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" grpId="0"/>
      <p:bldP spid="233" grpId="1"/>
      <p:bldP spid="235" grpId="0"/>
      <p:bldP spid="235" grpId="1"/>
      <p:bldP spid="15" grpId="0" animBg="1"/>
      <p:bldP spid="15" grpId="1" animBg="1"/>
      <p:bldP spid="15" grpId="2" animBg="1"/>
      <p:bldP spid="15" grpId="3" animBg="1"/>
      <p:bldP spid="15" grpId="4" animBg="1"/>
      <p:bldP spid="15" grpId="5" animBg="1"/>
      <p:bldP spid="5" grpId="0" animBg="1"/>
      <p:bldP spid="126" grpId="0" animBg="1"/>
      <p:bldP spid="127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4241" grpId="0"/>
      <p:bldP spid="4241" grpId="1"/>
      <p:bldP spid="4241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13"/>
          <p:cNvGrpSpPr>
            <a:grpSpLocks/>
          </p:cNvGrpSpPr>
          <p:nvPr/>
        </p:nvGrpSpPr>
        <p:grpSpPr bwMode="auto">
          <a:xfrm rot="3237163">
            <a:off x="5067301" y="3690937"/>
            <a:ext cx="647700" cy="695325"/>
            <a:chOff x="1791" y="3113"/>
            <a:chExt cx="408" cy="438"/>
          </a:xfrm>
        </p:grpSpPr>
        <p:sp>
          <p:nvSpPr>
            <p:cNvPr id="5236" name="Oval 214"/>
            <p:cNvSpPr>
              <a:spLocks noChangeArrowheads="1"/>
            </p:cNvSpPr>
            <p:nvPr/>
          </p:nvSpPr>
          <p:spPr bwMode="auto">
            <a:xfrm>
              <a:off x="1791" y="3113"/>
              <a:ext cx="408" cy="4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grpSp>
          <p:nvGrpSpPr>
            <p:cNvPr id="5237" name="Group 215"/>
            <p:cNvGrpSpPr>
              <a:grpSpLocks/>
            </p:cNvGrpSpPr>
            <p:nvPr/>
          </p:nvGrpSpPr>
          <p:grpSpPr bwMode="auto">
            <a:xfrm>
              <a:off x="1927" y="3158"/>
              <a:ext cx="113" cy="348"/>
              <a:chOff x="1655" y="1661"/>
              <a:chExt cx="318" cy="998"/>
            </a:xfrm>
          </p:grpSpPr>
          <p:sp>
            <p:nvSpPr>
              <p:cNvPr id="5238" name="AutoShape 216"/>
              <p:cNvSpPr>
                <a:spLocks noChangeArrowheads="1"/>
              </p:cNvSpPr>
              <p:nvPr/>
            </p:nvSpPr>
            <p:spPr bwMode="auto">
              <a:xfrm>
                <a:off x="1655" y="1661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239" name="AutoShape 217"/>
              <p:cNvSpPr>
                <a:spLocks noChangeArrowheads="1"/>
              </p:cNvSpPr>
              <p:nvPr/>
            </p:nvSpPr>
            <p:spPr bwMode="auto">
              <a:xfrm rot="10800000">
                <a:off x="1655" y="2160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grpSp>
        <p:nvGrpSpPr>
          <p:cNvPr id="4099" name="Group 221"/>
          <p:cNvGrpSpPr>
            <a:grpSpLocks/>
          </p:cNvGrpSpPr>
          <p:nvPr/>
        </p:nvGrpSpPr>
        <p:grpSpPr bwMode="auto">
          <a:xfrm rot="8379330">
            <a:off x="3444875" y="3221038"/>
            <a:ext cx="647700" cy="695325"/>
            <a:chOff x="1701" y="1752"/>
            <a:chExt cx="816" cy="726"/>
          </a:xfrm>
        </p:grpSpPr>
        <p:sp>
          <p:nvSpPr>
            <p:cNvPr id="5232" name="Oval 222"/>
            <p:cNvSpPr>
              <a:spLocks noChangeArrowheads="1"/>
            </p:cNvSpPr>
            <p:nvPr/>
          </p:nvSpPr>
          <p:spPr bwMode="auto">
            <a:xfrm>
              <a:off x="1701" y="1752"/>
              <a:ext cx="816" cy="72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grpSp>
          <p:nvGrpSpPr>
            <p:cNvPr id="5233" name="Group 223"/>
            <p:cNvGrpSpPr>
              <a:grpSpLocks/>
            </p:cNvGrpSpPr>
            <p:nvPr/>
          </p:nvGrpSpPr>
          <p:grpSpPr bwMode="auto">
            <a:xfrm>
              <a:off x="2018" y="1842"/>
              <a:ext cx="227" cy="576"/>
              <a:chOff x="1655" y="1661"/>
              <a:chExt cx="318" cy="998"/>
            </a:xfrm>
          </p:grpSpPr>
          <p:sp>
            <p:nvSpPr>
              <p:cNvPr id="5234" name="AutoShape 224"/>
              <p:cNvSpPr>
                <a:spLocks noChangeArrowheads="1"/>
              </p:cNvSpPr>
              <p:nvPr/>
            </p:nvSpPr>
            <p:spPr bwMode="auto">
              <a:xfrm>
                <a:off x="1655" y="1661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235" name="AutoShape 225"/>
              <p:cNvSpPr>
                <a:spLocks noChangeArrowheads="1"/>
              </p:cNvSpPr>
              <p:nvPr/>
            </p:nvSpPr>
            <p:spPr bwMode="auto">
              <a:xfrm rot="10800000">
                <a:off x="1655" y="2160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grpSp>
        <p:nvGrpSpPr>
          <p:cNvPr id="4100" name="Group 229"/>
          <p:cNvGrpSpPr>
            <a:grpSpLocks/>
          </p:cNvGrpSpPr>
          <p:nvPr/>
        </p:nvGrpSpPr>
        <p:grpSpPr bwMode="auto">
          <a:xfrm rot="-9595619">
            <a:off x="3340100" y="2501900"/>
            <a:ext cx="647700" cy="695325"/>
            <a:chOff x="1701" y="1752"/>
            <a:chExt cx="816" cy="726"/>
          </a:xfrm>
        </p:grpSpPr>
        <p:sp>
          <p:nvSpPr>
            <p:cNvPr id="5228" name="Oval 230"/>
            <p:cNvSpPr>
              <a:spLocks noChangeArrowheads="1"/>
            </p:cNvSpPr>
            <p:nvPr/>
          </p:nvSpPr>
          <p:spPr bwMode="auto">
            <a:xfrm>
              <a:off x="1701" y="1752"/>
              <a:ext cx="816" cy="72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grpSp>
          <p:nvGrpSpPr>
            <p:cNvPr id="5229" name="Group 231"/>
            <p:cNvGrpSpPr>
              <a:grpSpLocks/>
            </p:cNvGrpSpPr>
            <p:nvPr/>
          </p:nvGrpSpPr>
          <p:grpSpPr bwMode="auto">
            <a:xfrm>
              <a:off x="2018" y="1842"/>
              <a:ext cx="227" cy="576"/>
              <a:chOff x="1655" y="1661"/>
              <a:chExt cx="318" cy="998"/>
            </a:xfrm>
          </p:grpSpPr>
          <p:sp>
            <p:nvSpPr>
              <p:cNvPr id="5230" name="AutoShape 232"/>
              <p:cNvSpPr>
                <a:spLocks noChangeArrowheads="1"/>
              </p:cNvSpPr>
              <p:nvPr/>
            </p:nvSpPr>
            <p:spPr bwMode="auto">
              <a:xfrm>
                <a:off x="1655" y="1661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231" name="AutoShape 233"/>
              <p:cNvSpPr>
                <a:spLocks noChangeArrowheads="1"/>
              </p:cNvSpPr>
              <p:nvPr/>
            </p:nvSpPr>
            <p:spPr bwMode="auto">
              <a:xfrm rot="10800000">
                <a:off x="1655" y="2160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grpSp>
        <p:nvGrpSpPr>
          <p:cNvPr id="4101" name="Group 237"/>
          <p:cNvGrpSpPr>
            <a:grpSpLocks/>
          </p:cNvGrpSpPr>
          <p:nvPr/>
        </p:nvGrpSpPr>
        <p:grpSpPr bwMode="auto">
          <a:xfrm rot="-7599588">
            <a:off x="4029076" y="2173287"/>
            <a:ext cx="647700" cy="695325"/>
            <a:chOff x="1701" y="1752"/>
            <a:chExt cx="816" cy="726"/>
          </a:xfrm>
        </p:grpSpPr>
        <p:sp>
          <p:nvSpPr>
            <p:cNvPr id="5224" name="Oval 238"/>
            <p:cNvSpPr>
              <a:spLocks noChangeArrowheads="1"/>
            </p:cNvSpPr>
            <p:nvPr/>
          </p:nvSpPr>
          <p:spPr bwMode="auto">
            <a:xfrm>
              <a:off x="1701" y="1752"/>
              <a:ext cx="816" cy="72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grpSp>
          <p:nvGrpSpPr>
            <p:cNvPr id="5225" name="Group 239"/>
            <p:cNvGrpSpPr>
              <a:grpSpLocks/>
            </p:cNvGrpSpPr>
            <p:nvPr/>
          </p:nvGrpSpPr>
          <p:grpSpPr bwMode="auto">
            <a:xfrm>
              <a:off x="2018" y="1842"/>
              <a:ext cx="227" cy="576"/>
              <a:chOff x="1655" y="1661"/>
              <a:chExt cx="318" cy="998"/>
            </a:xfrm>
          </p:grpSpPr>
          <p:sp>
            <p:nvSpPr>
              <p:cNvPr id="5226" name="AutoShape 240"/>
              <p:cNvSpPr>
                <a:spLocks noChangeArrowheads="1"/>
              </p:cNvSpPr>
              <p:nvPr/>
            </p:nvSpPr>
            <p:spPr bwMode="auto">
              <a:xfrm>
                <a:off x="1655" y="1661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227" name="AutoShape 241"/>
              <p:cNvSpPr>
                <a:spLocks noChangeArrowheads="1"/>
              </p:cNvSpPr>
              <p:nvPr/>
            </p:nvSpPr>
            <p:spPr bwMode="auto">
              <a:xfrm rot="10800000">
                <a:off x="1655" y="2160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grpSp>
        <p:nvGrpSpPr>
          <p:cNvPr id="4102" name="Group 245"/>
          <p:cNvGrpSpPr>
            <a:grpSpLocks/>
          </p:cNvGrpSpPr>
          <p:nvPr/>
        </p:nvGrpSpPr>
        <p:grpSpPr bwMode="auto">
          <a:xfrm rot="-5400000">
            <a:off x="4916488" y="2149475"/>
            <a:ext cx="647700" cy="695325"/>
            <a:chOff x="1701" y="1752"/>
            <a:chExt cx="816" cy="726"/>
          </a:xfrm>
        </p:grpSpPr>
        <p:sp>
          <p:nvSpPr>
            <p:cNvPr id="5220" name="Oval 246"/>
            <p:cNvSpPr>
              <a:spLocks noChangeArrowheads="1"/>
            </p:cNvSpPr>
            <p:nvPr/>
          </p:nvSpPr>
          <p:spPr bwMode="auto">
            <a:xfrm>
              <a:off x="1701" y="1752"/>
              <a:ext cx="816" cy="72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grpSp>
          <p:nvGrpSpPr>
            <p:cNvPr id="5221" name="Group 247"/>
            <p:cNvGrpSpPr>
              <a:grpSpLocks/>
            </p:cNvGrpSpPr>
            <p:nvPr/>
          </p:nvGrpSpPr>
          <p:grpSpPr bwMode="auto">
            <a:xfrm>
              <a:off x="2018" y="1842"/>
              <a:ext cx="227" cy="576"/>
              <a:chOff x="1655" y="1661"/>
              <a:chExt cx="318" cy="998"/>
            </a:xfrm>
          </p:grpSpPr>
          <p:sp>
            <p:nvSpPr>
              <p:cNvPr id="5222" name="AutoShape 248"/>
              <p:cNvSpPr>
                <a:spLocks noChangeArrowheads="1"/>
              </p:cNvSpPr>
              <p:nvPr/>
            </p:nvSpPr>
            <p:spPr bwMode="auto">
              <a:xfrm>
                <a:off x="1655" y="1661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223" name="AutoShape 249"/>
              <p:cNvSpPr>
                <a:spLocks noChangeArrowheads="1"/>
              </p:cNvSpPr>
              <p:nvPr/>
            </p:nvSpPr>
            <p:spPr bwMode="auto">
              <a:xfrm rot="10800000">
                <a:off x="1655" y="2160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grpSp>
        <p:nvGrpSpPr>
          <p:cNvPr id="4103" name="Group 253"/>
          <p:cNvGrpSpPr>
            <a:grpSpLocks/>
          </p:cNvGrpSpPr>
          <p:nvPr/>
        </p:nvGrpSpPr>
        <p:grpSpPr bwMode="auto">
          <a:xfrm rot="-2843616">
            <a:off x="5595938" y="2465387"/>
            <a:ext cx="647700" cy="695325"/>
            <a:chOff x="1701" y="1752"/>
            <a:chExt cx="816" cy="726"/>
          </a:xfrm>
        </p:grpSpPr>
        <p:sp>
          <p:nvSpPr>
            <p:cNvPr id="5216" name="Oval 254"/>
            <p:cNvSpPr>
              <a:spLocks noChangeArrowheads="1"/>
            </p:cNvSpPr>
            <p:nvPr/>
          </p:nvSpPr>
          <p:spPr bwMode="auto">
            <a:xfrm>
              <a:off x="1701" y="1752"/>
              <a:ext cx="816" cy="72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grpSp>
          <p:nvGrpSpPr>
            <p:cNvPr id="5217" name="Group 255"/>
            <p:cNvGrpSpPr>
              <a:grpSpLocks/>
            </p:cNvGrpSpPr>
            <p:nvPr/>
          </p:nvGrpSpPr>
          <p:grpSpPr bwMode="auto">
            <a:xfrm>
              <a:off x="2018" y="1842"/>
              <a:ext cx="227" cy="576"/>
              <a:chOff x="1655" y="1661"/>
              <a:chExt cx="318" cy="998"/>
            </a:xfrm>
          </p:grpSpPr>
          <p:sp>
            <p:nvSpPr>
              <p:cNvPr id="5218" name="AutoShape 256"/>
              <p:cNvSpPr>
                <a:spLocks noChangeArrowheads="1"/>
              </p:cNvSpPr>
              <p:nvPr/>
            </p:nvSpPr>
            <p:spPr bwMode="auto">
              <a:xfrm>
                <a:off x="1655" y="1661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219" name="AutoShape 257"/>
              <p:cNvSpPr>
                <a:spLocks noChangeArrowheads="1"/>
              </p:cNvSpPr>
              <p:nvPr/>
            </p:nvSpPr>
            <p:spPr bwMode="auto">
              <a:xfrm rot="10800000">
                <a:off x="1655" y="2160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grpSp>
        <p:nvGrpSpPr>
          <p:cNvPr id="4104" name="Group 261"/>
          <p:cNvGrpSpPr>
            <a:grpSpLocks/>
          </p:cNvGrpSpPr>
          <p:nvPr/>
        </p:nvGrpSpPr>
        <p:grpSpPr bwMode="auto">
          <a:xfrm rot="5400000">
            <a:off x="4148138" y="3573462"/>
            <a:ext cx="647700" cy="695325"/>
            <a:chOff x="1701" y="1752"/>
            <a:chExt cx="816" cy="726"/>
          </a:xfrm>
        </p:grpSpPr>
        <p:sp>
          <p:nvSpPr>
            <p:cNvPr id="5212" name="Oval 262"/>
            <p:cNvSpPr>
              <a:spLocks noChangeArrowheads="1"/>
            </p:cNvSpPr>
            <p:nvPr/>
          </p:nvSpPr>
          <p:spPr bwMode="auto">
            <a:xfrm>
              <a:off x="1701" y="1752"/>
              <a:ext cx="816" cy="72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grpSp>
          <p:nvGrpSpPr>
            <p:cNvPr id="5213" name="Group 263"/>
            <p:cNvGrpSpPr>
              <a:grpSpLocks/>
            </p:cNvGrpSpPr>
            <p:nvPr/>
          </p:nvGrpSpPr>
          <p:grpSpPr bwMode="auto">
            <a:xfrm>
              <a:off x="2018" y="1842"/>
              <a:ext cx="227" cy="576"/>
              <a:chOff x="1655" y="1661"/>
              <a:chExt cx="318" cy="998"/>
            </a:xfrm>
          </p:grpSpPr>
          <p:sp>
            <p:nvSpPr>
              <p:cNvPr id="5214" name="AutoShape 264"/>
              <p:cNvSpPr>
                <a:spLocks noChangeArrowheads="1"/>
              </p:cNvSpPr>
              <p:nvPr/>
            </p:nvSpPr>
            <p:spPr bwMode="auto">
              <a:xfrm>
                <a:off x="1655" y="1661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215" name="AutoShape 265"/>
              <p:cNvSpPr>
                <a:spLocks noChangeArrowheads="1"/>
              </p:cNvSpPr>
              <p:nvPr/>
            </p:nvSpPr>
            <p:spPr bwMode="auto">
              <a:xfrm rot="10800000">
                <a:off x="1655" y="2160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sp>
        <p:nvSpPr>
          <p:cNvPr id="12" name="平行四辺形 11"/>
          <p:cNvSpPr/>
          <p:nvPr/>
        </p:nvSpPr>
        <p:spPr>
          <a:xfrm rot="3476394">
            <a:off x="2046287" y="854076"/>
            <a:ext cx="5387975" cy="4711700"/>
          </a:xfrm>
          <a:prstGeom prst="parallelogram">
            <a:avLst>
              <a:gd name="adj" fmla="val 51504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4572000" y="3052763"/>
            <a:ext cx="495300" cy="29051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pSp>
        <p:nvGrpSpPr>
          <p:cNvPr id="4107" name="Group 205"/>
          <p:cNvGrpSpPr>
            <a:grpSpLocks/>
          </p:cNvGrpSpPr>
          <p:nvPr/>
        </p:nvGrpSpPr>
        <p:grpSpPr bwMode="auto">
          <a:xfrm>
            <a:off x="5799138" y="3244850"/>
            <a:ext cx="647700" cy="695325"/>
            <a:chOff x="1701" y="1752"/>
            <a:chExt cx="816" cy="726"/>
          </a:xfrm>
        </p:grpSpPr>
        <p:sp>
          <p:nvSpPr>
            <p:cNvPr id="5208" name="Oval 206"/>
            <p:cNvSpPr>
              <a:spLocks noChangeArrowheads="1"/>
            </p:cNvSpPr>
            <p:nvPr/>
          </p:nvSpPr>
          <p:spPr bwMode="auto">
            <a:xfrm>
              <a:off x="1701" y="1752"/>
              <a:ext cx="816" cy="72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grpSp>
          <p:nvGrpSpPr>
            <p:cNvPr id="5209" name="Group 207"/>
            <p:cNvGrpSpPr>
              <a:grpSpLocks/>
            </p:cNvGrpSpPr>
            <p:nvPr/>
          </p:nvGrpSpPr>
          <p:grpSpPr bwMode="auto">
            <a:xfrm>
              <a:off x="2018" y="1842"/>
              <a:ext cx="227" cy="576"/>
              <a:chOff x="1655" y="1661"/>
              <a:chExt cx="318" cy="998"/>
            </a:xfrm>
          </p:grpSpPr>
          <p:sp>
            <p:nvSpPr>
              <p:cNvPr id="5210" name="AutoShape 208"/>
              <p:cNvSpPr>
                <a:spLocks noChangeArrowheads="1"/>
              </p:cNvSpPr>
              <p:nvPr/>
            </p:nvSpPr>
            <p:spPr bwMode="auto">
              <a:xfrm>
                <a:off x="1655" y="1661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211" name="AutoShape 209"/>
              <p:cNvSpPr>
                <a:spLocks noChangeArrowheads="1"/>
              </p:cNvSpPr>
              <p:nvPr/>
            </p:nvSpPr>
            <p:spPr bwMode="auto">
              <a:xfrm rot="10800000">
                <a:off x="1655" y="2160"/>
                <a:ext cx="318" cy="499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grpSp>
        <p:nvGrpSpPr>
          <p:cNvPr id="6" name="グループ化 5"/>
          <p:cNvGrpSpPr>
            <a:grpSpLocks/>
          </p:cNvGrpSpPr>
          <p:nvPr/>
        </p:nvGrpSpPr>
        <p:grpSpPr bwMode="auto">
          <a:xfrm>
            <a:off x="3133725" y="2184400"/>
            <a:ext cx="3275013" cy="2205038"/>
            <a:chOff x="3138488" y="2135188"/>
            <a:chExt cx="3274550" cy="2205037"/>
          </a:xfrm>
        </p:grpSpPr>
        <p:grpSp>
          <p:nvGrpSpPr>
            <p:cNvPr id="5168" name="Group 205"/>
            <p:cNvGrpSpPr>
              <a:grpSpLocks/>
            </p:cNvGrpSpPr>
            <p:nvPr/>
          </p:nvGrpSpPr>
          <p:grpSpPr bwMode="auto">
            <a:xfrm rot="2254244">
              <a:off x="5780403" y="3223839"/>
              <a:ext cx="632635" cy="638444"/>
              <a:chOff x="1701" y="1752"/>
              <a:chExt cx="816" cy="726"/>
            </a:xfrm>
          </p:grpSpPr>
          <p:sp>
            <p:nvSpPr>
              <p:cNvPr id="5204" name="Oval 206"/>
              <p:cNvSpPr>
                <a:spLocks noChangeArrowheads="1"/>
              </p:cNvSpPr>
              <p:nvPr/>
            </p:nvSpPr>
            <p:spPr bwMode="auto">
              <a:xfrm>
                <a:off x="1701" y="1752"/>
                <a:ext cx="816" cy="72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5205" name="Group 207"/>
              <p:cNvGrpSpPr>
                <a:grpSpLocks/>
              </p:cNvGrpSpPr>
              <p:nvPr/>
            </p:nvGrpSpPr>
            <p:grpSpPr bwMode="auto">
              <a:xfrm>
                <a:off x="2013" y="1842"/>
                <a:ext cx="229" cy="577"/>
                <a:chOff x="1655" y="1660"/>
                <a:chExt cx="322" cy="999"/>
              </a:xfrm>
            </p:grpSpPr>
            <p:sp>
              <p:nvSpPr>
                <p:cNvPr id="5206" name="AutoShape 208"/>
                <p:cNvSpPr>
                  <a:spLocks noChangeArrowheads="1"/>
                </p:cNvSpPr>
                <p:nvPr/>
              </p:nvSpPr>
              <p:spPr bwMode="auto">
                <a:xfrm>
                  <a:off x="1658" y="1660"/>
                  <a:ext cx="319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5207" name="AutoShape 209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  <p:grpSp>
          <p:nvGrpSpPr>
            <p:cNvPr id="5169" name="Group 205"/>
            <p:cNvGrpSpPr>
              <a:grpSpLocks/>
            </p:cNvGrpSpPr>
            <p:nvPr/>
          </p:nvGrpSpPr>
          <p:grpSpPr bwMode="auto">
            <a:xfrm rot="2254244">
              <a:off x="4135685" y="3554520"/>
              <a:ext cx="632635" cy="638444"/>
              <a:chOff x="1701" y="1752"/>
              <a:chExt cx="816" cy="726"/>
            </a:xfrm>
          </p:grpSpPr>
          <p:sp>
            <p:nvSpPr>
              <p:cNvPr id="5200" name="Oval 206"/>
              <p:cNvSpPr>
                <a:spLocks noChangeArrowheads="1"/>
              </p:cNvSpPr>
              <p:nvPr/>
            </p:nvSpPr>
            <p:spPr bwMode="auto">
              <a:xfrm>
                <a:off x="1701" y="1752"/>
                <a:ext cx="816" cy="72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5201" name="Group 207"/>
              <p:cNvGrpSpPr>
                <a:grpSpLocks/>
              </p:cNvGrpSpPr>
              <p:nvPr/>
            </p:nvGrpSpPr>
            <p:grpSpPr bwMode="auto">
              <a:xfrm>
                <a:off x="2019" y="1842"/>
                <a:ext cx="228" cy="576"/>
                <a:chOff x="1654" y="1661"/>
                <a:chExt cx="319" cy="998"/>
              </a:xfrm>
            </p:grpSpPr>
            <p:sp>
              <p:nvSpPr>
                <p:cNvPr id="5202" name="AutoShape 208"/>
                <p:cNvSpPr>
                  <a:spLocks noChangeArrowheads="1"/>
                </p:cNvSpPr>
                <p:nvPr/>
              </p:nvSpPr>
              <p:spPr bwMode="auto">
                <a:xfrm>
                  <a:off x="1654" y="1661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5203" name="AutoShape 209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  <p:grpSp>
          <p:nvGrpSpPr>
            <p:cNvPr id="5170" name="Group 205"/>
            <p:cNvGrpSpPr>
              <a:grpSpLocks/>
            </p:cNvGrpSpPr>
            <p:nvPr/>
          </p:nvGrpSpPr>
          <p:grpSpPr bwMode="auto">
            <a:xfrm rot="2254244">
              <a:off x="4927983" y="2135188"/>
              <a:ext cx="632635" cy="638444"/>
              <a:chOff x="1701" y="1752"/>
              <a:chExt cx="816" cy="726"/>
            </a:xfrm>
          </p:grpSpPr>
          <p:sp>
            <p:nvSpPr>
              <p:cNvPr id="5196" name="Oval 206"/>
              <p:cNvSpPr>
                <a:spLocks noChangeArrowheads="1"/>
              </p:cNvSpPr>
              <p:nvPr/>
            </p:nvSpPr>
            <p:spPr bwMode="auto">
              <a:xfrm>
                <a:off x="1701" y="1752"/>
                <a:ext cx="816" cy="72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5197" name="Group 207"/>
              <p:cNvGrpSpPr>
                <a:grpSpLocks/>
              </p:cNvGrpSpPr>
              <p:nvPr/>
            </p:nvGrpSpPr>
            <p:grpSpPr bwMode="auto">
              <a:xfrm>
                <a:off x="2018" y="1842"/>
                <a:ext cx="227" cy="576"/>
                <a:chOff x="1655" y="1661"/>
                <a:chExt cx="318" cy="998"/>
              </a:xfrm>
            </p:grpSpPr>
            <p:sp>
              <p:nvSpPr>
                <p:cNvPr id="5198" name="AutoShape 208"/>
                <p:cNvSpPr>
                  <a:spLocks noChangeArrowheads="1"/>
                </p:cNvSpPr>
                <p:nvPr/>
              </p:nvSpPr>
              <p:spPr bwMode="auto">
                <a:xfrm>
                  <a:off x="1655" y="1661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5199" name="AutoShape 209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  <p:grpSp>
          <p:nvGrpSpPr>
            <p:cNvPr id="5171" name="Group 205"/>
            <p:cNvGrpSpPr>
              <a:grpSpLocks/>
            </p:cNvGrpSpPr>
            <p:nvPr/>
          </p:nvGrpSpPr>
          <p:grpSpPr bwMode="auto">
            <a:xfrm rot="2254244">
              <a:off x="3436837" y="3204128"/>
              <a:ext cx="632635" cy="638444"/>
              <a:chOff x="1701" y="1752"/>
              <a:chExt cx="816" cy="726"/>
            </a:xfrm>
          </p:grpSpPr>
          <p:sp>
            <p:nvSpPr>
              <p:cNvPr id="5192" name="Oval 206"/>
              <p:cNvSpPr>
                <a:spLocks noChangeArrowheads="1"/>
              </p:cNvSpPr>
              <p:nvPr/>
            </p:nvSpPr>
            <p:spPr bwMode="auto">
              <a:xfrm>
                <a:off x="1701" y="1752"/>
                <a:ext cx="816" cy="72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5193" name="Group 207"/>
              <p:cNvGrpSpPr>
                <a:grpSpLocks/>
              </p:cNvGrpSpPr>
              <p:nvPr/>
            </p:nvGrpSpPr>
            <p:grpSpPr bwMode="auto">
              <a:xfrm>
                <a:off x="2018" y="1842"/>
                <a:ext cx="227" cy="576"/>
                <a:chOff x="1655" y="1661"/>
                <a:chExt cx="318" cy="998"/>
              </a:xfrm>
            </p:grpSpPr>
            <p:sp>
              <p:nvSpPr>
                <p:cNvPr id="5194" name="AutoShape 208"/>
                <p:cNvSpPr>
                  <a:spLocks noChangeArrowheads="1"/>
                </p:cNvSpPr>
                <p:nvPr/>
              </p:nvSpPr>
              <p:spPr bwMode="auto">
                <a:xfrm>
                  <a:off x="1655" y="1661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5195" name="AutoShape 209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  <p:grpSp>
          <p:nvGrpSpPr>
            <p:cNvPr id="5172" name="Group 205"/>
            <p:cNvGrpSpPr>
              <a:grpSpLocks/>
            </p:cNvGrpSpPr>
            <p:nvPr/>
          </p:nvGrpSpPr>
          <p:grpSpPr bwMode="auto">
            <a:xfrm rot="2254244">
              <a:off x="4023089" y="2153535"/>
              <a:ext cx="632635" cy="638444"/>
              <a:chOff x="1701" y="1752"/>
              <a:chExt cx="816" cy="726"/>
            </a:xfrm>
          </p:grpSpPr>
          <p:sp>
            <p:nvSpPr>
              <p:cNvPr id="5188" name="Oval 206"/>
              <p:cNvSpPr>
                <a:spLocks noChangeArrowheads="1"/>
              </p:cNvSpPr>
              <p:nvPr/>
            </p:nvSpPr>
            <p:spPr bwMode="auto">
              <a:xfrm>
                <a:off x="1701" y="1752"/>
                <a:ext cx="816" cy="72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5189" name="Group 207"/>
              <p:cNvGrpSpPr>
                <a:grpSpLocks/>
              </p:cNvGrpSpPr>
              <p:nvPr/>
            </p:nvGrpSpPr>
            <p:grpSpPr bwMode="auto">
              <a:xfrm>
                <a:off x="2018" y="1842"/>
                <a:ext cx="227" cy="576"/>
                <a:chOff x="1655" y="1661"/>
                <a:chExt cx="318" cy="998"/>
              </a:xfrm>
            </p:grpSpPr>
            <p:sp>
              <p:nvSpPr>
                <p:cNvPr id="5190" name="AutoShape 208"/>
                <p:cNvSpPr>
                  <a:spLocks noChangeArrowheads="1"/>
                </p:cNvSpPr>
                <p:nvPr/>
              </p:nvSpPr>
              <p:spPr bwMode="auto">
                <a:xfrm>
                  <a:off x="1655" y="1661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5191" name="AutoShape 209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  <p:grpSp>
          <p:nvGrpSpPr>
            <p:cNvPr id="5173" name="Group 205"/>
            <p:cNvGrpSpPr>
              <a:grpSpLocks/>
            </p:cNvGrpSpPr>
            <p:nvPr/>
          </p:nvGrpSpPr>
          <p:grpSpPr bwMode="auto">
            <a:xfrm rot="2254244">
              <a:off x="5585506" y="2447414"/>
              <a:ext cx="632635" cy="638444"/>
              <a:chOff x="1701" y="1752"/>
              <a:chExt cx="816" cy="726"/>
            </a:xfrm>
          </p:grpSpPr>
          <p:sp>
            <p:nvSpPr>
              <p:cNvPr id="5184" name="Oval 206"/>
              <p:cNvSpPr>
                <a:spLocks noChangeArrowheads="1"/>
              </p:cNvSpPr>
              <p:nvPr/>
            </p:nvSpPr>
            <p:spPr bwMode="auto">
              <a:xfrm>
                <a:off x="1701" y="1752"/>
                <a:ext cx="816" cy="72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5185" name="Group 207"/>
              <p:cNvGrpSpPr>
                <a:grpSpLocks/>
              </p:cNvGrpSpPr>
              <p:nvPr/>
            </p:nvGrpSpPr>
            <p:grpSpPr bwMode="auto">
              <a:xfrm>
                <a:off x="2018" y="1842"/>
                <a:ext cx="227" cy="576"/>
                <a:chOff x="1655" y="1661"/>
                <a:chExt cx="318" cy="998"/>
              </a:xfrm>
            </p:grpSpPr>
            <p:sp>
              <p:nvSpPr>
                <p:cNvPr id="5186" name="AutoShape 208"/>
                <p:cNvSpPr>
                  <a:spLocks noChangeArrowheads="1"/>
                </p:cNvSpPr>
                <p:nvPr/>
              </p:nvSpPr>
              <p:spPr bwMode="auto">
                <a:xfrm>
                  <a:off x="1655" y="1661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5187" name="AutoShape 209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  <p:grpSp>
          <p:nvGrpSpPr>
            <p:cNvPr id="5174" name="Group 205"/>
            <p:cNvGrpSpPr>
              <a:grpSpLocks/>
            </p:cNvGrpSpPr>
            <p:nvPr/>
          </p:nvGrpSpPr>
          <p:grpSpPr bwMode="auto">
            <a:xfrm rot="2254244">
              <a:off x="3138488" y="2548479"/>
              <a:ext cx="632635" cy="638444"/>
              <a:chOff x="1701" y="1752"/>
              <a:chExt cx="816" cy="726"/>
            </a:xfrm>
          </p:grpSpPr>
          <p:sp>
            <p:nvSpPr>
              <p:cNvPr id="5180" name="Oval 206"/>
              <p:cNvSpPr>
                <a:spLocks noChangeArrowheads="1"/>
              </p:cNvSpPr>
              <p:nvPr/>
            </p:nvSpPr>
            <p:spPr bwMode="auto">
              <a:xfrm>
                <a:off x="1701" y="1752"/>
                <a:ext cx="816" cy="72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5181" name="Group 207"/>
              <p:cNvGrpSpPr>
                <a:grpSpLocks/>
              </p:cNvGrpSpPr>
              <p:nvPr/>
            </p:nvGrpSpPr>
            <p:grpSpPr bwMode="auto">
              <a:xfrm>
                <a:off x="2018" y="1842"/>
                <a:ext cx="227" cy="576"/>
                <a:chOff x="1655" y="1661"/>
                <a:chExt cx="318" cy="998"/>
              </a:xfrm>
            </p:grpSpPr>
            <p:sp>
              <p:nvSpPr>
                <p:cNvPr id="5182" name="AutoShape 208"/>
                <p:cNvSpPr>
                  <a:spLocks noChangeArrowheads="1"/>
                </p:cNvSpPr>
                <p:nvPr/>
              </p:nvSpPr>
              <p:spPr bwMode="auto">
                <a:xfrm>
                  <a:off x="1655" y="1661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5183" name="AutoShape 209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  <p:grpSp>
          <p:nvGrpSpPr>
            <p:cNvPr id="5175" name="Group 205"/>
            <p:cNvGrpSpPr>
              <a:grpSpLocks/>
            </p:cNvGrpSpPr>
            <p:nvPr/>
          </p:nvGrpSpPr>
          <p:grpSpPr bwMode="auto">
            <a:xfrm rot="2254244">
              <a:off x="5049997" y="3701781"/>
              <a:ext cx="632635" cy="638444"/>
              <a:chOff x="1701" y="1752"/>
              <a:chExt cx="816" cy="726"/>
            </a:xfrm>
          </p:grpSpPr>
          <p:sp>
            <p:nvSpPr>
              <p:cNvPr id="5176" name="Oval 206"/>
              <p:cNvSpPr>
                <a:spLocks noChangeArrowheads="1"/>
              </p:cNvSpPr>
              <p:nvPr/>
            </p:nvSpPr>
            <p:spPr bwMode="auto">
              <a:xfrm>
                <a:off x="1701" y="1752"/>
                <a:ext cx="816" cy="72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5177" name="Group 207"/>
              <p:cNvGrpSpPr>
                <a:grpSpLocks/>
              </p:cNvGrpSpPr>
              <p:nvPr/>
            </p:nvGrpSpPr>
            <p:grpSpPr bwMode="auto">
              <a:xfrm>
                <a:off x="2018" y="1842"/>
                <a:ext cx="227" cy="576"/>
                <a:chOff x="1655" y="1661"/>
                <a:chExt cx="318" cy="998"/>
              </a:xfrm>
            </p:grpSpPr>
            <p:sp>
              <p:nvSpPr>
                <p:cNvPr id="5178" name="AutoShape 208"/>
                <p:cNvSpPr>
                  <a:spLocks noChangeArrowheads="1"/>
                </p:cNvSpPr>
                <p:nvPr/>
              </p:nvSpPr>
              <p:spPr bwMode="auto">
                <a:xfrm>
                  <a:off x="1655" y="1661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5179" name="AutoShape 209"/>
                <p:cNvSpPr>
                  <a:spLocks noChangeArrowheads="1"/>
                </p:cNvSpPr>
                <p:nvPr/>
              </p:nvSpPr>
              <p:spPr bwMode="auto">
                <a:xfrm rot="10800000">
                  <a:off x="1655" y="2160"/>
                  <a:ext cx="318" cy="499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</p:grpSp>
      <p:cxnSp>
        <p:nvCxnSpPr>
          <p:cNvPr id="18" name="直線コネクタ 17"/>
          <p:cNvCxnSpPr/>
          <p:nvPr/>
        </p:nvCxnSpPr>
        <p:spPr>
          <a:xfrm flipV="1">
            <a:off x="2049463" y="5759450"/>
            <a:ext cx="2847975" cy="269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87" name="グループ化 186"/>
          <p:cNvGrpSpPr>
            <a:grpSpLocks/>
          </p:cNvGrpSpPr>
          <p:nvPr/>
        </p:nvGrpSpPr>
        <p:grpSpPr bwMode="auto">
          <a:xfrm>
            <a:off x="268288" y="260350"/>
            <a:ext cx="4602162" cy="5845175"/>
            <a:chOff x="268927" y="260648"/>
            <a:chExt cx="4601334" cy="5844144"/>
          </a:xfrm>
        </p:grpSpPr>
        <p:grpSp>
          <p:nvGrpSpPr>
            <p:cNvPr id="5155" name="Group 15"/>
            <p:cNvGrpSpPr>
              <a:grpSpLocks/>
            </p:cNvGrpSpPr>
            <p:nvPr/>
          </p:nvGrpSpPr>
          <p:grpSpPr bwMode="auto">
            <a:xfrm rot="5400000">
              <a:off x="1183767" y="5241192"/>
              <a:ext cx="647700" cy="1079500"/>
              <a:chOff x="4377" y="1752"/>
              <a:chExt cx="1043" cy="1950"/>
            </a:xfrm>
          </p:grpSpPr>
          <p:sp>
            <p:nvSpPr>
              <p:cNvPr id="5166" name="AutoShape 12"/>
              <p:cNvSpPr>
                <a:spLocks noChangeArrowheads="1"/>
              </p:cNvSpPr>
              <p:nvPr/>
            </p:nvSpPr>
            <p:spPr bwMode="auto">
              <a:xfrm>
                <a:off x="4377" y="1830"/>
                <a:ext cx="1043" cy="1872"/>
              </a:xfrm>
              <a:prstGeom prst="can">
                <a:avLst>
                  <a:gd name="adj" fmla="val 27205"/>
                </a:avLst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167" name="AutoShape 13"/>
              <p:cNvSpPr>
                <a:spLocks noChangeArrowheads="1"/>
              </p:cNvSpPr>
              <p:nvPr/>
            </p:nvSpPr>
            <p:spPr bwMode="auto">
              <a:xfrm>
                <a:off x="4740" y="1752"/>
                <a:ext cx="347" cy="250"/>
              </a:xfrm>
              <a:prstGeom prst="can">
                <a:avLst>
                  <a:gd name="adj" fmla="val 32000"/>
                </a:avLst>
              </a:prstGeom>
              <a:solidFill>
                <a:srgbClr val="96969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cxnSp>
          <p:nvCxnSpPr>
            <p:cNvPr id="22" name="直線コネクタ 21"/>
            <p:cNvCxnSpPr/>
            <p:nvPr/>
          </p:nvCxnSpPr>
          <p:spPr>
            <a:xfrm>
              <a:off x="4870261" y="4546142"/>
              <a:ext cx="0" cy="123485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直線コネクタ 96"/>
            <p:cNvCxnSpPr/>
            <p:nvPr/>
          </p:nvCxnSpPr>
          <p:spPr>
            <a:xfrm flipV="1">
              <a:off x="4819470" y="260648"/>
              <a:ext cx="0" cy="295222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直線コネクタ 103"/>
            <p:cNvCxnSpPr/>
            <p:nvPr/>
          </p:nvCxnSpPr>
          <p:spPr>
            <a:xfrm flipV="1">
              <a:off x="533991" y="260648"/>
              <a:ext cx="4285479" cy="634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0" name="直線コネクタ 109"/>
            <p:cNvCxnSpPr/>
            <p:nvPr/>
          </p:nvCxnSpPr>
          <p:spPr>
            <a:xfrm flipH="1">
              <a:off x="576847" y="281282"/>
              <a:ext cx="0" cy="149039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5160" name="グループ化 185"/>
            <p:cNvGrpSpPr>
              <a:grpSpLocks/>
            </p:cNvGrpSpPr>
            <p:nvPr/>
          </p:nvGrpSpPr>
          <p:grpSpPr bwMode="auto">
            <a:xfrm>
              <a:off x="268927" y="1787942"/>
              <a:ext cx="594634" cy="575236"/>
              <a:chOff x="268927" y="1787942"/>
              <a:chExt cx="594634" cy="575236"/>
            </a:xfrm>
          </p:grpSpPr>
          <p:cxnSp>
            <p:nvCxnSpPr>
              <p:cNvPr id="117" name="直線コネクタ 116"/>
              <p:cNvCxnSpPr>
                <a:stCxn id="115" idx="1"/>
                <a:endCxn id="115" idx="5"/>
              </p:cNvCxnSpPr>
              <p:nvPr/>
            </p:nvCxnSpPr>
            <p:spPr>
              <a:xfrm>
                <a:off x="356223" y="1871677"/>
                <a:ext cx="420612" cy="407915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1" name="直線コネクタ 120"/>
              <p:cNvCxnSpPr>
                <a:stCxn id="115" idx="7"/>
                <a:endCxn id="115" idx="3"/>
              </p:cNvCxnSpPr>
              <p:nvPr/>
            </p:nvCxnSpPr>
            <p:spPr>
              <a:xfrm flipH="1">
                <a:off x="356223" y="1871677"/>
                <a:ext cx="420612" cy="407915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5" name="円/楕円 114"/>
              <p:cNvSpPr/>
              <p:nvPr/>
            </p:nvSpPr>
            <p:spPr>
              <a:xfrm>
                <a:off x="268927" y="1787554"/>
                <a:ext cx="595205" cy="576162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</p:grpSp>
        <p:cxnSp>
          <p:nvCxnSpPr>
            <p:cNvPr id="127" name="直線コネクタ 126"/>
            <p:cNvCxnSpPr>
              <a:stCxn id="115" idx="4"/>
            </p:cNvCxnSpPr>
            <p:nvPr/>
          </p:nvCxnSpPr>
          <p:spPr>
            <a:xfrm>
              <a:off x="565736" y="2363715"/>
              <a:ext cx="11111" cy="34030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0" name="直線コネクタ 129"/>
            <p:cNvCxnSpPr>
              <a:stCxn id="5166" idx="3"/>
            </p:cNvCxnSpPr>
            <p:nvPr/>
          </p:nvCxnSpPr>
          <p:spPr>
            <a:xfrm flipH="1">
              <a:off x="576847" y="5780999"/>
              <a:ext cx="39045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8" name="正方形/長方形 187"/>
          <p:cNvSpPr/>
          <p:nvPr/>
        </p:nvSpPr>
        <p:spPr>
          <a:xfrm>
            <a:off x="1410001" y="5341332"/>
            <a:ext cx="345524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</a:rPr>
              <a:t>i</a:t>
            </a:r>
            <a:endParaRPr lang="ja-JP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33CC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489200" y="4913313"/>
            <a:ext cx="1316038" cy="7699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4400" b="1" dirty="0">
                <a:ln w="18000">
                  <a:noFill/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</a:rPr>
              <a:t>電流</a:t>
            </a:r>
          </a:p>
        </p:txBody>
      </p:sp>
      <p:sp>
        <p:nvSpPr>
          <p:cNvPr id="3" name="右矢印 2"/>
          <p:cNvSpPr/>
          <p:nvPr/>
        </p:nvSpPr>
        <p:spPr>
          <a:xfrm rot="16200000">
            <a:off x="4493419" y="2826544"/>
            <a:ext cx="719137" cy="225425"/>
          </a:xfrm>
          <a:prstGeom prst="right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" name="正方形/長方形 3"/>
          <p:cNvSpPr/>
          <p:nvPr/>
        </p:nvSpPr>
        <p:spPr>
          <a:xfrm rot="2439453">
            <a:off x="6674121" y="476089"/>
            <a:ext cx="88036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</a:rPr>
              <a:t>北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704833" y="653129"/>
            <a:ext cx="400070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2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</a:rPr>
              <a:t>電流を流すと方位磁針は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4771454" y="4537533"/>
            <a:ext cx="4092787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3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</a:rPr>
              <a:t>全て北をさす方位磁針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6513513" y="1858963"/>
            <a:ext cx="2139950" cy="5857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3200" b="1" dirty="0">
                <a:ln w="18000">
                  <a:noFill/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</a:rPr>
              <a:t>反時計回り</a:t>
            </a:r>
          </a:p>
        </p:txBody>
      </p:sp>
      <p:sp>
        <p:nvSpPr>
          <p:cNvPr id="108" name="右矢印 107"/>
          <p:cNvSpPr>
            <a:spLocks noChangeArrowheads="1"/>
          </p:cNvSpPr>
          <p:nvPr/>
        </p:nvSpPr>
        <p:spPr bwMode="auto">
          <a:xfrm rot="18303532" flipV="1">
            <a:off x="5957094" y="3475832"/>
            <a:ext cx="382587" cy="139700"/>
          </a:xfrm>
          <a:prstGeom prst="rightArrow">
            <a:avLst>
              <a:gd name="adj1" fmla="val 50000"/>
              <a:gd name="adj2" fmla="val 50005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vert="eaVert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09" name="右矢印 108"/>
          <p:cNvSpPr>
            <a:spLocks noChangeArrowheads="1"/>
          </p:cNvSpPr>
          <p:nvPr/>
        </p:nvSpPr>
        <p:spPr bwMode="auto">
          <a:xfrm rot="-8057022">
            <a:off x="5788025" y="2706688"/>
            <a:ext cx="358775" cy="133350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11" name="右矢印 110"/>
          <p:cNvSpPr>
            <a:spLocks noChangeArrowheads="1"/>
          </p:cNvSpPr>
          <p:nvPr/>
        </p:nvSpPr>
        <p:spPr bwMode="auto">
          <a:xfrm rot="-10591124">
            <a:off x="5121275" y="2420938"/>
            <a:ext cx="357188" cy="13335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12" name="右矢印 111"/>
          <p:cNvSpPr>
            <a:spLocks noChangeArrowheads="1"/>
          </p:cNvSpPr>
          <p:nvPr/>
        </p:nvSpPr>
        <p:spPr bwMode="auto">
          <a:xfrm rot="9073072">
            <a:off x="4130675" y="2390775"/>
            <a:ext cx="357188" cy="13335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13" name="右矢印 112"/>
          <p:cNvSpPr>
            <a:spLocks noChangeArrowheads="1"/>
          </p:cNvSpPr>
          <p:nvPr/>
        </p:nvSpPr>
        <p:spPr bwMode="auto">
          <a:xfrm rot="6472341">
            <a:off x="3558381" y="2799557"/>
            <a:ext cx="357187" cy="13335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vert="eaVert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14" name="右矢印 113"/>
          <p:cNvSpPr>
            <a:spLocks noChangeArrowheads="1"/>
          </p:cNvSpPr>
          <p:nvPr/>
        </p:nvSpPr>
        <p:spPr bwMode="auto">
          <a:xfrm rot="2924411">
            <a:off x="3594100" y="3497263"/>
            <a:ext cx="358775" cy="133350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vert="eaVert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16" name="右矢印 115"/>
          <p:cNvSpPr>
            <a:spLocks noChangeArrowheads="1"/>
          </p:cNvSpPr>
          <p:nvPr/>
        </p:nvSpPr>
        <p:spPr bwMode="auto">
          <a:xfrm>
            <a:off x="4270375" y="3994150"/>
            <a:ext cx="358775" cy="133350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18" name="右矢印 117"/>
          <p:cNvSpPr>
            <a:spLocks noChangeArrowheads="1"/>
          </p:cNvSpPr>
          <p:nvPr/>
        </p:nvSpPr>
        <p:spPr bwMode="auto">
          <a:xfrm rot="-1328653">
            <a:off x="5233988" y="3954463"/>
            <a:ext cx="358775" cy="133350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1" name="円/楕円 10"/>
          <p:cNvSpPr/>
          <p:nvPr/>
        </p:nvSpPr>
        <p:spPr>
          <a:xfrm>
            <a:off x="3498850" y="2384425"/>
            <a:ext cx="2747963" cy="16446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3424238" y="6046788"/>
            <a:ext cx="3286125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3200" b="1" dirty="0">
                <a:ln w="18000">
                  <a:noFill/>
                  <a:prstDash val="solid"/>
                  <a:miter lim="800000"/>
                </a:ln>
                <a:solidFill>
                  <a:srgbClr val="AA361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</a:rPr>
              <a:t>電流を逆に流すと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6719888" y="6030913"/>
            <a:ext cx="1727200" cy="5857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3200" b="1" dirty="0">
                <a:ln w="18000">
                  <a:noFill/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</a:rPr>
              <a:t>時計回り</a:t>
            </a:r>
          </a:p>
        </p:txBody>
      </p:sp>
      <p:sp>
        <p:nvSpPr>
          <p:cNvPr id="119" name="右矢印 118"/>
          <p:cNvSpPr/>
          <p:nvPr/>
        </p:nvSpPr>
        <p:spPr>
          <a:xfrm rot="5400000">
            <a:off x="4526757" y="5287169"/>
            <a:ext cx="719137" cy="225425"/>
          </a:xfrm>
          <a:prstGeom prst="right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241" name="Text Box 121"/>
          <p:cNvSpPr txBox="1">
            <a:spLocks noChangeArrowheads="1"/>
          </p:cNvSpPr>
          <p:nvPr/>
        </p:nvSpPr>
        <p:spPr bwMode="auto">
          <a:xfrm>
            <a:off x="5148263" y="5229225"/>
            <a:ext cx="3384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3600"/>
              <a:t>同心円状の</a:t>
            </a:r>
            <a:r>
              <a:rPr lang="ja-JP" altLang="en-US" sz="3600">
                <a:solidFill>
                  <a:srgbClr val="FF0000"/>
                </a:solidFill>
              </a:rPr>
              <a:t>磁界</a:t>
            </a:r>
          </a:p>
        </p:txBody>
      </p:sp>
    </p:spTree>
  </p:cSld>
  <p:clrMapOvr>
    <a:masterClrMapping/>
  </p:clrMapOvr>
  <p:transition spd="slow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35985E-6 C 0.03541 0.00439 0.03802 0.0037 0.08767 0.00208 C 0.12014 -0.00416 0.15816 0.00277 0.19062 0.00416 C 0.21528 0.00277 0.23698 -0.00023 0.26146 -0.00208 C 0.28055 -0.00486 0.2993 -0.00948 0.3184 -0.01226 C 0.31996 -0.01295 0.32187 -0.01272 0.32309 -0.01434 C 0.32534 -0.01735 0.32396 -0.02336 0.32587 -0.0266 C 0.32725 -0.02845 0.32916 -0.02937 0.33073 -0.03076 C 0.33628 -0.03007 0.34201 -0.0303 0.34757 -0.02868 C 0.3493 -0.02822 0.35052 -0.02544 0.35225 -0.02452 C 0.35521 -0.0229 0.36128 -0.02058 0.36128 -0.02035 C 0.37344 -0.02521 0.36458 -0.01966 0.36458 -0.05111 C 0.36458 -0.09898 0.36562 -0.14662 0.36614 -0.1945 C 0.36337 -0.24977 0.36302 -0.30527 0.35816 -0.36055 C 0.35694 -0.43617 0.3533 -0.5118 0.34913 -0.58765 C 0.35052 -0.64801 0.35538 -0.70745 0.35538 -0.76781 C 0.35538 -0.77128 0.35538 -0.77452 0.35538 -0.77798 C 0.35173 -0.78539 0.34982 -0.78839 0.34305 -0.78839 C 0.32743 -0.79024 0.31267 -0.79741 0.29687 -0.79857 C 0.28142 -0.79972 0.26614 -0.79996 0.25069 -0.80065 C 0.19253 -0.79949 0.13628 -0.79741 0.07847 -0.7944 C 0.03993 -0.79556 0.00434 -0.79857 -0.03386 -0.80065 C -0.05695 -0.79996 -0.08038 -0.80435 -0.10313 -0.79857 C -0.10729 -0.79741 -0.10625 -0.78215 -0.10625 -0.78192 C -0.10972 -0.74491 -0.11077 -0.66952 -0.11077 -0.66929 C -0.10972 -0.59644 -0.08802 -0.57632 -0.12466 -0.56915 C -0.11406 -0.5599 -0.11893 -0.56267 -0.11077 -0.55897 C -0.10538 -0.55389 -0.09861 -0.54949 -0.09236 -0.54672 C -0.09393 -0.54602 -0.09549 -0.54487 -0.09705 -0.54464 C -0.10886 -0.54348 -0.12101 -0.54695 -0.13229 -0.54255 C -0.13802 -0.54024 -0.11945 -0.53307 -0.11858 -0.53238 C -0.10938 -0.52613 -0.09913 -0.52452 -0.08924 -0.52012 C -0.09792 -0.51619 -0.13108 -0.52151 -0.11389 -0.51388 C -0.09393 -0.49538 -0.1092 -0.43016 -0.10938 -0.41767 C -0.10382 -0.29255 -0.11094 -0.16443 -0.11233 -0.03885 C -0.10903 0.04764 -0.10573 0.00832 -0.00938 0.01017 C 0.00034 0.01457 2.5E-6 0.01295 2.5E-6 1.35985E-6 Z " pathEditMode="relative" rAng="0" ptsTypes="fffffffffffffffffffffffffffffffffffff">
                                      <p:cBhvr>
                                        <p:cTn id="62" dur="50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71" y="-378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25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2000"/>
                                        <p:tgtEl>
                                          <p:spTgt spid="5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9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0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1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3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3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9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 nodeType="clickPar">
                      <p:stCondLst>
                        <p:cond delay="indefinite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2" grpId="0"/>
      <p:bldP spid="3" grpId="0" animBg="1"/>
      <p:bldP spid="8" grpId="0"/>
      <p:bldP spid="8" grpId="1"/>
      <p:bldP spid="108" grpId="0" animBg="1"/>
      <p:bldP spid="109" grpId="0" animBg="1"/>
      <p:bldP spid="111" grpId="0" animBg="1"/>
      <p:bldP spid="112" grpId="0" animBg="1"/>
      <p:bldP spid="113" grpId="0" animBg="1"/>
      <p:bldP spid="114" grpId="0" animBg="1"/>
      <p:bldP spid="116" grpId="0" animBg="1"/>
      <p:bldP spid="118" grpId="0" animBg="1"/>
      <p:bldP spid="11" grpId="0" animBg="1"/>
      <p:bldP spid="14" grpId="0"/>
      <p:bldP spid="14" grpId="1"/>
      <p:bldP spid="15" grpId="0"/>
      <p:bldP spid="15" grpId="1"/>
      <p:bldP spid="15" grpId="2"/>
      <p:bldP spid="119" grpId="0" animBg="1"/>
      <p:bldP spid="119" grpId="1" animBg="1"/>
      <p:bldP spid="52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円弧 22"/>
          <p:cNvSpPr/>
          <p:nvPr/>
        </p:nvSpPr>
        <p:spPr>
          <a:xfrm>
            <a:off x="5903913" y="719138"/>
            <a:ext cx="1676400" cy="2260600"/>
          </a:xfrm>
          <a:prstGeom prst="arc">
            <a:avLst>
              <a:gd name="adj1" fmla="val 10288196"/>
              <a:gd name="adj2" fmla="val 8505855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cxnSp>
        <p:nvCxnSpPr>
          <p:cNvPr id="25" name="直線コネクタ 24"/>
          <p:cNvCxnSpPr/>
          <p:nvPr/>
        </p:nvCxnSpPr>
        <p:spPr>
          <a:xfrm flipV="1">
            <a:off x="1619250" y="1052513"/>
            <a:ext cx="5924550" cy="39608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円弧 27"/>
          <p:cNvSpPr/>
          <p:nvPr/>
        </p:nvSpPr>
        <p:spPr>
          <a:xfrm>
            <a:off x="4102100" y="1868488"/>
            <a:ext cx="1633538" cy="2260600"/>
          </a:xfrm>
          <a:prstGeom prst="arc">
            <a:avLst>
              <a:gd name="adj1" fmla="val 10288196"/>
              <a:gd name="adj2" fmla="val 8505855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円弧 28"/>
          <p:cNvSpPr/>
          <p:nvPr/>
        </p:nvSpPr>
        <p:spPr>
          <a:xfrm>
            <a:off x="2217738" y="3014663"/>
            <a:ext cx="1706562" cy="2260600"/>
          </a:xfrm>
          <a:prstGeom prst="arc">
            <a:avLst>
              <a:gd name="adj1" fmla="val 10288196"/>
              <a:gd name="adj2" fmla="val 8505855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0" name="右矢印 29"/>
          <p:cNvSpPr/>
          <p:nvPr/>
        </p:nvSpPr>
        <p:spPr>
          <a:xfrm rot="19437321">
            <a:off x="2325688" y="4173538"/>
            <a:ext cx="895350" cy="244475"/>
          </a:xfrm>
          <a:prstGeom prst="rightArrow">
            <a:avLst/>
          </a:prstGeom>
          <a:solidFill>
            <a:srgbClr val="00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1" name="右矢印 30"/>
          <p:cNvSpPr/>
          <p:nvPr/>
        </p:nvSpPr>
        <p:spPr>
          <a:xfrm rot="19437321">
            <a:off x="4133850" y="2978150"/>
            <a:ext cx="895350" cy="246063"/>
          </a:xfrm>
          <a:prstGeom prst="rightArrow">
            <a:avLst/>
          </a:prstGeom>
          <a:solidFill>
            <a:srgbClr val="00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2" name="右矢印 31"/>
          <p:cNvSpPr/>
          <p:nvPr/>
        </p:nvSpPr>
        <p:spPr>
          <a:xfrm rot="19437321">
            <a:off x="6215063" y="1581150"/>
            <a:ext cx="895350" cy="246063"/>
          </a:xfrm>
          <a:prstGeom prst="rightArrow">
            <a:avLst/>
          </a:prstGeom>
          <a:solidFill>
            <a:srgbClr val="00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下矢印 34"/>
          <p:cNvSpPr/>
          <p:nvPr/>
        </p:nvSpPr>
        <p:spPr>
          <a:xfrm rot="5400000">
            <a:off x="2955926" y="5121275"/>
            <a:ext cx="196850" cy="307975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下矢印 35"/>
          <p:cNvSpPr/>
          <p:nvPr/>
        </p:nvSpPr>
        <p:spPr>
          <a:xfrm rot="16200000">
            <a:off x="6667500" y="585788"/>
            <a:ext cx="179387" cy="357188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7" name="下矢印 36"/>
          <p:cNvSpPr/>
          <p:nvPr/>
        </p:nvSpPr>
        <p:spPr>
          <a:xfrm rot="16200000">
            <a:off x="2981325" y="2854325"/>
            <a:ext cx="179388" cy="357188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8" name="下矢印 37"/>
          <p:cNvSpPr/>
          <p:nvPr/>
        </p:nvSpPr>
        <p:spPr>
          <a:xfrm rot="16200000">
            <a:off x="4868863" y="1754188"/>
            <a:ext cx="192087" cy="357187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9" name="下矢印 38"/>
          <p:cNvSpPr/>
          <p:nvPr/>
        </p:nvSpPr>
        <p:spPr>
          <a:xfrm rot="5400000">
            <a:off x="4861719" y="3921919"/>
            <a:ext cx="184150" cy="357188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0" name="下矢印 39"/>
          <p:cNvSpPr/>
          <p:nvPr/>
        </p:nvSpPr>
        <p:spPr>
          <a:xfrm rot="5400000">
            <a:off x="6688138" y="2781300"/>
            <a:ext cx="184150" cy="35560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1" name="下矢印 40"/>
          <p:cNvSpPr/>
          <p:nvPr/>
        </p:nvSpPr>
        <p:spPr>
          <a:xfrm>
            <a:off x="7437438" y="1797050"/>
            <a:ext cx="200025" cy="29845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2" name="下矢印 41"/>
          <p:cNvSpPr/>
          <p:nvPr/>
        </p:nvSpPr>
        <p:spPr>
          <a:xfrm>
            <a:off x="5630863" y="2928938"/>
            <a:ext cx="200025" cy="29845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3" name="下矢印 42"/>
          <p:cNvSpPr/>
          <p:nvPr/>
        </p:nvSpPr>
        <p:spPr>
          <a:xfrm>
            <a:off x="3776663" y="4149725"/>
            <a:ext cx="201612" cy="29845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4" name="下矢印 43"/>
          <p:cNvSpPr/>
          <p:nvPr/>
        </p:nvSpPr>
        <p:spPr>
          <a:xfrm rot="10800000">
            <a:off x="5830888" y="1687513"/>
            <a:ext cx="168275" cy="29845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5" name="下矢印 44"/>
          <p:cNvSpPr/>
          <p:nvPr/>
        </p:nvSpPr>
        <p:spPr>
          <a:xfrm rot="10800000">
            <a:off x="4046538" y="2865438"/>
            <a:ext cx="169862" cy="29845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6" name="下矢印 45"/>
          <p:cNvSpPr/>
          <p:nvPr/>
        </p:nvSpPr>
        <p:spPr>
          <a:xfrm rot="10800000">
            <a:off x="2193925" y="4065588"/>
            <a:ext cx="168275" cy="29845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7" name="正方形/長方形 46"/>
          <p:cNvSpPr/>
          <p:nvPr/>
        </p:nvSpPr>
        <p:spPr>
          <a:xfrm>
            <a:off x="538163" y="5191125"/>
            <a:ext cx="1009650" cy="5857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3200" b="1" dirty="0">
                <a:ln w="18000">
                  <a:noFill/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</a:rPr>
              <a:t>電流</a:t>
            </a:r>
          </a:p>
        </p:txBody>
      </p:sp>
      <p:sp>
        <p:nvSpPr>
          <p:cNvPr id="49" name="正方形/長方形 48"/>
          <p:cNvSpPr/>
          <p:nvPr/>
        </p:nvSpPr>
        <p:spPr>
          <a:xfrm>
            <a:off x="5527675" y="3937000"/>
            <a:ext cx="18288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3200" b="1" dirty="0">
                <a:ln w="18000">
                  <a:noFill/>
                  <a:prstDash val="solid"/>
                  <a:miter lim="800000"/>
                </a:ln>
                <a:solidFill>
                  <a:srgbClr val="0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</a:rPr>
              <a:t>右</a:t>
            </a:r>
            <a:r>
              <a:rPr lang="ja-JP" altLang="en-US" sz="3200" b="1" dirty="0" err="1">
                <a:ln w="18000">
                  <a:noFill/>
                  <a:prstDash val="solid"/>
                  <a:miter lim="800000"/>
                </a:ln>
                <a:solidFill>
                  <a:srgbClr val="0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</a:rPr>
              <a:t>ねじ</a:t>
            </a:r>
            <a:endParaRPr lang="ja-JP" altLang="en-US" sz="3200" dirty="0">
              <a:ln w="18000">
                <a:noFill/>
                <a:prstDash val="solid"/>
                <a:miter lim="800000"/>
              </a:ln>
              <a:solidFill>
                <a:srgbClr val="0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charset="0"/>
            </a:endParaRPr>
          </a:p>
        </p:txBody>
      </p:sp>
      <p:grpSp>
        <p:nvGrpSpPr>
          <p:cNvPr id="56" name="グループ化 55"/>
          <p:cNvGrpSpPr>
            <a:grpSpLocks/>
          </p:cNvGrpSpPr>
          <p:nvPr/>
        </p:nvGrpSpPr>
        <p:grpSpPr bwMode="auto">
          <a:xfrm>
            <a:off x="7380288" y="3716338"/>
            <a:ext cx="914400" cy="914400"/>
            <a:chOff x="6936075" y="3735436"/>
            <a:chExt cx="914400" cy="914400"/>
          </a:xfrm>
        </p:grpSpPr>
        <p:sp>
          <p:nvSpPr>
            <p:cNvPr id="53" name="円/楕円 52"/>
            <p:cNvSpPr/>
            <p:nvPr/>
          </p:nvSpPr>
          <p:spPr>
            <a:xfrm>
              <a:off x="6936075" y="3735436"/>
              <a:ext cx="914400" cy="914400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54" name="正方形/長方形 53"/>
            <p:cNvSpPr>
              <a:spLocks noChangeArrowheads="1"/>
            </p:cNvSpPr>
            <p:nvPr/>
          </p:nvSpPr>
          <p:spPr bwMode="auto">
            <a:xfrm>
              <a:off x="7331362" y="3735436"/>
              <a:ext cx="123825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  <p:sp>
        <p:nvSpPr>
          <p:cNvPr id="55" name="右矢印 54"/>
          <p:cNvSpPr/>
          <p:nvPr/>
        </p:nvSpPr>
        <p:spPr>
          <a:xfrm>
            <a:off x="7726363" y="3382963"/>
            <a:ext cx="319087" cy="161925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8" name="正方形/長方形 57"/>
          <p:cNvSpPr/>
          <p:nvPr/>
        </p:nvSpPr>
        <p:spPr>
          <a:xfrm>
            <a:off x="3840163" y="4797425"/>
            <a:ext cx="5202237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3200" b="1" dirty="0">
                <a:ln w="18000">
                  <a:noFill/>
                  <a:prstDash val="solid"/>
                  <a:miter lim="800000"/>
                </a:ln>
                <a:solidFill>
                  <a:srgbClr val="0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</a:rPr>
              <a:t>時計回りにまわすと奥に進む</a:t>
            </a:r>
            <a:endParaRPr lang="ja-JP" altLang="en-US" sz="3200" dirty="0">
              <a:ln w="18000">
                <a:noFill/>
                <a:prstDash val="solid"/>
                <a:miter lim="800000"/>
              </a:ln>
              <a:solidFill>
                <a:srgbClr val="0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charset="0"/>
            </a:endParaRPr>
          </a:p>
        </p:txBody>
      </p:sp>
      <p:cxnSp>
        <p:nvCxnSpPr>
          <p:cNvPr id="60" name="直線コネクタ 59"/>
          <p:cNvCxnSpPr/>
          <p:nvPr/>
        </p:nvCxnSpPr>
        <p:spPr>
          <a:xfrm flipV="1">
            <a:off x="7437438" y="5275263"/>
            <a:ext cx="138271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>
            <a:off x="4046538" y="5275263"/>
            <a:ext cx="148113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3" name="正方形/長方形 62"/>
          <p:cNvSpPr/>
          <p:nvPr/>
        </p:nvSpPr>
        <p:spPr>
          <a:xfrm>
            <a:off x="3340100" y="6102350"/>
            <a:ext cx="5199063" cy="5222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2800" b="1" dirty="0">
                <a:ln w="18000">
                  <a:noFill/>
                  <a:prstDash val="solid"/>
                  <a:miter lim="800000"/>
                </a:ln>
                <a:solidFill>
                  <a:srgbClr val="00808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</a:rPr>
              <a:t>電流と磁界の向きは右ねじと同じ</a:t>
            </a:r>
          </a:p>
        </p:txBody>
      </p:sp>
      <p:sp>
        <p:nvSpPr>
          <p:cNvPr id="64" name="右矢印 63"/>
          <p:cNvSpPr/>
          <p:nvPr/>
        </p:nvSpPr>
        <p:spPr>
          <a:xfrm rot="10800000">
            <a:off x="7726363" y="4667250"/>
            <a:ext cx="279400" cy="179388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5" name="右矢印 64"/>
          <p:cNvSpPr/>
          <p:nvPr/>
        </p:nvSpPr>
        <p:spPr>
          <a:xfrm rot="5400000">
            <a:off x="8370888" y="4056063"/>
            <a:ext cx="265112" cy="16986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6" name="右矢印 65"/>
          <p:cNvSpPr/>
          <p:nvPr/>
        </p:nvSpPr>
        <p:spPr>
          <a:xfrm rot="16200000">
            <a:off x="7140575" y="4076701"/>
            <a:ext cx="244475" cy="16510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7" name="正方形/長方形 66"/>
          <p:cNvSpPr/>
          <p:nvPr/>
        </p:nvSpPr>
        <p:spPr>
          <a:xfrm>
            <a:off x="3844925" y="1212850"/>
            <a:ext cx="1008063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3200" b="1" dirty="0">
                <a:ln w="18000">
                  <a:noFill/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</a:rPr>
              <a:t>磁界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1689100" y="2149475"/>
            <a:ext cx="1009650" cy="5857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3200" b="1" dirty="0">
                <a:ln w="18000">
                  <a:noFill/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</a:rPr>
              <a:t>磁界</a:t>
            </a:r>
          </a:p>
        </p:txBody>
      </p:sp>
      <p:sp>
        <p:nvSpPr>
          <p:cNvPr id="70" name="正方形/長方形 69"/>
          <p:cNvSpPr/>
          <p:nvPr/>
        </p:nvSpPr>
        <p:spPr>
          <a:xfrm>
            <a:off x="5384800" y="322263"/>
            <a:ext cx="1173163" cy="5857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3200" b="1" dirty="0">
                <a:ln w="18000">
                  <a:noFill/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</a:rPr>
              <a:t>磁界</a:t>
            </a:r>
            <a:endParaRPr lang="ja-JP" altLang="en-US" sz="3200" dirty="0">
              <a:latin typeface="Arial" charset="0"/>
            </a:endParaRPr>
          </a:p>
        </p:txBody>
      </p:sp>
      <p:sp>
        <p:nvSpPr>
          <p:cNvPr id="2" name="テキスト ボックス 1"/>
          <p:cNvSpPr txBox="1">
            <a:spLocks noChangeArrowheads="1"/>
          </p:cNvSpPr>
          <p:nvPr/>
        </p:nvSpPr>
        <p:spPr bwMode="auto">
          <a:xfrm>
            <a:off x="827088" y="476250"/>
            <a:ext cx="35655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/>
              <a:t>ねじはほとんどが右ねじ、左ねじは特殊である。</a:t>
            </a:r>
          </a:p>
        </p:txBody>
      </p:sp>
    </p:spTree>
  </p:cSld>
  <p:clrMapOvr>
    <a:masterClrMapping/>
  </p:clrMapOvr>
  <p:transition spd="slow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3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3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3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3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47" dur="5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9" dur="4000" fill="hold"/>
                                        <p:tgtEl>
                                          <p:spTgt spid="56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3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295 0.00578 0.00538 0.01226 0.00782 0.0185 C 0.0092 0.02243 0.00886 0.02729 0.01077 0.03076 C 0.01198 0.03284 0.01389 0.03353 0.01545 0.03492 C 0.01736 0.04232 0.01719 0.05458 0.02466 0.05527 C 0.03854 0.05643 0.05226 0.05666 0.06615 0.05735 C 0.154 0.0673 0.24601 0.06267 0.33229 0.0636 C 0.44254 0.06707 0.55295 0.06892 0.6632 0.07169 C 0.69705 0.071 0.73195 0.08048 0.76476 0.06961 C 0.76841 0.06845 0.76771 0.02104 0.76771 0.01434 " pathEditMode="relative" ptsTypes="fffffffffA">
                                      <p:cBhvr>
                                        <p:cTn id="16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045 -0.00301 C -0.02691 0.07215 -0.06597 0.04394 -0.09462 0.04556 C -0.10573 0.04602 -0.11667 0.04695 -0.12778 0.04787 C -0.13368 0.08164 -0.1309 0.11841 -0.13246 0.15356 C -0.13177 0.19704 -0.13212 0.24144 -0.12899 0.28423 C -0.12847 0.30412 -0.13003 0.3247 -0.12778 0.34412 C -0.12708 0.34944 -0.12292 0.34991 -0.12066 0.35291 C -0.11701 0.35731 -0.11337 0.36147 -0.1099 0.3661 C -0.10764 0.3691 -0.10278 0.37511 -0.10278 0.37535 C -0.09913 0.38575 -0.09305 0.39431 -0.08767 0.40171 C -0.07344 0.41952 -0.08976 0.40217 -0.08055 0.41697 C -0.07847 0.42044 -0.07569 0.42276 -0.07344 0.42576 C -0.07222 0.42738 -0.06979 0.43039 -0.06979 0.43062 C -0.06684 0.43848 -0.06337 0.44241 -0.0592 0.44796 C -0.05729 0.45906 -0.05312 0.46415 -0.0474 0.46785 C -0.0401 0.48774 -0.05035 0.46323 -0.04149 0.47664 C -0.04045 0.47849 -0.0401 0.4815 -0.03924 0.48335 C -0.03802 0.4852 -0.03663 0.48635 -0.03559 0.48774 C -0.03229 0.49746 -0.03264 0.50208 -0.02726 0.50347 C -0.01996 0.50532 -0.00486 0.50763 -0.00486 0.50809 C 0.09132 0.50624 0.18715 0.50416 0.28333 0.50116 C 0.28524 0.50046 0.28785 0.50092 0.28958 0.49884 C 0.29531 0.4926 0.29288 0.4586 0.29288 0.45675 " pathEditMode="relative" rAng="0" ptsTypes="ffffffffffffffffffffffA">
                                      <p:cBhvr>
                                        <p:cTn id="170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18" y="25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3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3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0" dur="1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81" dur="7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2" dur="7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3" dur="75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4" dur="750" fill="hold">
                                          <p:stCondLst>
                                            <p:cond delay="225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3" dur="3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7" dur="3000" fill="hold"/>
                                        <p:tgtEl>
                                          <p:spTgt spid="2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06" dur="3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/>
      <p:bldP spid="47" grpId="1"/>
      <p:bldP spid="49" grpId="0"/>
      <p:bldP spid="55" grpId="0" animBg="1"/>
      <p:bldP spid="58" grpId="0"/>
      <p:bldP spid="63" grpId="0"/>
      <p:bldP spid="63" grpId="1"/>
      <p:bldP spid="63" grpId="2"/>
      <p:bldP spid="64" grpId="0" animBg="1"/>
      <p:bldP spid="65" grpId="0" animBg="1"/>
      <p:bldP spid="66" grpId="0" animBg="1"/>
      <p:bldP spid="67" grpId="0"/>
      <p:bldP spid="68" grpId="0"/>
      <p:bldP spid="68" grpId="1"/>
      <p:bldP spid="2" grpId="0"/>
      <p:bldP spid="2" grpId="1"/>
      <p:bldP spid="2" grpId="2"/>
      <p:bldP spid="2" grpId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43" name="Group 63"/>
          <p:cNvGrpSpPr>
            <a:grpSpLocks/>
          </p:cNvGrpSpPr>
          <p:nvPr/>
        </p:nvGrpSpPr>
        <p:grpSpPr bwMode="auto">
          <a:xfrm>
            <a:off x="7164388" y="5661025"/>
            <a:ext cx="503237" cy="503238"/>
            <a:chOff x="1837" y="1706"/>
            <a:chExt cx="544" cy="499"/>
          </a:xfrm>
        </p:grpSpPr>
        <p:sp>
          <p:nvSpPr>
            <p:cNvPr id="7205" name="Oval 61"/>
            <p:cNvSpPr>
              <a:spLocks noChangeArrowheads="1"/>
            </p:cNvSpPr>
            <p:nvPr/>
          </p:nvSpPr>
          <p:spPr bwMode="auto">
            <a:xfrm>
              <a:off x="1837" y="1706"/>
              <a:ext cx="544" cy="49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7206" name="Oval 62"/>
            <p:cNvSpPr>
              <a:spLocks noChangeArrowheads="1"/>
            </p:cNvSpPr>
            <p:nvPr/>
          </p:nvSpPr>
          <p:spPr bwMode="auto">
            <a:xfrm>
              <a:off x="2018" y="1888"/>
              <a:ext cx="181" cy="18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547" name="Group 67"/>
          <p:cNvGrpSpPr>
            <a:grpSpLocks/>
          </p:cNvGrpSpPr>
          <p:nvPr/>
        </p:nvGrpSpPr>
        <p:grpSpPr bwMode="auto">
          <a:xfrm>
            <a:off x="5364163" y="1412875"/>
            <a:ext cx="504825" cy="503238"/>
            <a:chOff x="3696" y="1253"/>
            <a:chExt cx="545" cy="499"/>
          </a:xfrm>
        </p:grpSpPr>
        <p:sp>
          <p:nvSpPr>
            <p:cNvPr id="7202" name="Oval 64"/>
            <p:cNvSpPr>
              <a:spLocks noChangeArrowheads="1"/>
            </p:cNvSpPr>
            <p:nvPr/>
          </p:nvSpPr>
          <p:spPr bwMode="auto">
            <a:xfrm>
              <a:off x="3696" y="1253"/>
              <a:ext cx="544" cy="49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7203" name="Line 65"/>
            <p:cNvSpPr>
              <a:spLocks noChangeShapeType="1"/>
            </p:cNvSpPr>
            <p:nvPr/>
          </p:nvSpPr>
          <p:spPr bwMode="auto">
            <a:xfrm>
              <a:off x="3969" y="1253"/>
              <a:ext cx="0" cy="49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204" name="Line 66"/>
            <p:cNvSpPr>
              <a:spLocks noChangeShapeType="1"/>
            </p:cNvSpPr>
            <p:nvPr/>
          </p:nvSpPr>
          <p:spPr bwMode="auto">
            <a:xfrm>
              <a:off x="3696" y="1525"/>
              <a:ext cx="54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0548" name="Text Box 68"/>
          <p:cNvSpPr txBox="1">
            <a:spLocks noChangeArrowheads="1"/>
          </p:cNvSpPr>
          <p:nvPr/>
        </p:nvSpPr>
        <p:spPr bwMode="auto">
          <a:xfrm>
            <a:off x="3779838" y="5661025"/>
            <a:ext cx="2879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2400"/>
              <a:t>近づく爆弾を見ると</a:t>
            </a:r>
          </a:p>
        </p:txBody>
      </p:sp>
      <p:sp>
        <p:nvSpPr>
          <p:cNvPr id="20549" name="Text Box 69"/>
          <p:cNvSpPr txBox="1">
            <a:spLocks noChangeArrowheads="1"/>
          </p:cNvSpPr>
          <p:nvPr/>
        </p:nvSpPr>
        <p:spPr bwMode="auto">
          <a:xfrm>
            <a:off x="4284663" y="333375"/>
            <a:ext cx="3095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2400"/>
              <a:t>遠ざかる爆弾を見ると</a:t>
            </a:r>
          </a:p>
        </p:txBody>
      </p:sp>
      <p:sp>
        <p:nvSpPr>
          <p:cNvPr id="20550" name="WordArt 70"/>
          <p:cNvSpPr>
            <a:spLocks noChangeArrowheads="1" noChangeShapeType="1" noTextEdit="1"/>
          </p:cNvSpPr>
          <p:nvPr/>
        </p:nvSpPr>
        <p:spPr bwMode="auto">
          <a:xfrm>
            <a:off x="1547813" y="981075"/>
            <a:ext cx="6048375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画面の奥に進む向きを示す</a:t>
            </a:r>
          </a:p>
        </p:txBody>
      </p:sp>
      <p:sp>
        <p:nvSpPr>
          <p:cNvPr id="20551" name="WordArt 71"/>
          <p:cNvSpPr>
            <a:spLocks noChangeArrowheads="1" noChangeShapeType="1" noTextEdit="1"/>
          </p:cNvSpPr>
          <p:nvPr/>
        </p:nvSpPr>
        <p:spPr bwMode="auto">
          <a:xfrm>
            <a:off x="1476375" y="2781300"/>
            <a:ext cx="633730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画面の手前に進む向きを示す</a:t>
            </a:r>
          </a:p>
        </p:txBody>
      </p:sp>
      <p:sp>
        <p:nvSpPr>
          <p:cNvPr id="20552" name="Text Box 72"/>
          <p:cNvSpPr txBox="1">
            <a:spLocks noChangeArrowheads="1"/>
          </p:cNvSpPr>
          <p:nvPr/>
        </p:nvSpPr>
        <p:spPr bwMode="auto">
          <a:xfrm>
            <a:off x="2268538" y="1557338"/>
            <a:ext cx="388778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3200">
                <a:solidFill>
                  <a:srgbClr val="FF0000"/>
                </a:solidFill>
              </a:rPr>
              <a:t>見る人から遠ざかる</a:t>
            </a:r>
          </a:p>
        </p:txBody>
      </p:sp>
      <p:sp>
        <p:nvSpPr>
          <p:cNvPr id="20553" name="Text Box 73"/>
          <p:cNvSpPr txBox="1">
            <a:spLocks noChangeArrowheads="1"/>
          </p:cNvSpPr>
          <p:nvPr/>
        </p:nvSpPr>
        <p:spPr bwMode="auto">
          <a:xfrm>
            <a:off x="2268538" y="3357563"/>
            <a:ext cx="324008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3200">
                <a:solidFill>
                  <a:srgbClr val="FF0000"/>
                </a:solidFill>
              </a:rPr>
              <a:t>見る人に近づく</a:t>
            </a:r>
          </a:p>
        </p:txBody>
      </p:sp>
      <p:grpSp>
        <p:nvGrpSpPr>
          <p:cNvPr id="7208" name="Group 40"/>
          <p:cNvGrpSpPr>
            <a:grpSpLocks/>
          </p:cNvGrpSpPr>
          <p:nvPr/>
        </p:nvGrpSpPr>
        <p:grpSpPr bwMode="auto">
          <a:xfrm>
            <a:off x="7164388" y="3860800"/>
            <a:ext cx="503237" cy="1693863"/>
            <a:chOff x="4105" y="2296"/>
            <a:chExt cx="1451" cy="1203"/>
          </a:xfrm>
        </p:grpSpPr>
        <p:grpSp>
          <p:nvGrpSpPr>
            <p:cNvPr id="2" name="Group 80"/>
            <p:cNvGrpSpPr>
              <a:grpSpLocks/>
            </p:cNvGrpSpPr>
            <p:nvPr/>
          </p:nvGrpSpPr>
          <p:grpSpPr bwMode="auto">
            <a:xfrm>
              <a:off x="4105" y="2296"/>
              <a:ext cx="1451" cy="1203"/>
              <a:chOff x="3514" y="2157"/>
              <a:chExt cx="1453" cy="1523"/>
            </a:xfrm>
          </p:grpSpPr>
          <p:grpSp>
            <p:nvGrpSpPr>
              <p:cNvPr id="7210" name="Group 81"/>
              <p:cNvGrpSpPr>
                <a:grpSpLocks/>
              </p:cNvGrpSpPr>
              <p:nvPr/>
            </p:nvGrpSpPr>
            <p:grpSpPr bwMode="auto">
              <a:xfrm>
                <a:off x="3515" y="2432"/>
                <a:ext cx="1452" cy="1248"/>
                <a:chOff x="4150" y="1344"/>
                <a:chExt cx="726" cy="1725"/>
              </a:xfrm>
            </p:grpSpPr>
            <p:grpSp>
              <p:nvGrpSpPr>
                <p:cNvPr id="7211" name="Group 82"/>
                <p:cNvGrpSpPr>
                  <a:grpSpLocks/>
                </p:cNvGrpSpPr>
                <p:nvPr/>
              </p:nvGrpSpPr>
              <p:grpSpPr bwMode="auto">
                <a:xfrm>
                  <a:off x="4150" y="1344"/>
                  <a:ext cx="726" cy="1725"/>
                  <a:chOff x="4150" y="1389"/>
                  <a:chExt cx="590" cy="1680"/>
                </a:xfrm>
              </p:grpSpPr>
              <p:grpSp>
                <p:nvGrpSpPr>
                  <p:cNvPr id="7212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4150" y="1752"/>
                    <a:ext cx="590" cy="1317"/>
                    <a:chOff x="3651" y="1162"/>
                    <a:chExt cx="590" cy="1317"/>
                  </a:xfrm>
                </p:grpSpPr>
                <p:grpSp>
                  <p:nvGrpSpPr>
                    <p:cNvPr id="7213" name="Group 8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651" y="1933"/>
                      <a:ext cx="590" cy="546"/>
                      <a:chOff x="3651" y="1661"/>
                      <a:chExt cx="1452" cy="818"/>
                    </a:xfrm>
                  </p:grpSpPr>
                  <p:sp>
                    <p:nvSpPr>
                      <p:cNvPr id="7214" name="AutoShape 85"/>
                      <p:cNvSpPr>
                        <a:spLocks noChangeArrowheads="1"/>
                      </p:cNvSpPr>
                      <p:nvPr/>
                    </p:nvSpPr>
                    <p:spPr bwMode="auto">
                      <a:xfrm rot="10800000">
                        <a:off x="3651" y="1661"/>
                        <a:ext cx="1452" cy="818"/>
                      </a:xfrm>
                      <a:prstGeom prst="triangle">
                        <a:avLst>
                          <a:gd name="adj" fmla="val 50000"/>
                        </a:avLst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rot="10800000" wrap="none" anchor="ctr"/>
                      <a:lstStyle>
                        <a:lvl1pPr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1pPr>
                        <a:lvl2pPr marL="742950" indent="-28575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2pPr>
                        <a:lvl3pPr marL="1143000" indent="-22860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3pPr>
                        <a:lvl4pPr marL="1600200" indent="-22860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4pPr>
                        <a:lvl5pPr marL="2057400" indent="-22860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9pPr>
                      </a:lstStyle>
                      <a:p>
                        <a:pPr eaLnBrk="1" hangingPunct="1"/>
                        <a:endParaRPr lang="ja-JP" altLang="en-US"/>
                      </a:p>
                    </p:txBody>
                  </p:sp>
                  <p:sp>
                    <p:nvSpPr>
                      <p:cNvPr id="7215" name="AutoShape 86"/>
                      <p:cNvSpPr>
                        <a:spLocks noChangeArrowheads="1"/>
                      </p:cNvSpPr>
                      <p:nvPr/>
                    </p:nvSpPr>
                    <p:spPr bwMode="auto">
                      <a:xfrm rot="10800000">
                        <a:off x="4150" y="2205"/>
                        <a:ext cx="454" cy="273"/>
                      </a:xfrm>
                      <a:prstGeom prst="triangle">
                        <a:avLst>
                          <a:gd name="adj" fmla="val 50000"/>
                        </a:avLst>
                      </a:prstGeom>
                      <a:solidFill>
                        <a:schemeClr val="tx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rot="10800000" wrap="none" anchor="ctr"/>
                      <a:lstStyle>
                        <a:lvl1pPr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1pPr>
                        <a:lvl2pPr marL="742950" indent="-28575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2pPr>
                        <a:lvl3pPr marL="1143000" indent="-22860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3pPr>
                        <a:lvl4pPr marL="1600200" indent="-22860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4pPr>
                        <a:lvl5pPr marL="2057400" indent="-22860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9pPr>
                      </a:lstStyle>
                      <a:p>
                        <a:pPr eaLnBrk="1" hangingPunct="1"/>
                        <a:endParaRPr lang="ja-JP" altLang="en-US"/>
                      </a:p>
                    </p:txBody>
                  </p:sp>
                </p:grpSp>
                <p:sp>
                  <p:nvSpPr>
                    <p:cNvPr id="7216" name="Rectangle 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51" y="1162"/>
                      <a:ext cx="590" cy="77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eaLnBrk="0" hangingPunct="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eaLnBrk="0" hangingPunct="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eaLnBrk="0" hangingPunct="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eaLnBrk="0" hangingPunct="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eaLnBrk="1" hangingPunct="1"/>
                      <a:endParaRPr lang="ja-JP" altLang="en-US"/>
                    </a:p>
                  </p:txBody>
                </p:sp>
              </p:grpSp>
              <p:sp>
                <p:nvSpPr>
                  <p:cNvPr id="7217" name="Rectangle 88"/>
                  <p:cNvSpPr>
                    <a:spLocks noChangeArrowheads="1"/>
                  </p:cNvSpPr>
                  <p:nvPr/>
                </p:nvSpPr>
                <p:spPr bwMode="auto">
                  <a:xfrm>
                    <a:off x="4150" y="1389"/>
                    <a:ext cx="590" cy="363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sp>
              <p:nvSpPr>
                <p:cNvPr id="7218" name="Line 89"/>
                <p:cNvSpPr>
                  <a:spLocks noChangeShapeType="1"/>
                </p:cNvSpPr>
                <p:nvPr/>
              </p:nvSpPr>
              <p:spPr bwMode="auto">
                <a:xfrm>
                  <a:off x="4513" y="1344"/>
                  <a:ext cx="0" cy="363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sp>
            <p:nvSpPr>
              <p:cNvPr id="7219" name="AutoShape 90"/>
              <p:cNvSpPr>
                <a:spLocks noChangeArrowheads="1"/>
              </p:cNvSpPr>
              <p:nvPr/>
            </p:nvSpPr>
            <p:spPr bwMode="auto">
              <a:xfrm rot="10725818" flipV="1">
                <a:off x="4240" y="2157"/>
                <a:ext cx="726" cy="273"/>
              </a:xfrm>
              <a:prstGeom prst="rtTriangl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7220" name="AutoShape 91"/>
              <p:cNvSpPr>
                <a:spLocks noChangeArrowheads="1"/>
              </p:cNvSpPr>
              <p:nvPr/>
            </p:nvSpPr>
            <p:spPr bwMode="auto">
              <a:xfrm rot="-10723679" flipH="1" flipV="1">
                <a:off x="3514" y="2161"/>
                <a:ext cx="726" cy="271"/>
              </a:xfrm>
              <a:prstGeom prst="rtTriangl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sp>
          <p:nvSpPr>
            <p:cNvPr id="7221" name="Line 53"/>
            <p:cNvSpPr>
              <a:spLocks noChangeShapeType="1"/>
            </p:cNvSpPr>
            <p:nvPr/>
          </p:nvSpPr>
          <p:spPr bwMode="auto">
            <a:xfrm>
              <a:off x="4830" y="2296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7222" name="Group 54"/>
          <p:cNvGrpSpPr>
            <a:grpSpLocks/>
          </p:cNvGrpSpPr>
          <p:nvPr/>
        </p:nvGrpSpPr>
        <p:grpSpPr bwMode="auto">
          <a:xfrm>
            <a:off x="5364163" y="3860800"/>
            <a:ext cx="503237" cy="1693863"/>
            <a:chOff x="4105" y="2296"/>
            <a:chExt cx="1451" cy="1203"/>
          </a:xfrm>
        </p:grpSpPr>
        <p:grpSp>
          <p:nvGrpSpPr>
            <p:cNvPr id="20560" name="Group 80"/>
            <p:cNvGrpSpPr>
              <a:grpSpLocks/>
            </p:cNvGrpSpPr>
            <p:nvPr/>
          </p:nvGrpSpPr>
          <p:grpSpPr bwMode="auto">
            <a:xfrm>
              <a:off x="4105" y="2296"/>
              <a:ext cx="1451" cy="1203"/>
              <a:chOff x="3514" y="2157"/>
              <a:chExt cx="1453" cy="1523"/>
            </a:xfrm>
          </p:grpSpPr>
          <p:grpSp>
            <p:nvGrpSpPr>
              <p:cNvPr id="7224" name="Group 81"/>
              <p:cNvGrpSpPr>
                <a:grpSpLocks/>
              </p:cNvGrpSpPr>
              <p:nvPr/>
            </p:nvGrpSpPr>
            <p:grpSpPr bwMode="auto">
              <a:xfrm>
                <a:off x="3515" y="2432"/>
                <a:ext cx="1452" cy="1248"/>
                <a:chOff x="4150" y="1344"/>
                <a:chExt cx="726" cy="1725"/>
              </a:xfrm>
            </p:grpSpPr>
            <p:grpSp>
              <p:nvGrpSpPr>
                <p:cNvPr id="7225" name="Group 82"/>
                <p:cNvGrpSpPr>
                  <a:grpSpLocks/>
                </p:cNvGrpSpPr>
                <p:nvPr/>
              </p:nvGrpSpPr>
              <p:grpSpPr bwMode="auto">
                <a:xfrm>
                  <a:off x="4150" y="1344"/>
                  <a:ext cx="726" cy="1725"/>
                  <a:chOff x="4150" y="1389"/>
                  <a:chExt cx="590" cy="1680"/>
                </a:xfrm>
              </p:grpSpPr>
              <p:grpSp>
                <p:nvGrpSpPr>
                  <p:cNvPr id="7226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4150" y="1752"/>
                    <a:ext cx="590" cy="1317"/>
                    <a:chOff x="3651" y="1162"/>
                    <a:chExt cx="590" cy="1317"/>
                  </a:xfrm>
                </p:grpSpPr>
                <p:grpSp>
                  <p:nvGrpSpPr>
                    <p:cNvPr id="7227" name="Group 8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651" y="1933"/>
                      <a:ext cx="590" cy="546"/>
                      <a:chOff x="3651" y="1661"/>
                      <a:chExt cx="1452" cy="818"/>
                    </a:xfrm>
                  </p:grpSpPr>
                  <p:sp>
                    <p:nvSpPr>
                      <p:cNvPr id="7228" name="AutoShape 85"/>
                      <p:cNvSpPr>
                        <a:spLocks noChangeArrowheads="1"/>
                      </p:cNvSpPr>
                      <p:nvPr/>
                    </p:nvSpPr>
                    <p:spPr bwMode="auto">
                      <a:xfrm rot="10800000">
                        <a:off x="3651" y="1661"/>
                        <a:ext cx="1452" cy="818"/>
                      </a:xfrm>
                      <a:prstGeom prst="triangle">
                        <a:avLst>
                          <a:gd name="adj" fmla="val 50000"/>
                        </a:avLst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rot="10800000" wrap="none" anchor="ctr"/>
                      <a:lstStyle>
                        <a:lvl1pPr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1pPr>
                        <a:lvl2pPr marL="742950" indent="-28575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2pPr>
                        <a:lvl3pPr marL="1143000" indent="-22860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3pPr>
                        <a:lvl4pPr marL="1600200" indent="-22860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4pPr>
                        <a:lvl5pPr marL="2057400" indent="-22860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9pPr>
                      </a:lstStyle>
                      <a:p>
                        <a:pPr eaLnBrk="1" hangingPunct="1"/>
                        <a:endParaRPr lang="ja-JP" altLang="en-US"/>
                      </a:p>
                    </p:txBody>
                  </p:sp>
                  <p:sp>
                    <p:nvSpPr>
                      <p:cNvPr id="7229" name="AutoShape 86"/>
                      <p:cNvSpPr>
                        <a:spLocks noChangeArrowheads="1"/>
                      </p:cNvSpPr>
                      <p:nvPr/>
                    </p:nvSpPr>
                    <p:spPr bwMode="auto">
                      <a:xfrm rot="10800000">
                        <a:off x="4150" y="2205"/>
                        <a:ext cx="454" cy="273"/>
                      </a:xfrm>
                      <a:prstGeom prst="triangle">
                        <a:avLst>
                          <a:gd name="adj" fmla="val 50000"/>
                        </a:avLst>
                      </a:prstGeom>
                      <a:solidFill>
                        <a:schemeClr val="tx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rot="10800000" wrap="none" anchor="ctr"/>
                      <a:lstStyle>
                        <a:lvl1pPr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1pPr>
                        <a:lvl2pPr marL="742950" indent="-28575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2pPr>
                        <a:lvl3pPr marL="1143000" indent="-22860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3pPr>
                        <a:lvl4pPr marL="1600200" indent="-22860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4pPr>
                        <a:lvl5pPr marL="2057400" indent="-228600" eaLnBrk="0" hangingPunct="0"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50" charset="-128"/>
                          </a:defRPr>
                        </a:lvl9pPr>
                      </a:lstStyle>
                      <a:p>
                        <a:pPr eaLnBrk="1" hangingPunct="1"/>
                        <a:endParaRPr lang="ja-JP" altLang="en-US"/>
                      </a:p>
                    </p:txBody>
                  </p:sp>
                </p:grpSp>
                <p:sp>
                  <p:nvSpPr>
                    <p:cNvPr id="7230" name="Rectangle 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51" y="1162"/>
                      <a:ext cx="590" cy="77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eaLnBrk="0" hangingPunct="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eaLnBrk="0" hangingPunct="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eaLnBrk="0" hangingPunct="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eaLnBrk="0" hangingPunct="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eaLnBrk="1" hangingPunct="1"/>
                      <a:endParaRPr lang="ja-JP" altLang="en-US"/>
                    </a:p>
                  </p:txBody>
                </p:sp>
              </p:grpSp>
              <p:sp>
                <p:nvSpPr>
                  <p:cNvPr id="7231" name="Rectangle 88"/>
                  <p:cNvSpPr>
                    <a:spLocks noChangeArrowheads="1"/>
                  </p:cNvSpPr>
                  <p:nvPr/>
                </p:nvSpPr>
                <p:spPr bwMode="auto">
                  <a:xfrm>
                    <a:off x="4150" y="1389"/>
                    <a:ext cx="590" cy="363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sp>
              <p:nvSpPr>
                <p:cNvPr id="7232" name="Line 89"/>
                <p:cNvSpPr>
                  <a:spLocks noChangeShapeType="1"/>
                </p:cNvSpPr>
                <p:nvPr/>
              </p:nvSpPr>
              <p:spPr bwMode="auto">
                <a:xfrm>
                  <a:off x="4513" y="1344"/>
                  <a:ext cx="0" cy="363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sp>
            <p:nvSpPr>
              <p:cNvPr id="7233" name="AutoShape 90"/>
              <p:cNvSpPr>
                <a:spLocks noChangeArrowheads="1"/>
              </p:cNvSpPr>
              <p:nvPr/>
            </p:nvSpPr>
            <p:spPr bwMode="auto">
              <a:xfrm rot="10725818" flipV="1">
                <a:off x="4240" y="2157"/>
                <a:ext cx="726" cy="273"/>
              </a:xfrm>
              <a:prstGeom prst="rtTriangl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7234" name="AutoShape 91"/>
              <p:cNvSpPr>
                <a:spLocks noChangeArrowheads="1"/>
              </p:cNvSpPr>
              <p:nvPr/>
            </p:nvSpPr>
            <p:spPr bwMode="auto">
              <a:xfrm rot="-10723679" flipH="1" flipV="1">
                <a:off x="3514" y="2161"/>
                <a:ext cx="726" cy="271"/>
              </a:xfrm>
              <a:prstGeom prst="rtTriangl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sp>
          <p:nvSpPr>
            <p:cNvPr id="7235" name="Line 67"/>
            <p:cNvSpPr>
              <a:spLocks noChangeShapeType="1"/>
            </p:cNvSpPr>
            <p:nvPr/>
          </p:nvSpPr>
          <p:spPr bwMode="auto">
            <a:xfrm>
              <a:off x="4830" y="2296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</p:spTree>
  </p:cSld>
  <p:clrMapOvr>
    <a:masterClrMapping/>
  </p:clrMapOvr>
  <p:transition spd="slow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20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20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20543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0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20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20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205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205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20543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96296E-6 L -0.72049 -0.43565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05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024" y="-21782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1 -0.03148 L -0.5316 -0.04699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05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198" y="-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0" fill="hold"/>
                                        <p:tgtEl>
                                          <p:spTgt spid="20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0" fill="hold"/>
                                        <p:tgtEl>
                                          <p:spTgt spid="20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316 -0.04699 L -0.38993 0.02639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05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83" y="3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0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0" fill="hold"/>
                                        <p:tgtEl>
                                          <p:spTgt spid="20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0" fill="hold"/>
                                        <p:tgtEl>
                                          <p:spTgt spid="20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72049 -0.43565 L -0.59445 -0.33056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205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02" y="5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20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0"/>
                                        <p:tgtEl>
                                          <p:spTgt spid="205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0"/>
                                        <p:tgtEl>
                                          <p:spTgt spid="205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0"/>
                                        <p:tgtEl>
                                          <p:spTgt spid="7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8" grpId="0"/>
      <p:bldP spid="20548" grpId="1"/>
      <p:bldP spid="20549" grpId="0"/>
      <p:bldP spid="20549" grpId="1"/>
      <p:bldP spid="20552" grpId="0"/>
      <p:bldP spid="2055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WordArt 3"/>
          <p:cNvSpPr>
            <a:spLocks noChangeArrowheads="1" noChangeShapeType="1" noTextEdit="1"/>
          </p:cNvSpPr>
          <p:nvPr/>
        </p:nvSpPr>
        <p:spPr bwMode="auto">
          <a:xfrm>
            <a:off x="755650" y="476250"/>
            <a:ext cx="6911975" cy="5048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hlink"/>
                </a:solidFill>
                <a:latin typeface="ＭＳ Ｐゴシック" panose="020B0600070205080204" pitchFamily="50" charset="-128"/>
              </a:rPr>
              <a:t>電流と磁界の向きをまとめると</a:t>
            </a:r>
          </a:p>
        </p:txBody>
      </p:sp>
      <p:grpSp>
        <p:nvGrpSpPr>
          <p:cNvPr id="21508" name="Group 4"/>
          <p:cNvGrpSpPr>
            <a:grpSpLocks/>
          </p:cNvGrpSpPr>
          <p:nvPr/>
        </p:nvGrpSpPr>
        <p:grpSpPr bwMode="auto">
          <a:xfrm>
            <a:off x="971550" y="1268413"/>
            <a:ext cx="2462213" cy="2257425"/>
            <a:chOff x="793" y="981"/>
            <a:chExt cx="1551" cy="1422"/>
          </a:xfrm>
        </p:grpSpPr>
        <p:sp>
          <p:nvSpPr>
            <p:cNvPr id="2" name="右矢印 64"/>
            <p:cNvSpPr>
              <a:spLocks noChangeArrowheads="1"/>
            </p:cNvSpPr>
            <p:nvPr/>
          </p:nvSpPr>
          <p:spPr bwMode="auto">
            <a:xfrm rot="5400000">
              <a:off x="2110" y="1660"/>
              <a:ext cx="278" cy="190"/>
            </a:xfrm>
            <a:prstGeom prst="rightArrow">
              <a:avLst>
                <a:gd name="adj1" fmla="val 50000"/>
                <a:gd name="adj2" fmla="val 46875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3" name="右矢印 64"/>
            <p:cNvSpPr>
              <a:spLocks noChangeArrowheads="1"/>
            </p:cNvSpPr>
            <p:nvPr/>
          </p:nvSpPr>
          <p:spPr bwMode="auto">
            <a:xfrm rot="10800000">
              <a:off x="1429" y="2251"/>
              <a:ext cx="322" cy="152"/>
            </a:xfrm>
            <a:prstGeom prst="rightArrow">
              <a:avLst>
                <a:gd name="adj1" fmla="val 50000"/>
                <a:gd name="adj2" fmla="val 67868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4" name="右矢印 64"/>
            <p:cNvSpPr>
              <a:spLocks noChangeArrowheads="1"/>
            </p:cNvSpPr>
            <p:nvPr/>
          </p:nvSpPr>
          <p:spPr bwMode="auto">
            <a:xfrm rot="16200000">
              <a:off x="735" y="1674"/>
              <a:ext cx="278" cy="162"/>
            </a:xfrm>
            <a:prstGeom prst="rightArrow">
              <a:avLst>
                <a:gd name="adj1" fmla="val 50000"/>
                <a:gd name="adj2" fmla="val 54977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5" name="右矢印 64"/>
            <p:cNvSpPr>
              <a:spLocks noChangeArrowheads="1"/>
            </p:cNvSpPr>
            <p:nvPr/>
          </p:nvSpPr>
          <p:spPr bwMode="auto">
            <a:xfrm>
              <a:off x="1429" y="981"/>
              <a:ext cx="324" cy="152"/>
            </a:xfrm>
            <a:prstGeom prst="rightArrow">
              <a:avLst>
                <a:gd name="adj1" fmla="val 50000"/>
                <a:gd name="adj2" fmla="val 68289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21513" name="Group 9"/>
          <p:cNvGrpSpPr>
            <a:grpSpLocks/>
          </p:cNvGrpSpPr>
          <p:nvPr/>
        </p:nvGrpSpPr>
        <p:grpSpPr bwMode="auto">
          <a:xfrm>
            <a:off x="5292725" y="1196975"/>
            <a:ext cx="2447925" cy="2336800"/>
            <a:chOff x="3334" y="935"/>
            <a:chExt cx="1542" cy="1472"/>
          </a:xfrm>
        </p:grpSpPr>
        <p:sp>
          <p:nvSpPr>
            <p:cNvPr id="65" name="右矢印 64"/>
            <p:cNvSpPr>
              <a:spLocks noChangeArrowheads="1"/>
            </p:cNvSpPr>
            <p:nvPr/>
          </p:nvSpPr>
          <p:spPr bwMode="auto">
            <a:xfrm rot="5400000">
              <a:off x="3298" y="1652"/>
              <a:ext cx="286" cy="214"/>
            </a:xfrm>
            <a:prstGeom prst="rightArrow">
              <a:avLst>
                <a:gd name="adj1" fmla="val 50000"/>
                <a:gd name="adj2" fmla="val 42816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6" name="右矢印 64"/>
            <p:cNvSpPr>
              <a:spLocks noChangeArrowheads="1"/>
            </p:cNvSpPr>
            <p:nvPr/>
          </p:nvSpPr>
          <p:spPr bwMode="auto">
            <a:xfrm rot="16200000">
              <a:off x="4642" y="1622"/>
              <a:ext cx="286" cy="182"/>
            </a:xfrm>
            <a:prstGeom prst="rightArrow">
              <a:avLst>
                <a:gd name="adj1" fmla="val 50000"/>
                <a:gd name="adj2" fmla="val 50344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7" name="右矢印 64"/>
            <p:cNvSpPr>
              <a:spLocks noChangeArrowheads="1"/>
            </p:cNvSpPr>
            <p:nvPr/>
          </p:nvSpPr>
          <p:spPr bwMode="auto">
            <a:xfrm rot="10800000">
              <a:off x="3878" y="935"/>
              <a:ext cx="362" cy="156"/>
            </a:xfrm>
            <a:prstGeom prst="rightArrow">
              <a:avLst>
                <a:gd name="adj1" fmla="val 50000"/>
                <a:gd name="adj2" fmla="val 74342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8" name="右矢印 64"/>
            <p:cNvSpPr>
              <a:spLocks noChangeArrowheads="1"/>
            </p:cNvSpPr>
            <p:nvPr/>
          </p:nvSpPr>
          <p:spPr bwMode="auto">
            <a:xfrm>
              <a:off x="3969" y="2251"/>
              <a:ext cx="364" cy="156"/>
            </a:xfrm>
            <a:prstGeom prst="rightArrow">
              <a:avLst>
                <a:gd name="adj1" fmla="val 50000"/>
                <a:gd name="adj2" fmla="val 74753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21518" name="Group 14"/>
          <p:cNvGrpSpPr>
            <a:grpSpLocks/>
          </p:cNvGrpSpPr>
          <p:nvPr/>
        </p:nvGrpSpPr>
        <p:grpSpPr bwMode="auto">
          <a:xfrm>
            <a:off x="1331913" y="3860800"/>
            <a:ext cx="1800225" cy="1584325"/>
            <a:chOff x="3560" y="2704"/>
            <a:chExt cx="544" cy="532"/>
          </a:xfrm>
        </p:grpSpPr>
        <p:sp>
          <p:nvSpPr>
            <p:cNvPr id="9" name="円/楕円 52"/>
            <p:cNvSpPr/>
            <p:nvPr/>
          </p:nvSpPr>
          <p:spPr>
            <a:xfrm>
              <a:off x="3560" y="2704"/>
              <a:ext cx="544" cy="532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0" name="正方形/長方形 53"/>
            <p:cNvSpPr>
              <a:spLocks noChangeArrowheads="1"/>
            </p:cNvSpPr>
            <p:nvPr/>
          </p:nvSpPr>
          <p:spPr bwMode="auto">
            <a:xfrm>
              <a:off x="3787" y="2704"/>
              <a:ext cx="74" cy="5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21548" name="Group 44"/>
          <p:cNvGrpSpPr>
            <a:grpSpLocks/>
          </p:cNvGrpSpPr>
          <p:nvPr/>
        </p:nvGrpSpPr>
        <p:grpSpPr bwMode="auto">
          <a:xfrm>
            <a:off x="1979613" y="2276475"/>
            <a:ext cx="504825" cy="503238"/>
            <a:chOff x="3696" y="1253"/>
            <a:chExt cx="545" cy="499"/>
          </a:xfrm>
        </p:grpSpPr>
        <p:sp>
          <p:nvSpPr>
            <p:cNvPr id="8209" name="Oval 45"/>
            <p:cNvSpPr>
              <a:spLocks noChangeArrowheads="1"/>
            </p:cNvSpPr>
            <p:nvPr/>
          </p:nvSpPr>
          <p:spPr bwMode="auto">
            <a:xfrm>
              <a:off x="3696" y="1253"/>
              <a:ext cx="544" cy="49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10" name="Line 46"/>
            <p:cNvSpPr>
              <a:spLocks noChangeShapeType="1"/>
            </p:cNvSpPr>
            <p:nvPr/>
          </p:nvSpPr>
          <p:spPr bwMode="auto">
            <a:xfrm>
              <a:off x="3969" y="1253"/>
              <a:ext cx="0" cy="49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211" name="Line 47"/>
            <p:cNvSpPr>
              <a:spLocks noChangeShapeType="1"/>
            </p:cNvSpPr>
            <p:nvPr/>
          </p:nvSpPr>
          <p:spPr bwMode="auto">
            <a:xfrm>
              <a:off x="3696" y="1525"/>
              <a:ext cx="54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21552" name="Group 48"/>
          <p:cNvGrpSpPr>
            <a:grpSpLocks/>
          </p:cNvGrpSpPr>
          <p:nvPr/>
        </p:nvGrpSpPr>
        <p:grpSpPr bwMode="auto">
          <a:xfrm>
            <a:off x="6084888" y="4221163"/>
            <a:ext cx="935037" cy="865187"/>
            <a:chOff x="3560" y="2704"/>
            <a:chExt cx="544" cy="532"/>
          </a:xfrm>
        </p:grpSpPr>
        <p:sp>
          <p:nvSpPr>
            <p:cNvPr id="53" name="円/楕円 52"/>
            <p:cNvSpPr/>
            <p:nvPr/>
          </p:nvSpPr>
          <p:spPr>
            <a:xfrm>
              <a:off x="3560" y="2704"/>
              <a:ext cx="544" cy="532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54" name="正方形/長方形 53"/>
            <p:cNvSpPr>
              <a:spLocks noChangeArrowheads="1"/>
            </p:cNvSpPr>
            <p:nvPr/>
          </p:nvSpPr>
          <p:spPr bwMode="auto">
            <a:xfrm>
              <a:off x="3787" y="2704"/>
              <a:ext cx="74" cy="5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21555" name="Group 51"/>
          <p:cNvGrpSpPr>
            <a:grpSpLocks/>
          </p:cNvGrpSpPr>
          <p:nvPr/>
        </p:nvGrpSpPr>
        <p:grpSpPr bwMode="auto">
          <a:xfrm>
            <a:off x="6227763" y="2205038"/>
            <a:ext cx="503237" cy="503237"/>
            <a:chOff x="1837" y="1706"/>
            <a:chExt cx="544" cy="499"/>
          </a:xfrm>
        </p:grpSpPr>
        <p:sp>
          <p:nvSpPr>
            <p:cNvPr id="8205" name="Oval 52"/>
            <p:cNvSpPr>
              <a:spLocks noChangeArrowheads="1"/>
            </p:cNvSpPr>
            <p:nvPr/>
          </p:nvSpPr>
          <p:spPr bwMode="auto">
            <a:xfrm>
              <a:off x="1837" y="1706"/>
              <a:ext cx="544" cy="49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06" name="Oval 53"/>
            <p:cNvSpPr>
              <a:spLocks noChangeArrowheads="1"/>
            </p:cNvSpPr>
            <p:nvPr/>
          </p:nvSpPr>
          <p:spPr bwMode="auto">
            <a:xfrm>
              <a:off x="2018" y="1888"/>
              <a:ext cx="181" cy="18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21558" name="WordArt 54"/>
          <p:cNvSpPr>
            <a:spLocks noChangeArrowheads="1" noChangeShapeType="1" noTextEdit="1"/>
          </p:cNvSpPr>
          <p:nvPr/>
        </p:nvSpPr>
        <p:spPr bwMode="auto">
          <a:xfrm>
            <a:off x="3132138" y="1412875"/>
            <a:ext cx="2219325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電流の向き</a:t>
            </a:r>
          </a:p>
        </p:txBody>
      </p:sp>
      <p:sp>
        <p:nvSpPr>
          <p:cNvPr id="21559" name="WordArt 55"/>
          <p:cNvSpPr>
            <a:spLocks noChangeArrowheads="1" noChangeShapeType="1" noTextEdit="1"/>
          </p:cNvSpPr>
          <p:nvPr/>
        </p:nvSpPr>
        <p:spPr bwMode="auto">
          <a:xfrm>
            <a:off x="3132138" y="3141663"/>
            <a:ext cx="2219325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磁界の向き</a:t>
            </a:r>
          </a:p>
        </p:txBody>
      </p:sp>
      <p:sp>
        <p:nvSpPr>
          <p:cNvPr id="21560" name="WordArt 56"/>
          <p:cNvSpPr>
            <a:spLocks noChangeArrowheads="1" noChangeShapeType="1" noTextEdit="1"/>
          </p:cNvSpPr>
          <p:nvPr/>
        </p:nvSpPr>
        <p:spPr bwMode="auto">
          <a:xfrm>
            <a:off x="1763713" y="5876925"/>
            <a:ext cx="6192837" cy="4333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この関係を「右ねじの法則」という</a:t>
            </a:r>
          </a:p>
        </p:txBody>
      </p:sp>
      <p:sp>
        <p:nvSpPr>
          <p:cNvPr id="21561" name="WordArt 57"/>
          <p:cNvSpPr>
            <a:spLocks noChangeArrowheads="1" noChangeShapeType="1" noTextEdit="1"/>
          </p:cNvSpPr>
          <p:nvPr/>
        </p:nvSpPr>
        <p:spPr bwMode="auto">
          <a:xfrm>
            <a:off x="3348038" y="4437063"/>
            <a:ext cx="2303462" cy="5048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2"/>
                </a:solidFill>
                <a:latin typeface="ＭＳ Ｐゴシック" panose="020B0600070205080204" pitchFamily="50" charset="-128"/>
              </a:rPr>
              <a:t>←　右ねじ　→</a:t>
            </a:r>
          </a:p>
        </p:txBody>
      </p:sp>
    </p:spTree>
  </p:cSld>
  <p:clrMapOvr>
    <a:masterClrMapping/>
  </p:clrMapOvr>
  <p:transition spd="slow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21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21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21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21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21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47" dur="2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1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1" dur="50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2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3" dur="5000" fill="hold"/>
                                        <p:tgtEl>
                                          <p:spTgt spid="21518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21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72" dur="5000" fill="hold"/>
                                        <p:tgtEl>
                                          <p:spTgt spid="215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4" dur="5000" fill="hold"/>
                                        <p:tgtEl>
                                          <p:spTgt spid="2155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0"/>
                                        <p:tgtEl>
                                          <p:spTgt spid="21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83" dur="4000"/>
                                        <p:tgtEl>
                                          <p:spTgt spid="215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2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グループ化 14"/>
          <p:cNvGrpSpPr>
            <a:grpSpLocks/>
          </p:cNvGrpSpPr>
          <p:nvPr/>
        </p:nvGrpSpPr>
        <p:grpSpPr bwMode="auto">
          <a:xfrm>
            <a:off x="4572000" y="1484313"/>
            <a:ext cx="3527425" cy="1152525"/>
            <a:chOff x="6156176" y="2837764"/>
            <a:chExt cx="2107819" cy="496279"/>
          </a:xfrm>
        </p:grpSpPr>
        <p:grpSp>
          <p:nvGrpSpPr>
            <p:cNvPr id="9251" name="グループ化 9"/>
            <p:cNvGrpSpPr>
              <a:grpSpLocks/>
            </p:cNvGrpSpPr>
            <p:nvPr/>
          </p:nvGrpSpPr>
          <p:grpSpPr bwMode="auto">
            <a:xfrm>
              <a:off x="6156176" y="2841314"/>
              <a:ext cx="2107819" cy="382475"/>
              <a:chOff x="6512172" y="2492895"/>
              <a:chExt cx="2112195" cy="348419"/>
            </a:xfrm>
          </p:grpSpPr>
          <p:sp>
            <p:nvSpPr>
              <p:cNvPr id="6" name="正方形/長方形 5"/>
              <p:cNvSpPr/>
              <p:nvPr/>
            </p:nvSpPr>
            <p:spPr>
              <a:xfrm>
                <a:off x="6819211" y="2570614"/>
                <a:ext cx="1687284" cy="191796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7" name="二等辺三角形 6"/>
              <p:cNvSpPr>
                <a:spLocks noChangeArrowheads="1"/>
              </p:cNvSpPr>
              <p:nvPr/>
            </p:nvSpPr>
            <p:spPr bwMode="auto">
              <a:xfrm rot="-5400000">
                <a:off x="6570728" y="2513926"/>
                <a:ext cx="189928" cy="307039"/>
              </a:xfrm>
              <a:prstGeom prst="triangle">
                <a:avLst>
                  <a:gd name="adj" fmla="val 50000"/>
                </a:avLst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anchor="ctr"/>
              <a:lstStyle/>
              <a:p>
                <a:pPr algn="ctr">
                  <a:defRPr/>
                </a:pPr>
                <a:endParaRPr lang="ja-JP" altLang="en-US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8" name="台形 7"/>
              <p:cNvSpPr/>
              <p:nvPr/>
            </p:nvSpPr>
            <p:spPr>
              <a:xfrm rot="16200000">
                <a:off x="8390448" y="2608199"/>
                <a:ext cx="349965" cy="117872"/>
              </a:xfrm>
              <a:prstGeom prst="trapezoid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</p:grpSp>
        <p:sp>
          <p:nvSpPr>
            <p:cNvPr id="12" name="フリーフォーム 11"/>
            <p:cNvSpPr/>
            <p:nvPr/>
          </p:nvSpPr>
          <p:spPr>
            <a:xfrm>
              <a:off x="6470167" y="2855537"/>
              <a:ext cx="338655" cy="478506"/>
            </a:xfrm>
            <a:custGeom>
              <a:avLst/>
              <a:gdLst>
                <a:gd name="connsiteX0" fmla="*/ 0 w 337625"/>
                <a:gd name="connsiteY0" fmla="*/ 478301 h 478301"/>
                <a:gd name="connsiteX1" fmla="*/ 28136 w 337625"/>
                <a:gd name="connsiteY1" fmla="*/ 407963 h 478301"/>
                <a:gd name="connsiteX2" fmla="*/ 56271 w 337625"/>
                <a:gd name="connsiteY2" fmla="*/ 323556 h 478301"/>
                <a:gd name="connsiteX3" fmla="*/ 70339 w 337625"/>
                <a:gd name="connsiteY3" fmla="*/ 281353 h 478301"/>
                <a:gd name="connsiteX4" fmla="*/ 84407 w 337625"/>
                <a:gd name="connsiteY4" fmla="*/ 239150 h 478301"/>
                <a:gd name="connsiteX5" fmla="*/ 98474 w 337625"/>
                <a:gd name="connsiteY5" fmla="*/ 196947 h 478301"/>
                <a:gd name="connsiteX6" fmla="*/ 126610 w 337625"/>
                <a:gd name="connsiteY6" fmla="*/ 168812 h 478301"/>
                <a:gd name="connsiteX7" fmla="*/ 154745 w 337625"/>
                <a:gd name="connsiteY7" fmla="*/ 84406 h 478301"/>
                <a:gd name="connsiteX8" fmla="*/ 168813 w 337625"/>
                <a:gd name="connsiteY8" fmla="*/ 42203 h 478301"/>
                <a:gd name="connsiteX9" fmla="*/ 253219 w 337625"/>
                <a:gd name="connsiteY9" fmla="*/ 0 h 478301"/>
                <a:gd name="connsiteX10" fmla="*/ 295422 w 337625"/>
                <a:gd name="connsiteY10" fmla="*/ 14067 h 478301"/>
                <a:gd name="connsiteX11" fmla="*/ 323557 w 337625"/>
                <a:gd name="connsiteY11" fmla="*/ 56270 h 478301"/>
                <a:gd name="connsiteX12" fmla="*/ 337625 w 337625"/>
                <a:gd name="connsiteY12" fmla="*/ 70338 h 478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7625" h="478301">
                  <a:moveTo>
                    <a:pt x="0" y="478301"/>
                  </a:moveTo>
                  <a:cubicBezTo>
                    <a:pt x="9379" y="454855"/>
                    <a:pt x="19506" y="431695"/>
                    <a:pt x="28136" y="407963"/>
                  </a:cubicBezTo>
                  <a:cubicBezTo>
                    <a:pt x="38271" y="380091"/>
                    <a:pt x="46893" y="351692"/>
                    <a:pt x="56271" y="323556"/>
                  </a:cubicBezTo>
                  <a:lnTo>
                    <a:pt x="70339" y="281353"/>
                  </a:lnTo>
                  <a:lnTo>
                    <a:pt x="84407" y="239150"/>
                  </a:lnTo>
                  <a:cubicBezTo>
                    <a:pt x="89096" y="225082"/>
                    <a:pt x="87988" y="207432"/>
                    <a:pt x="98474" y="196947"/>
                  </a:cubicBezTo>
                  <a:lnTo>
                    <a:pt x="126610" y="168812"/>
                  </a:lnTo>
                  <a:lnTo>
                    <a:pt x="154745" y="84406"/>
                  </a:lnTo>
                  <a:cubicBezTo>
                    <a:pt x="159434" y="70338"/>
                    <a:pt x="154745" y="46892"/>
                    <a:pt x="168813" y="42203"/>
                  </a:cubicBezTo>
                  <a:cubicBezTo>
                    <a:pt x="227056" y="22788"/>
                    <a:pt x="198678" y="36360"/>
                    <a:pt x="253219" y="0"/>
                  </a:cubicBezTo>
                  <a:cubicBezTo>
                    <a:pt x="267287" y="4689"/>
                    <a:pt x="283843" y="4804"/>
                    <a:pt x="295422" y="14067"/>
                  </a:cubicBezTo>
                  <a:cubicBezTo>
                    <a:pt x="308624" y="24629"/>
                    <a:pt x="313413" y="42744"/>
                    <a:pt x="323557" y="56270"/>
                  </a:cubicBezTo>
                  <a:cubicBezTo>
                    <a:pt x="327536" y="61575"/>
                    <a:pt x="332936" y="65649"/>
                    <a:pt x="337625" y="70338"/>
                  </a:cubicBezTo>
                </a:path>
              </a:pathLst>
            </a:cu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3" name="フリーフォーム 12"/>
            <p:cNvSpPr/>
            <p:nvPr/>
          </p:nvSpPr>
          <p:spPr>
            <a:xfrm>
              <a:off x="6752854" y="2855537"/>
              <a:ext cx="309248" cy="394425"/>
            </a:xfrm>
            <a:custGeom>
              <a:avLst/>
              <a:gdLst>
                <a:gd name="connsiteX0" fmla="*/ 140677 w 309490"/>
                <a:gd name="connsiteY0" fmla="*/ 281353 h 393895"/>
                <a:gd name="connsiteX1" fmla="*/ 168813 w 309490"/>
                <a:gd name="connsiteY1" fmla="*/ 351692 h 393895"/>
                <a:gd name="connsiteX2" fmla="*/ 98474 w 309490"/>
                <a:gd name="connsiteY2" fmla="*/ 393895 h 393895"/>
                <a:gd name="connsiteX3" fmla="*/ 14068 w 309490"/>
                <a:gd name="connsiteY3" fmla="*/ 379827 h 393895"/>
                <a:gd name="connsiteX4" fmla="*/ 0 w 309490"/>
                <a:gd name="connsiteY4" fmla="*/ 337624 h 393895"/>
                <a:gd name="connsiteX5" fmla="*/ 14068 w 309490"/>
                <a:gd name="connsiteY5" fmla="*/ 239150 h 393895"/>
                <a:gd name="connsiteX6" fmla="*/ 84406 w 309490"/>
                <a:gd name="connsiteY6" fmla="*/ 112541 h 393895"/>
                <a:gd name="connsiteX7" fmla="*/ 140677 w 309490"/>
                <a:gd name="connsiteY7" fmla="*/ 56270 h 393895"/>
                <a:gd name="connsiteX8" fmla="*/ 168813 w 309490"/>
                <a:gd name="connsiteY8" fmla="*/ 28135 h 393895"/>
                <a:gd name="connsiteX9" fmla="*/ 253219 w 309490"/>
                <a:gd name="connsiteY9" fmla="*/ 0 h 393895"/>
                <a:gd name="connsiteX10" fmla="*/ 309490 w 309490"/>
                <a:gd name="connsiteY10" fmla="*/ 28135 h 393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09490" h="393895">
                  <a:moveTo>
                    <a:pt x="140677" y="281353"/>
                  </a:moveTo>
                  <a:cubicBezTo>
                    <a:pt x="150056" y="304799"/>
                    <a:pt x="168813" y="326439"/>
                    <a:pt x="168813" y="351692"/>
                  </a:cubicBezTo>
                  <a:cubicBezTo>
                    <a:pt x="168813" y="377438"/>
                    <a:pt x="110079" y="390026"/>
                    <a:pt x="98474" y="393895"/>
                  </a:cubicBezTo>
                  <a:cubicBezTo>
                    <a:pt x="70339" y="389206"/>
                    <a:pt x="38833" y="393979"/>
                    <a:pt x="14068" y="379827"/>
                  </a:cubicBezTo>
                  <a:cubicBezTo>
                    <a:pt x="1193" y="372470"/>
                    <a:pt x="0" y="352453"/>
                    <a:pt x="0" y="337624"/>
                  </a:cubicBezTo>
                  <a:cubicBezTo>
                    <a:pt x="0" y="304466"/>
                    <a:pt x="7565" y="271664"/>
                    <a:pt x="14068" y="239150"/>
                  </a:cubicBezTo>
                  <a:cubicBezTo>
                    <a:pt x="22913" y="194926"/>
                    <a:pt x="56205" y="140742"/>
                    <a:pt x="84406" y="112541"/>
                  </a:cubicBezTo>
                  <a:lnTo>
                    <a:pt x="140677" y="56270"/>
                  </a:lnTo>
                  <a:cubicBezTo>
                    <a:pt x="150056" y="46892"/>
                    <a:pt x="156230" y="32329"/>
                    <a:pt x="168813" y="28135"/>
                  </a:cubicBezTo>
                  <a:lnTo>
                    <a:pt x="253219" y="0"/>
                  </a:lnTo>
                  <a:cubicBezTo>
                    <a:pt x="301713" y="16164"/>
                    <a:pt x="284937" y="3582"/>
                    <a:pt x="309490" y="28135"/>
                  </a:cubicBezTo>
                </a:path>
              </a:pathLst>
            </a:cu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31" name="フリーフォーム 30"/>
            <p:cNvSpPr/>
            <p:nvPr/>
          </p:nvSpPr>
          <p:spPr>
            <a:xfrm>
              <a:off x="6993802" y="2841182"/>
              <a:ext cx="310196" cy="394426"/>
            </a:xfrm>
            <a:custGeom>
              <a:avLst/>
              <a:gdLst>
                <a:gd name="connsiteX0" fmla="*/ 140677 w 309490"/>
                <a:gd name="connsiteY0" fmla="*/ 281353 h 393895"/>
                <a:gd name="connsiteX1" fmla="*/ 168813 w 309490"/>
                <a:gd name="connsiteY1" fmla="*/ 351692 h 393895"/>
                <a:gd name="connsiteX2" fmla="*/ 98474 w 309490"/>
                <a:gd name="connsiteY2" fmla="*/ 393895 h 393895"/>
                <a:gd name="connsiteX3" fmla="*/ 14068 w 309490"/>
                <a:gd name="connsiteY3" fmla="*/ 379827 h 393895"/>
                <a:gd name="connsiteX4" fmla="*/ 0 w 309490"/>
                <a:gd name="connsiteY4" fmla="*/ 337624 h 393895"/>
                <a:gd name="connsiteX5" fmla="*/ 14068 w 309490"/>
                <a:gd name="connsiteY5" fmla="*/ 239150 h 393895"/>
                <a:gd name="connsiteX6" fmla="*/ 84406 w 309490"/>
                <a:gd name="connsiteY6" fmla="*/ 112541 h 393895"/>
                <a:gd name="connsiteX7" fmla="*/ 140677 w 309490"/>
                <a:gd name="connsiteY7" fmla="*/ 56270 h 393895"/>
                <a:gd name="connsiteX8" fmla="*/ 168813 w 309490"/>
                <a:gd name="connsiteY8" fmla="*/ 28135 h 393895"/>
                <a:gd name="connsiteX9" fmla="*/ 253219 w 309490"/>
                <a:gd name="connsiteY9" fmla="*/ 0 h 393895"/>
                <a:gd name="connsiteX10" fmla="*/ 309490 w 309490"/>
                <a:gd name="connsiteY10" fmla="*/ 28135 h 393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09490" h="393895">
                  <a:moveTo>
                    <a:pt x="140677" y="281353"/>
                  </a:moveTo>
                  <a:cubicBezTo>
                    <a:pt x="150056" y="304799"/>
                    <a:pt x="168813" y="326439"/>
                    <a:pt x="168813" y="351692"/>
                  </a:cubicBezTo>
                  <a:cubicBezTo>
                    <a:pt x="168813" y="377438"/>
                    <a:pt x="110079" y="390026"/>
                    <a:pt x="98474" y="393895"/>
                  </a:cubicBezTo>
                  <a:cubicBezTo>
                    <a:pt x="70339" y="389206"/>
                    <a:pt x="38833" y="393979"/>
                    <a:pt x="14068" y="379827"/>
                  </a:cubicBezTo>
                  <a:cubicBezTo>
                    <a:pt x="1193" y="372470"/>
                    <a:pt x="0" y="352453"/>
                    <a:pt x="0" y="337624"/>
                  </a:cubicBezTo>
                  <a:cubicBezTo>
                    <a:pt x="0" y="304466"/>
                    <a:pt x="7565" y="271664"/>
                    <a:pt x="14068" y="239150"/>
                  </a:cubicBezTo>
                  <a:cubicBezTo>
                    <a:pt x="22913" y="194926"/>
                    <a:pt x="56205" y="140742"/>
                    <a:pt x="84406" y="112541"/>
                  </a:cubicBezTo>
                  <a:lnTo>
                    <a:pt x="140677" y="56270"/>
                  </a:lnTo>
                  <a:cubicBezTo>
                    <a:pt x="150056" y="46892"/>
                    <a:pt x="156230" y="32329"/>
                    <a:pt x="168813" y="28135"/>
                  </a:cubicBezTo>
                  <a:lnTo>
                    <a:pt x="253219" y="0"/>
                  </a:lnTo>
                  <a:cubicBezTo>
                    <a:pt x="301713" y="16164"/>
                    <a:pt x="284937" y="3582"/>
                    <a:pt x="309490" y="28135"/>
                  </a:cubicBezTo>
                </a:path>
              </a:pathLst>
            </a:cu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32" name="フリーフォーム 31"/>
            <p:cNvSpPr/>
            <p:nvPr/>
          </p:nvSpPr>
          <p:spPr>
            <a:xfrm>
              <a:off x="7457674" y="2855537"/>
              <a:ext cx="309248" cy="394425"/>
            </a:xfrm>
            <a:custGeom>
              <a:avLst/>
              <a:gdLst>
                <a:gd name="connsiteX0" fmla="*/ 140677 w 309490"/>
                <a:gd name="connsiteY0" fmla="*/ 281353 h 393895"/>
                <a:gd name="connsiteX1" fmla="*/ 168813 w 309490"/>
                <a:gd name="connsiteY1" fmla="*/ 351692 h 393895"/>
                <a:gd name="connsiteX2" fmla="*/ 98474 w 309490"/>
                <a:gd name="connsiteY2" fmla="*/ 393895 h 393895"/>
                <a:gd name="connsiteX3" fmla="*/ 14068 w 309490"/>
                <a:gd name="connsiteY3" fmla="*/ 379827 h 393895"/>
                <a:gd name="connsiteX4" fmla="*/ 0 w 309490"/>
                <a:gd name="connsiteY4" fmla="*/ 337624 h 393895"/>
                <a:gd name="connsiteX5" fmla="*/ 14068 w 309490"/>
                <a:gd name="connsiteY5" fmla="*/ 239150 h 393895"/>
                <a:gd name="connsiteX6" fmla="*/ 84406 w 309490"/>
                <a:gd name="connsiteY6" fmla="*/ 112541 h 393895"/>
                <a:gd name="connsiteX7" fmla="*/ 140677 w 309490"/>
                <a:gd name="connsiteY7" fmla="*/ 56270 h 393895"/>
                <a:gd name="connsiteX8" fmla="*/ 168813 w 309490"/>
                <a:gd name="connsiteY8" fmla="*/ 28135 h 393895"/>
                <a:gd name="connsiteX9" fmla="*/ 253219 w 309490"/>
                <a:gd name="connsiteY9" fmla="*/ 0 h 393895"/>
                <a:gd name="connsiteX10" fmla="*/ 309490 w 309490"/>
                <a:gd name="connsiteY10" fmla="*/ 28135 h 393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09490" h="393895">
                  <a:moveTo>
                    <a:pt x="140677" y="281353"/>
                  </a:moveTo>
                  <a:cubicBezTo>
                    <a:pt x="150056" y="304799"/>
                    <a:pt x="168813" y="326439"/>
                    <a:pt x="168813" y="351692"/>
                  </a:cubicBezTo>
                  <a:cubicBezTo>
                    <a:pt x="168813" y="377438"/>
                    <a:pt x="110079" y="390026"/>
                    <a:pt x="98474" y="393895"/>
                  </a:cubicBezTo>
                  <a:cubicBezTo>
                    <a:pt x="70339" y="389206"/>
                    <a:pt x="38833" y="393979"/>
                    <a:pt x="14068" y="379827"/>
                  </a:cubicBezTo>
                  <a:cubicBezTo>
                    <a:pt x="1193" y="372470"/>
                    <a:pt x="0" y="352453"/>
                    <a:pt x="0" y="337624"/>
                  </a:cubicBezTo>
                  <a:cubicBezTo>
                    <a:pt x="0" y="304466"/>
                    <a:pt x="7565" y="271664"/>
                    <a:pt x="14068" y="239150"/>
                  </a:cubicBezTo>
                  <a:cubicBezTo>
                    <a:pt x="22913" y="194926"/>
                    <a:pt x="56205" y="140742"/>
                    <a:pt x="84406" y="112541"/>
                  </a:cubicBezTo>
                  <a:lnTo>
                    <a:pt x="140677" y="56270"/>
                  </a:lnTo>
                  <a:cubicBezTo>
                    <a:pt x="150056" y="46892"/>
                    <a:pt x="156230" y="32329"/>
                    <a:pt x="168813" y="28135"/>
                  </a:cubicBezTo>
                  <a:lnTo>
                    <a:pt x="253219" y="0"/>
                  </a:lnTo>
                  <a:cubicBezTo>
                    <a:pt x="301713" y="16164"/>
                    <a:pt x="284937" y="3582"/>
                    <a:pt x="309490" y="28135"/>
                  </a:cubicBezTo>
                </a:path>
              </a:pathLst>
            </a:cu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33" name="フリーフォーム 32"/>
            <p:cNvSpPr/>
            <p:nvPr/>
          </p:nvSpPr>
          <p:spPr>
            <a:xfrm>
              <a:off x="7702416" y="2837764"/>
              <a:ext cx="309248" cy="394425"/>
            </a:xfrm>
            <a:custGeom>
              <a:avLst/>
              <a:gdLst>
                <a:gd name="connsiteX0" fmla="*/ 140677 w 309490"/>
                <a:gd name="connsiteY0" fmla="*/ 281353 h 393895"/>
                <a:gd name="connsiteX1" fmla="*/ 168813 w 309490"/>
                <a:gd name="connsiteY1" fmla="*/ 351692 h 393895"/>
                <a:gd name="connsiteX2" fmla="*/ 98474 w 309490"/>
                <a:gd name="connsiteY2" fmla="*/ 393895 h 393895"/>
                <a:gd name="connsiteX3" fmla="*/ 14068 w 309490"/>
                <a:gd name="connsiteY3" fmla="*/ 379827 h 393895"/>
                <a:gd name="connsiteX4" fmla="*/ 0 w 309490"/>
                <a:gd name="connsiteY4" fmla="*/ 337624 h 393895"/>
                <a:gd name="connsiteX5" fmla="*/ 14068 w 309490"/>
                <a:gd name="connsiteY5" fmla="*/ 239150 h 393895"/>
                <a:gd name="connsiteX6" fmla="*/ 84406 w 309490"/>
                <a:gd name="connsiteY6" fmla="*/ 112541 h 393895"/>
                <a:gd name="connsiteX7" fmla="*/ 140677 w 309490"/>
                <a:gd name="connsiteY7" fmla="*/ 56270 h 393895"/>
                <a:gd name="connsiteX8" fmla="*/ 168813 w 309490"/>
                <a:gd name="connsiteY8" fmla="*/ 28135 h 393895"/>
                <a:gd name="connsiteX9" fmla="*/ 253219 w 309490"/>
                <a:gd name="connsiteY9" fmla="*/ 0 h 393895"/>
                <a:gd name="connsiteX10" fmla="*/ 309490 w 309490"/>
                <a:gd name="connsiteY10" fmla="*/ 28135 h 393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09490" h="393895">
                  <a:moveTo>
                    <a:pt x="140677" y="281353"/>
                  </a:moveTo>
                  <a:cubicBezTo>
                    <a:pt x="150056" y="304799"/>
                    <a:pt x="168813" y="326439"/>
                    <a:pt x="168813" y="351692"/>
                  </a:cubicBezTo>
                  <a:cubicBezTo>
                    <a:pt x="168813" y="377438"/>
                    <a:pt x="110079" y="390026"/>
                    <a:pt x="98474" y="393895"/>
                  </a:cubicBezTo>
                  <a:cubicBezTo>
                    <a:pt x="70339" y="389206"/>
                    <a:pt x="38833" y="393979"/>
                    <a:pt x="14068" y="379827"/>
                  </a:cubicBezTo>
                  <a:cubicBezTo>
                    <a:pt x="1193" y="372470"/>
                    <a:pt x="0" y="352453"/>
                    <a:pt x="0" y="337624"/>
                  </a:cubicBezTo>
                  <a:cubicBezTo>
                    <a:pt x="0" y="304466"/>
                    <a:pt x="7565" y="271664"/>
                    <a:pt x="14068" y="239150"/>
                  </a:cubicBezTo>
                  <a:cubicBezTo>
                    <a:pt x="22913" y="194926"/>
                    <a:pt x="56205" y="140742"/>
                    <a:pt x="84406" y="112541"/>
                  </a:cubicBezTo>
                  <a:lnTo>
                    <a:pt x="140677" y="56270"/>
                  </a:lnTo>
                  <a:cubicBezTo>
                    <a:pt x="150056" y="46892"/>
                    <a:pt x="156230" y="32329"/>
                    <a:pt x="168813" y="28135"/>
                  </a:cubicBezTo>
                  <a:lnTo>
                    <a:pt x="253219" y="0"/>
                  </a:lnTo>
                  <a:cubicBezTo>
                    <a:pt x="301713" y="16164"/>
                    <a:pt x="284937" y="3582"/>
                    <a:pt x="309490" y="28135"/>
                  </a:cubicBezTo>
                </a:path>
              </a:pathLst>
            </a:cu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4" name="フリーフォーム 13"/>
            <p:cNvSpPr/>
            <p:nvPr/>
          </p:nvSpPr>
          <p:spPr>
            <a:xfrm rot="1355522">
              <a:off x="8004075" y="3154261"/>
              <a:ext cx="180237" cy="159274"/>
            </a:xfrm>
            <a:custGeom>
              <a:avLst/>
              <a:gdLst>
                <a:gd name="connsiteX0" fmla="*/ 0 w 126609"/>
                <a:gd name="connsiteY0" fmla="*/ 0 h 267286"/>
                <a:gd name="connsiteX1" fmla="*/ 28135 w 126609"/>
                <a:gd name="connsiteY1" fmla="*/ 70338 h 267286"/>
                <a:gd name="connsiteX2" fmla="*/ 42203 w 126609"/>
                <a:gd name="connsiteY2" fmla="*/ 112541 h 267286"/>
                <a:gd name="connsiteX3" fmla="*/ 70338 w 126609"/>
                <a:gd name="connsiteY3" fmla="*/ 140677 h 267286"/>
                <a:gd name="connsiteX4" fmla="*/ 98473 w 126609"/>
                <a:gd name="connsiteY4" fmla="*/ 225083 h 267286"/>
                <a:gd name="connsiteX5" fmla="*/ 112541 w 126609"/>
                <a:gd name="connsiteY5" fmla="*/ 267286 h 267286"/>
                <a:gd name="connsiteX6" fmla="*/ 126609 w 126609"/>
                <a:gd name="connsiteY6" fmla="*/ 267286 h 267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609" h="267286">
                  <a:moveTo>
                    <a:pt x="0" y="0"/>
                  </a:moveTo>
                  <a:cubicBezTo>
                    <a:pt x="9378" y="23446"/>
                    <a:pt x="19268" y="46694"/>
                    <a:pt x="28135" y="70338"/>
                  </a:cubicBezTo>
                  <a:cubicBezTo>
                    <a:pt x="33342" y="84222"/>
                    <a:pt x="34574" y="99825"/>
                    <a:pt x="42203" y="112541"/>
                  </a:cubicBezTo>
                  <a:cubicBezTo>
                    <a:pt x="49027" y="123914"/>
                    <a:pt x="60960" y="131298"/>
                    <a:pt x="70338" y="140677"/>
                  </a:cubicBezTo>
                  <a:lnTo>
                    <a:pt x="98473" y="225083"/>
                  </a:lnTo>
                  <a:cubicBezTo>
                    <a:pt x="103162" y="239151"/>
                    <a:pt x="97712" y="267286"/>
                    <a:pt x="112541" y="267286"/>
                  </a:cubicBezTo>
                  <a:lnTo>
                    <a:pt x="126609" y="267286"/>
                  </a:lnTo>
                </a:path>
              </a:pathLst>
            </a:cu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35" name="フリーフォーム 34"/>
            <p:cNvSpPr/>
            <p:nvPr/>
          </p:nvSpPr>
          <p:spPr>
            <a:xfrm>
              <a:off x="7197754" y="2855537"/>
              <a:ext cx="309248" cy="394425"/>
            </a:xfrm>
            <a:custGeom>
              <a:avLst/>
              <a:gdLst>
                <a:gd name="connsiteX0" fmla="*/ 140677 w 309490"/>
                <a:gd name="connsiteY0" fmla="*/ 281353 h 393895"/>
                <a:gd name="connsiteX1" fmla="*/ 168813 w 309490"/>
                <a:gd name="connsiteY1" fmla="*/ 351692 h 393895"/>
                <a:gd name="connsiteX2" fmla="*/ 98474 w 309490"/>
                <a:gd name="connsiteY2" fmla="*/ 393895 h 393895"/>
                <a:gd name="connsiteX3" fmla="*/ 14068 w 309490"/>
                <a:gd name="connsiteY3" fmla="*/ 379827 h 393895"/>
                <a:gd name="connsiteX4" fmla="*/ 0 w 309490"/>
                <a:gd name="connsiteY4" fmla="*/ 337624 h 393895"/>
                <a:gd name="connsiteX5" fmla="*/ 14068 w 309490"/>
                <a:gd name="connsiteY5" fmla="*/ 239150 h 393895"/>
                <a:gd name="connsiteX6" fmla="*/ 84406 w 309490"/>
                <a:gd name="connsiteY6" fmla="*/ 112541 h 393895"/>
                <a:gd name="connsiteX7" fmla="*/ 140677 w 309490"/>
                <a:gd name="connsiteY7" fmla="*/ 56270 h 393895"/>
                <a:gd name="connsiteX8" fmla="*/ 168813 w 309490"/>
                <a:gd name="connsiteY8" fmla="*/ 28135 h 393895"/>
                <a:gd name="connsiteX9" fmla="*/ 253219 w 309490"/>
                <a:gd name="connsiteY9" fmla="*/ 0 h 393895"/>
                <a:gd name="connsiteX10" fmla="*/ 309490 w 309490"/>
                <a:gd name="connsiteY10" fmla="*/ 28135 h 393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09490" h="393895">
                  <a:moveTo>
                    <a:pt x="140677" y="281353"/>
                  </a:moveTo>
                  <a:cubicBezTo>
                    <a:pt x="150056" y="304799"/>
                    <a:pt x="168813" y="326439"/>
                    <a:pt x="168813" y="351692"/>
                  </a:cubicBezTo>
                  <a:cubicBezTo>
                    <a:pt x="168813" y="377438"/>
                    <a:pt x="110079" y="390026"/>
                    <a:pt x="98474" y="393895"/>
                  </a:cubicBezTo>
                  <a:cubicBezTo>
                    <a:pt x="70339" y="389206"/>
                    <a:pt x="38833" y="393979"/>
                    <a:pt x="14068" y="379827"/>
                  </a:cubicBezTo>
                  <a:cubicBezTo>
                    <a:pt x="1193" y="372470"/>
                    <a:pt x="0" y="352453"/>
                    <a:pt x="0" y="337624"/>
                  </a:cubicBezTo>
                  <a:cubicBezTo>
                    <a:pt x="0" y="304466"/>
                    <a:pt x="7565" y="271664"/>
                    <a:pt x="14068" y="239150"/>
                  </a:cubicBezTo>
                  <a:cubicBezTo>
                    <a:pt x="22913" y="194926"/>
                    <a:pt x="56205" y="140742"/>
                    <a:pt x="84406" y="112541"/>
                  </a:cubicBezTo>
                  <a:lnTo>
                    <a:pt x="140677" y="56270"/>
                  </a:lnTo>
                  <a:cubicBezTo>
                    <a:pt x="150056" y="46892"/>
                    <a:pt x="156230" y="32329"/>
                    <a:pt x="168813" y="28135"/>
                  </a:cubicBezTo>
                  <a:lnTo>
                    <a:pt x="253219" y="0"/>
                  </a:lnTo>
                  <a:cubicBezTo>
                    <a:pt x="301713" y="16164"/>
                    <a:pt x="284937" y="3582"/>
                    <a:pt x="309490" y="28135"/>
                  </a:cubicBezTo>
                </a:path>
              </a:pathLst>
            </a:cu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grpSp>
        <p:nvGrpSpPr>
          <p:cNvPr id="2063" name="Group 15"/>
          <p:cNvGrpSpPr>
            <a:grpSpLocks/>
          </p:cNvGrpSpPr>
          <p:nvPr/>
        </p:nvGrpSpPr>
        <p:grpSpPr bwMode="auto">
          <a:xfrm>
            <a:off x="4787900" y="2565400"/>
            <a:ext cx="647700" cy="1079500"/>
            <a:chOff x="4377" y="1752"/>
            <a:chExt cx="1043" cy="1950"/>
          </a:xfrm>
        </p:grpSpPr>
        <p:sp>
          <p:nvSpPr>
            <p:cNvPr id="9249" name="AutoShape 12"/>
            <p:cNvSpPr>
              <a:spLocks noChangeArrowheads="1"/>
            </p:cNvSpPr>
            <p:nvPr/>
          </p:nvSpPr>
          <p:spPr bwMode="auto">
            <a:xfrm>
              <a:off x="4377" y="1830"/>
              <a:ext cx="1043" cy="1872"/>
            </a:xfrm>
            <a:prstGeom prst="can">
              <a:avLst>
                <a:gd name="adj" fmla="val 27205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9250" name="AutoShape 13"/>
            <p:cNvSpPr>
              <a:spLocks noChangeArrowheads="1"/>
            </p:cNvSpPr>
            <p:nvPr/>
          </p:nvSpPr>
          <p:spPr bwMode="auto">
            <a:xfrm>
              <a:off x="4740" y="1752"/>
              <a:ext cx="347" cy="250"/>
            </a:xfrm>
            <a:prstGeom prst="can">
              <a:avLst>
                <a:gd name="adj" fmla="val 32000"/>
              </a:avLst>
            </a:prstGeom>
            <a:solidFill>
              <a:srgbClr val="96969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22547" name="Freeform 19"/>
          <p:cNvSpPr>
            <a:spLocks/>
          </p:cNvSpPr>
          <p:nvPr/>
        </p:nvSpPr>
        <p:spPr bwMode="auto">
          <a:xfrm>
            <a:off x="5076825" y="2565400"/>
            <a:ext cx="2925763" cy="1455738"/>
          </a:xfrm>
          <a:custGeom>
            <a:avLst/>
            <a:gdLst>
              <a:gd name="T0" fmla="*/ 2147483647 w 1843"/>
              <a:gd name="T1" fmla="*/ 2147483647 h 917"/>
              <a:gd name="T2" fmla="*/ 2147483647 w 1843"/>
              <a:gd name="T3" fmla="*/ 2147483647 h 917"/>
              <a:gd name="T4" fmla="*/ 2147483647 w 1843"/>
              <a:gd name="T5" fmla="*/ 2147483647 h 917"/>
              <a:gd name="T6" fmla="*/ 2147483647 w 1843"/>
              <a:gd name="T7" fmla="*/ 2147483647 h 917"/>
              <a:gd name="T8" fmla="*/ 2147483647 w 1843"/>
              <a:gd name="T9" fmla="*/ 2147483647 h 917"/>
              <a:gd name="T10" fmla="*/ 2147483647 w 1843"/>
              <a:gd name="T11" fmla="*/ 2147483647 h 917"/>
              <a:gd name="T12" fmla="*/ 2147483647 w 1843"/>
              <a:gd name="T13" fmla="*/ 2147483647 h 917"/>
              <a:gd name="T14" fmla="*/ 2147483647 w 1843"/>
              <a:gd name="T15" fmla="*/ 2147483647 h 917"/>
              <a:gd name="T16" fmla="*/ 2147483647 w 1843"/>
              <a:gd name="T17" fmla="*/ 2147483647 h 91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843" h="917">
                <a:moveTo>
                  <a:pt x="16" y="688"/>
                </a:moveTo>
                <a:cubicBezTo>
                  <a:pt x="21" y="798"/>
                  <a:pt x="0" y="843"/>
                  <a:pt x="50" y="917"/>
                </a:cubicBezTo>
                <a:cubicBezTo>
                  <a:pt x="385" y="904"/>
                  <a:pt x="724" y="913"/>
                  <a:pt x="1058" y="909"/>
                </a:cubicBezTo>
                <a:cubicBezTo>
                  <a:pt x="1282" y="894"/>
                  <a:pt x="1503" y="866"/>
                  <a:pt x="1727" y="858"/>
                </a:cubicBezTo>
                <a:cubicBezTo>
                  <a:pt x="1774" y="850"/>
                  <a:pt x="1794" y="854"/>
                  <a:pt x="1820" y="816"/>
                </a:cubicBezTo>
                <a:cubicBezTo>
                  <a:pt x="1843" y="727"/>
                  <a:pt x="1839" y="632"/>
                  <a:pt x="1812" y="544"/>
                </a:cubicBezTo>
                <a:cubicBezTo>
                  <a:pt x="1808" y="418"/>
                  <a:pt x="1840" y="331"/>
                  <a:pt x="1778" y="240"/>
                </a:cubicBezTo>
                <a:cubicBezTo>
                  <a:pt x="1773" y="214"/>
                  <a:pt x="1763" y="189"/>
                  <a:pt x="1761" y="163"/>
                </a:cubicBezTo>
                <a:cubicBezTo>
                  <a:pt x="1745" y="0"/>
                  <a:pt x="1773" y="64"/>
                  <a:pt x="1744" y="2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2548" name="WordArt 20"/>
          <p:cNvSpPr>
            <a:spLocks noChangeArrowheads="1" noChangeShapeType="1" noTextEdit="1"/>
          </p:cNvSpPr>
          <p:nvPr/>
        </p:nvSpPr>
        <p:spPr bwMode="auto">
          <a:xfrm>
            <a:off x="900113" y="549275"/>
            <a:ext cx="446405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電磁石のＳ極、Ｎ極は？</a:t>
            </a:r>
          </a:p>
        </p:txBody>
      </p:sp>
      <p:sp>
        <p:nvSpPr>
          <p:cNvPr id="22549" name="WordArt 21"/>
          <p:cNvSpPr>
            <a:spLocks noChangeArrowheads="1" noChangeShapeType="1" noTextEdit="1"/>
          </p:cNvSpPr>
          <p:nvPr/>
        </p:nvSpPr>
        <p:spPr bwMode="auto">
          <a:xfrm>
            <a:off x="5076825" y="2997200"/>
            <a:ext cx="142875" cy="5032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ja-JP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i</a:t>
            </a:r>
            <a:endParaRPr lang="ja-JP" altLang="en-US" sz="3600" kern="10">
              <a:solidFill>
                <a:srgbClr val="0000FF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22550" name="Text Box 22"/>
          <p:cNvSpPr txBox="1">
            <a:spLocks noChangeArrowheads="1"/>
          </p:cNvSpPr>
          <p:nvPr/>
        </p:nvSpPr>
        <p:spPr bwMode="auto">
          <a:xfrm>
            <a:off x="684213" y="1268413"/>
            <a:ext cx="4248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b="1"/>
              <a:t>電流の向きは釘の先端側から見れば反時計回り、釘の頭側から見れば時計回り</a:t>
            </a:r>
          </a:p>
        </p:txBody>
      </p:sp>
      <p:sp>
        <p:nvSpPr>
          <p:cNvPr id="22552" name="WordArt 24"/>
          <p:cNvSpPr>
            <a:spLocks noChangeArrowheads="1" noChangeShapeType="1" noTextEdit="1"/>
          </p:cNvSpPr>
          <p:nvPr/>
        </p:nvSpPr>
        <p:spPr bwMode="auto">
          <a:xfrm>
            <a:off x="1116013" y="2349500"/>
            <a:ext cx="1008062" cy="31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先端側</a:t>
            </a:r>
          </a:p>
        </p:txBody>
      </p:sp>
      <p:sp>
        <p:nvSpPr>
          <p:cNvPr id="22553" name="WordArt 25"/>
          <p:cNvSpPr>
            <a:spLocks noChangeArrowheads="1" noChangeShapeType="1" noTextEdit="1"/>
          </p:cNvSpPr>
          <p:nvPr/>
        </p:nvSpPr>
        <p:spPr bwMode="auto">
          <a:xfrm>
            <a:off x="3059113" y="2349500"/>
            <a:ext cx="792162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頭側</a:t>
            </a:r>
          </a:p>
        </p:txBody>
      </p:sp>
      <p:grpSp>
        <p:nvGrpSpPr>
          <p:cNvPr id="22566" name="Group 38"/>
          <p:cNvGrpSpPr>
            <a:grpSpLocks/>
          </p:cNvGrpSpPr>
          <p:nvPr/>
        </p:nvGrpSpPr>
        <p:grpSpPr bwMode="auto">
          <a:xfrm>
            <a:off x="3059113" y="3284538"/>
            <a:ext cx="676275" cy="588962"/>
            <a:chOff x="748" y="2084"/>
            <a:chExt cx="426" cy="371"/>
          </a:xfrm>
        </p:grpSpPr>
        <p:sp>
          <p:nvSpPr>
            <p:cNvPr id="9247" name="Freeform 35"/>
            <p:cNvSpPr>
              <a:spLocks/>
            </p:cNvSpPr>
            <p:nvPr/>
          </p:nvSpPr>
          <p:spPr bwMode="auto">
            <a:xfrm>
              <a:off x="805" y="2084"/>
              <a:ext cx="369" cy="371"/>
            </a:xfrm>
            <a:custGeom>
              <a:avLst/>
              <a:gdLst>
                <a:gd name="T0" fmla="*/ 313 w 369"/>
                <a:gd name="T1" fmla="*/ 8 h 371"/>
                <a:gd name="T2" fmla="*/ 101 w 369"/>
                <a:gd name="T3" fmla="*/ 0 h 371"/>
                <a:gd name="T4" fmla="*/ 59 w 369"/>
                <a:gd name="T5" fmla="*/ 8 h 371"/>
                <a:gd name="T6" fmla="*/ 42 w 369"/>
                <a:gd name="T7" fmla="*/ 68 h 371"/>
                <a:gd name="T8" fmla="*/ 262 w 369"/>
                <a:gd name="T9" fmla="*/ 161 h 371"/>
                <a:gd name="T10" fmla="*/ 322 w 369"/>
                <a:gd name="T11" fmla="*/ 322 h 371"/>
                <a:gd name="T12" fmla="*/ 296 w 369"/>
                <a:gd name="T13" fmla="*/ 330 h 371"/>
                <a:gd name="T14" fmla="*/ 220 w 369"/>
                <a:gd name="T15" fmla="*/ 356 h 371"/>
                <a:gd name="T16" fmla="*/ 67 w 369"/>
                <a:gd name="T17" fmla="*/ 339 h 371"/>
                <a:gd name="T18" fmla="*/ 51 w 369"/>
                <a:gd name="T19" fmla="*/ 313 h 371"/>
                <a:gd name="T20" fmla="*/ 25 w 369"/>
                <a:gd name="T21" fmla="*/ 296 h 371"/>
                <a:gd name="T22" fmla="*/ 0 w 369"/>
                <a:gd name="T23" fmla="*/ 271 h 37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69" h="371">
                  <a:moveTo>
                    <a:pt x="313" y="8"/>
                  </a:moveTo>
                  <a:cubicBezTo>
                    <a:pt x="242" y="5"/>
                    <a:pt x="172" y="0"/>
                    <a:pt x="101" y="0"/>
                  </a:cubicBezTo>
                  <a:cubicBezTo>
                    <a:pt x="87" y="0"/>
                    <a:pt x="71" y="0"/>
                    <a:pt x="59" y="8"/>
                  </a:cubicBezTo>
                  <a:cubicBezTo>
                    <a:pt x="42" y="20"/>
                    <a:pt x="47" y="48"/>
                    <a:pt x="42" y="68"/>
                  </a:cubicBezTo>
                  <a:cubicBezTo>
                    <a:pt x="65" y="196"/>
                    <a:pt x="115" y="153"/>
                    <a:pt x="262" y="161"/>
                  </a:cubicBezTo>
                  <a:cubicBezTo>
                    <a:pt x="369" y="174"/>
                    <a:pt x="358" y="149"/>
                    <a:pt x="322" y="322"/>
                  </a:cubicBezTo>
                  <a:cubicBezTo>
                    <a:pt x="320" y="331"/>
                    <a:pt x="305" y="327"/>
                    <a:pt x="296" y="330"/>
                  </a:cubicBezTo>
                  <a:cubicBezTo>
                    <a:pt x="271" y="338"/>
                    <a:pt x="245" y="347"/>
                    <a:pt x="220" y="356"/>
                  </a:cubicBezTo>
                  <a:cubicBezTo>
                    <a:pt x="169" y="352"/>
                    <a:pt x="107" y="371"/>
                    <a:pt x="67" y="339"/>
                  </a:cubicBezTo>
                  <a:cubicBezTo>
                    <a:pt x="59" y="333"/>
                    <a:pt x="58" y="320"/>
                    <a:pt x="51" y="313"/>
                  </a:cubicBezTo>
                  <a:cubicBezTo>
                    <a:pt x="44" y="306"/>
                    <a:pt x="34" y="302"/>
                    <a:pt x="25" y="296"/>
                  </a:cubicBezTo>
                  <a:cubicBezTo>
                    <a:pt x="15" y="266"/>
                    <a:pt x="26" y="271"/>
                    <a:pt x="0" y="271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248" name="Line 37"/>
            <p:cNvSpPr>
              <a:spLocks noChangeShapeType="1"/>
            </p:cNvSpPr>
            <p:nvPr/>
          </p:nvSpPr>
          <p:spPr bwMode="auto">
            <a:xfrm flipH="1" flipV="1">
              <a:off x="748" y="2251"/>
              <a:ext cx="91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22571" name="Group 43"/>
          <p:cNvGrpSpPr>
            <a:grpSpLocks/>
          </p:cNvGrpSpPr>
          <p:nvPr/>
        </p:nvGrpSpPr>
        <p:grpSpPr bwMode="auto">
          <a:xfrm>
            <a:off x="1258888" y="3284538"/>
            <a:ext cx="792162" cy="669925"/>
            <a:chOff x="1927" y="2069"/>
            <a:chExt cx="499" cy="422"/>
          </a:xfrm>
        </p:grpSpPr>
        <p:sp>
          <p:nvSpPr>
            <p:cNvPr id="9245" name="Freeform 41"/>
            <p:cNvSpPr>
              <a:spLocks/>
            </p:cNvSpPr>
            <p:nvPr/>
          </p:nvSpPr>
          <p:spPr bwMode="auto">
            <a:xfrm rot="373890">
              <a:off x="1927" y="2069"/>
              <a:ext cx="432" cy="422"/>
            </a:xfrm>
            <a:custGeom>
              <a:avLst/>
              <a:gdLst>
                <a:gd name="T0" fmla="*/ 0 w 432"/>
                <a:gd name="T1" fmla="*/ 56 h 422"/>
                <a:gd name="T2" fmla="*/ 43 w 432"/>
                <a:gd name="T3" fmla="*/ 192 h 422"/>
                <a:gd name="T4" fmla="*/ 17 w 432"/>
                <a:gd name="T5" fmla="*/ 268 h 422"/>
                <a:gd name="T6" fmla="*/ 9 w 432"/>
                <a:gd name="T7" fmla="*/ 294 h 422"/>
                <a:gd name="T8" fmla="*/ 26 w 432"/>
                <a:gd name="T9" fmla="*/ 268 h 422"/>
                <a:gd name="T10" fmla="*/ 110 w 432"/>
                <a:gd name="T11" fmla="*/ 107 h 422"/>
                <a:gd name="T12" fmla="*/ 187 w 432"/>
                <a:gd name="T13" fmla="*/ 175 h 422"/>
                <a:gd name="T14" fmla="*/ 237 w 432"/>
                <a:gd name="T15" fmla="*/ 421 h 422"/>
                <a:gd name="T16" fmla="*/ 390 w 432"/>
                <a:gd name="T17" fmla="*/ 387 h 422"/>
                <a:gd name="T18" fmla="*/ 432 w 432"/>
                <a:gd name="T19" fmla="*/ 294 h 4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32" h="422">
                  <a:moveTo>
                    <a:pt x="0" y="56"/>
                  </a:moveTo>
                  <a:cubicBezTo>
                    <a:pt x="90" y="0"/>
                    <a:pt x="51" y="117"/>
                    <a:pt x="43" y="192"/>
                  </a:cubicBezTo>
                  <a:cubicBezTo>
                    <a:pt x="41" y="216"/>
                    <a:pt x="25" y="245"/>
                    <a:pt x="17" y="268"/>
                  </a:cubicBezTo>
                  <a:cubicBezTo>
                    <a:pt x="14" y="277"/>
                    <a:pt x="0" y="294"/>
                    <a:pt x="9" y="294"/>
                  </a:cubicBezTo>
                  <a:cubicBezTo>
                    <a:pt x="19" y="294"/>
                    <a:pt x="20" y="277"/>
                    <a:pt x="26" y="268"/>
                  </a:cubicBezTo>
                  <a:cubicBezTo>
                    <a:pt x="35" y="192"/>
                    <a:pt x="32" y="135"/>
                    <a:pt x="110" y="107"/>
                  </a:cubicBezTo>
                  <a:cubicBezTo>
                    <a:pt x="179" y="121"/>
                    <a:pt x="174" y="102"/>
                    <a:pt x="187" y="175"/>
                  </a:cubicBezTo>
                  <a:cubicBezTo>
                    <a:pt x="192" y="299"/>
                    <a:pt x="151" y="363"/>
                    <a:pt x="237" y="421"/>
                  </a:cubicBezTo>
                  <a:cubicBezTo>
                    <a:pt x="311" y="414"/>
                    <a:pt x="337" y="422"/>
                    <a:pt x="390" y="387"/>
                  </a:cubicBezTo>
                  <a:cubicBezTo>
                    <a:pt x="401" y="352"/>
                    <a:pt x="417" y="326"/>
                    <a:pt x="432" y="294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246" name="Line 42"/>
            <p:cNvSpPr>
              <a:spLocks noChangeShapeType="1"/>
            </p:cNvSpPr>
            <p:nvPr/>
          </p:nvSpPr>
          <p:spPr bwMode="auto">
            <a:xfrm flipV="1">
              <a:off x="2336" y="2205"/>
              <a:ext cx="90" cy="2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2572" name="WordArt 44"/>
          <p:cNvSpPr>
            <a:spLocks noChangeArrowheads="1" noChangeShapeType="1" noTextEdit="1"/>
          </p:cNvSpPr>
          <p:nvPr/>
        </p:nvSpPr>
        <p:spPr bwMode="auto">
          <a:xfrm>
            <a:off x="1187450" y="4437063"/>
            <a:ext cx="809625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Ｎ極</a:t>
            </a:r>
          </a:p>
        </p:txBody>
      </p:sp>
      <p:sp>
        <p:nvSpPr>
          <p:cNvPr id="22573" name="WordArt 45"/>
          <p:cNvSpPr>
            <a:spLocks noChangeArrowheads="1" noChangeShapeType="1" noTextEdit="1"/>
          </p:cNvSpPr>
          <p:nvPr/>
        </p:nvSpPr>
        <p:spPr bwMode="auto">
          <a:xfrm>
            <a:off x="3059113" y="4437063"/>
            <a:ext cx="8001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Ｓ極</a:t>
            </a:r>
          </a:p>
        </p:txBody>
      </p:sp>
      <p:sp>
        <p:nvSpPr>
          <p:cNvPr id="22574" name="Text Box 46"/>
          <p:cNvSpPr txBox="1">
            <a:spLocks noChangeArrowheads="1"/>
          </p:cNvSpPr>
          <p:nvPr/>
        </p:nvSpPr>
        <p:spPr bwMode="auto">
          <a:xfrm>
            <a:off x="684213" y="5516563"/>
            <a:ext cx="81359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2800" b="1">
                <a:solidFill>
                  <a:srgbClr val="FF0000"/>
                </a:solidFill>
              </a:rPr>
              <a:t>Ｎ極</a:t>
            </a:r>
            <a:r>
              <a:rPr lang="ja-JP" altLang="en-US" sz="2800" b="1"/>
              <a:t>、</a:t>
            </a:r>
            <a:r>
              <a:rPr lang="ja-JP" altLang="en-US" sz="2800" b="1">
                <a:solidFill>
                  <a:srgbClr val="0000FF"/>
                </a:solidFill>
              </a:rPr>
              <a:t>Ｓ極</a:t>
            </a:r>
            <a:r>
              <a:rPr lang="ja-JP" altLang="en-US" sz="2800" b="1"/>
              <a:t>が決まるわけを「</a:t>
            </a:r>
            <a:r>
              <a:rPr lang="ja-JP" altLang="en-US" sz="2800" b="1">
                <a:solidFill>
                  <a:schemeClr val="hlink"/>
                </a:solidFill>
              </a:rPr>
              <a:t>右ねじの法則</a:t>
            </a:r>
            <a:r>
              <a:rPr lang="ja-JP" altLang="en-US" sz="2800" b="1"/>
              <a:t>」から考える</a:t>
            </a:r>
          </a:p>
        </p:txBody>
      </p:sp>
      <p:grpSp>
        <p:nvGrpSpPr>
          <p:cNvPr id="9282" name="Group 66"/>
          <p:cNvGrpSpPr>
            <a:grpSpLocks/>
          </p:cNvGrpSpPr>
          <p:nvPr/>
        </p:nvGrpSpPr>
        <p:grpSpPr bwMode="auto">
          <a:xfrm>
            <a:off x="900113" y="2852738"/>
            <a:ext cx="1439862" cy="1439862"/>
            <a:chOff x="567" y="1797"/>
            <a:chExt cx="907" cy="907"/>
          </a:xfrm>
        </p:grpSpPr>
        <p:grpSp>
          <p:nvGrpSpPr>
            <p:cNvPr id="9238" name="Group 33"/>
            <p:cNvGrpSpPr>
              <a:grpSpLocks/>
            </p:cNvGrpSpPr>
            <p:nvPr/>
          </p:nvGrpSpPr>
          <p:grpSpPr bwMode="auto">
            <a:xfrm>
              <a:off x="657" y="1797"/>
              <a:ext cx="726" cy="907"/>
              <a:chOff x="657" y="1797"/>
              <a:chExt cx="726" cy="907"/>
            </a:xfrm>
          </p:grpSpPr>
          <p:grpSp>
            <p:nvGrpSpPr>
              <p:cNvPr id="9241" name="Group 29"/>
              <p:cNvGrpSpPr>
                <a:grpSpLocks/>
              </p:cNvGrpSpPr>
              <p:nvPr/>
            </p:nvGrpSpPr>
            <p:grpSpPr bwMode="auto">
              <a:xfrm>
                <a:off x="657" y="1797"/>
                <a:ext cx="726" cy="815"/>
                <a:chOff x="657" y="1752"/>
                <a:chExt cx="771" cy="815"/>
              </a:xfrm>
            </p:grpSpPr>
            <p:sp>
              <p:nvSpPr>
                <p:cNvPr id="9243" name="AutoShape 26"/>
                <p:cNvSpPr>
                  <a:spLocks noChangeArrowheads="1"/>
                </p:cNvSpPr>
                <p:nvPr/>
              </p:nvSpPr>
              <p:spPr bwMode="auto">
                <a:xfrm rot="10800000">
                  <a:off x="884" y="1752"/>
                  <a:ext cx="317" cy="136"/>
                </a:xfrm>
                <a:prstGeom prst="rightArrow">
                  <a:avLst>
                    <a:gd name="adj1" fmla="val 50000"/>
                    <a:gd name="adj2" fmla="val 58272"/>
                  </a:avLst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9244" name="Oval 27"/>
                <p:cNvSpPr>
                  <a:spLocks noChangeArrowheads="1"/>
                </p:cNvSpPr>
                <p:nvPr/>
              </p:nvSpPr>
              <p:spPr bwMode="auto">
                <a:xfrm>
                  <a:off x="657" y="1842"/>
                  <a:ext cx="771" cy="725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sp>
            <p:nvSpPr>
              <p:cNvPr id="9242" name="AutoShape 32"/>
              <p:cNvSpPr>
                <a:spLocks noChangeArrowheads="1"/>
              </p:cNvSpPr>
              <p:nvPr/>
            </p:nvSpPr>
            <p:spPr bwMode="auto">
              <a:xfrm rot="10800000">
                <a:off x="884" y="2568"/>
                <a:ext cx="272" cy="136"/>
              </a:xfrm>
              <a:prstGeom prst="leftArrow">
                <a:avLst>
                  <a:gd name="adj1" fmla="val 50000"/>
                  <a:gd name="adj2" fmla="val 50000"/>
                </a:avLst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sp>
          <p:nvSpPr>
            <p:cNvPr id="2" name="下矢印 3"/>
            <p:cNvSpPr>
              <a:spLocks noChangeArrowheads="1"/>
            </p:cNvSpPr>
            <p:nvPr/>
          </p:nvSpPr>
          <p:spPr bwMode="auto">
            <a:xfrm rot="21548787" flipH="1">
              <a:off x="567" y="2160"/>
              <a:ext cx="136" cy="272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3" name="下矢印 3"/>
            <p:cNvSpPr>
              <a:spLocks noChangeArrowheads="1"/>
            </p:cNvSpPr>
            <p:nvPr/>
          </p:nvSpPr>
          <p:spPr bwMode="auto">
            <a:xfrm rot="10800000" flipH="1">
              <a:off x="1338" y="2115"/>
              <a:ext cx="136" cy="272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9316" name="Group 100"/>
          <p:cNvGrpSpPr>
            <a:grpSpLocks/>
          </p:cNvGrpSpPr>
          <p:nvPr/>
        </p:nvGrpSpPr>
        <p:grpSpPr bwMode="auto">
          <a:xfrm>
            <a:off x="2700338" y="2781300"/>
            <a:ext cx="1439862" cy="1439863"/>
            <a:chOff x="3651" y="2523"/>
            <a:chExt cx="907" cy="907"/>
          </a:xfrm>
        </p:grpSpPr>
        <p:sp>
          <p:nvSpPr>
            <p:cNvPr id="9233" name="AutoShape 23"/>
            <p:cNvSpPr>
              <a:spLocks noChangeArrowheads="1"/>
            </p:cNvSpPr>
            <p:nvPr/>
          </p:nvSpPr>
          <p:spPr bwMode="auto">
            <a:xfrm>
              <a:off x="3956" y="2523"/>
              <a:ext cx="298" cy="136"/>
            </a:xfrm>
            <a:prstGeom prst="rightArrow">
              <a:avLst>
                <a:gd name="adj1" fmla="val 50000"/>
                <a:gd name="adj2" fmla="val 54779"/>
              </a:avLst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9234" name="Oval 28"/>
            <p:cNvSpPr>
              <a:spLocks noChangeArrowheads="1"/>
            </p:cNvSpPr>
            <p:nvPr/>
          </p:nvSpPr>
          <p:spPr bwMode="auto">
            <a:xfrm>
              <a:off x="3742" y="2614"/>
              <a:ext cx="726" cy="725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9235" name="AutoShape 31"/>
            <p:cNvSpPr>
              <a:spLocks noChangeArrowheads="1"/>
            </p:cNvSpPr>
            <p:nvPr/>
          </p:nvSpPr>
          <p:spPr bwMode="auto">
            <a:xfrm>
              <a:off x="3969" y="3294"/>
              <a:ext cx="272" cy="136"/>
            </a:xfrm>
            <a:prstGeom prst="leftArrow">
              <a:avLst>
                <a:gd name="adj1" fmla="val 50000"/>
                <a:gd name="adj2" fmla="val 50000"/>
              </a:avLst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" name="下矢印 3"/>
            <p:cNvSpPr>
              <a:spLocks noChangeArrowheads="1"/>
            </p:cNvSpPr>
            <p:nvPr/>
          </p:nvSpPr>
          <p:spPr bwMode="auto">
            <a:xfrm flipH="1">
              <a:off x="4422" y="2840"/>
              <a:ext cx="136" cy="317"/>
            </a:xfrm>
            <a:prstGeom prst="downArrow">
              <a:avLst>
                <a:gd name="adj1" fmla="val 50000"/>
                <a:gd name="adj2" fmla="val 116544"/>
              </a:avLst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5" name="下矢印 3"/>
            <p:cNvSpPr>
              <a:spLocks noChangeArrowheads="1"/>
            </p:cNvSpPr>
            <p:nvPr/>
          </p:nvSpPr>
          <p:spPr bwMode="auto">
            <a:xfrm rot="10800000" flipH="1">
              <a:off x="3651" y="2840"/>
              <a:ext cx="135" cy="318"/>
            </a:xfrm>
            <a:prstGeom prst="downArrow">
              <a:avLst>
                <a:gd name="adj1" fmla="val 50000"/>
                <a:gd name="adj2" fmla="val 117778"/>
              </a:avLst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</p:spTree>
  </p:cSld>
  <p:clrMapOvr>
    <a:masterClrMapping/>
  </p:clrMapOvr>
  <p:transition spd="slow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81481E-6 C 0.004 -0.01527 -2.77778E-6 0.00255 -2.77778E-6 -0.02939 C -2.77778E-6 -0.0831 0.0007 -0.13657 0.00157 -0.19027 C 0.00174 -0.19861 0.02014 -0.23078 0.025 -0.23726 C 0.029 -0.24259 0.03542 -0.25486 0.03542 -0.25462 C 0.03907 -0.27083 0.04566 -0.26342 0.05452 -0.25879 C 0.06025 -0.24745 0.05434 -0.23148 0.06042 -0.22152 C 0.06233 -0.21851 0.06667 -0.21689 0.06927 -0.21574 C 0.07587 -0.20208 0.06927 -0.18657 0.07795 -0.17453 C 0.08021 -0.16064 0.08316 -0.12893 0.07066 -0.12361 C 0.06841 -0.1243 0.06285 -0.12569 0.06042 -0.12754 C 0.05729 -0.12986 0.05157 -0.13541 0.05157 -0.13518 C 0.05 -0.13842 0.04705 -0.14328 0.04705 -0.14722 C 0.04705 -0.16041 0.04896 -0.1831 0.05452 -0.19421 C 0.05591 -0.20347 0.05868 -0.20902 0.06042 -0.21782 C 0.06094 -0.225 0.06025 -0.2324 0.06181 -0.23935 C 0.06233 -0.24166 0.06511 -0.24143 0.06632 -0.24328 C 0.06858 -0.24675 0.06875 -0.25324 0.07205 -0.25486 C 0.07986 -0.25856 0.07535 -0.25578 0.08542 -0.26481 C 0.08681 -0.2662 0.08976 -0.26875 0.08976 -0.26851 C 0.10035 -0.26365 0.11111 -0.25648 0.12205 -0.253 C 0.11702 -0.23217 0.12205 -0.25532 0.12205 -0.20208 C 0.12205 -0.19699 0.11979 -0.17291 0.11927 -0.16666 C 0.11945 -0.16365 0.12223 -0.14328 0.11927 -0.13726 C 0.1191 -0.1368 0.10695 -0.13194 0.10591 -0.13148 C 0.10052 -0.13217 0.09098 -0.12638 0.08976 -0.13333 C 0.08507 -0.15879 0.09045 -0.18564 0.09132 -0.2118 C 0.0915 -0.21921 0.09445 -0.22384 0.09861 -0.22754 C 0.09983 -0.23819 0.09913 -0.2449 0.10591 -0.25115 C 0.10695 -0.253 0.10747 -0.25532 0.10886 -0.25694 C 0.11146 -0.25995 0.11771 -0.26481 0.11771 -0.26458 C 0.1217 -0.26412 0.12552 -0.26273 0.12952 -0.26273 C 0.13941 -0.26273 0.12761 -0.27129 0.13976 -0.25879 C 0.14115 -0.23518 0.14184 -0.20416 0.14705 -0.1824 C 0.14827 -0.1699 0.15018 -0.15763 0.15157 -0.14513 C 0.14983 -0.12708 0.15191 -0.12361 0.13837 -0.12754 C 0.13559 -0.16921 0.13594 -0.15462 0.13837 -0.21782 C 0.13924 -0.23912 0.14358 -0.2405 0.15747 -0.24328 C 0.15799 -0.24583 0.15695 -0.25023 0.15886 -0.25115 C 0.16511 -0.25393 0.18021 -0.24537 0.18681 -0.24328 C 0.18733 -0.24004 0.18768 -0.23657 0.18837 -0.23333 C 0.18924 -0.22939 0.19132 -0.22152 0.19132 -0.22129 C 0.19167 -0.21805 0.19375 -0.19768 0.19427 -0.19421 C 0.19497 -0.19027 0.19705 -0.1824 0.19705 -0.18217 C 0.19532 -0.16805 0.19688 -0.16412 0.2 -0.15115 C 0.19948 -0.14583 0.19948 -0.1405 0.19861 -0.13541 C 0.19792 -0.13125 0.19566 -0.12361 0.19566 -0.12337 C 0.18507 -0.12824 0.18941 -0.12523 0.18247 -0.13148 C 0.1757 -0.1449 0.17778 -0.13888 0.175 -0.14907 C 0.17604 -0.16388 0.175 -0.17453 0.18091 -0.18634 C 0.18143 -0.19004 0.1842 -0.20648 0.18681 -0.20995 C 0.18976 -0.21388 0.19705 -0.21967 0.19705 -0.21944 C 0.20087 -0.22708 0.20434 -0.22939 0.21042 -0.23333 C 0.21337 -0.23726 0.21632 -0.2412 0.21927 -0.24513 C 0.23108 -0.26087 0.21927 -0.25462 0.22952 -0.25879 C 0.24011 -0.25416 0.23663 -0.25833 0.24132 -0.24907 C 0.24427 -0.2368 0.24288 -0.22407 0.24566 -0.2118 C 0.2467 -0.19236 0.24809 -0.18032 0.25157 -0.16273 C 0.25 -0.1456 0.25191 -0.14398 0.24132 -0.13935 C 0.23733 -0.14004 0.23316 -0.13935 0.22952 -0.1412 C 0.22761 -0.14212 0.22552 -0.15069 0.225 -0.153 C 0.22275 -0.16157 0.21979 -0.16828 0.21771 -0.17662 C 0.21962 -0.1912 0.2191 -0.20578 0.22657 -0.21782 C 0.23125 -0.22546 0.24427 -0.23541 0.24427 -0.23518 C 0.24636 -0.24398 0.25313 -0.25 0.25886 -0.25486 C 0.27743 -0.25023 0.26858 -0.25208 0.28542 -0.24907 C 0.28594 -0.20532 0.2849 -0.16157 0.28681 -0.11782 C 0.28698 -0.1155 0.29028 -0.11597 0.29132 -0.11388 C 0.29358 -0.10949 0.29323 -0.10347 0.29427 -0.09814 C 0.29584 -0.07847 0.29601 -0.05601 0.30452 -0.03935 C 0.30712 -0.01712 0.30868 -0.0155 0.31181 0.00186 C 0.31233 0.02153 0.31337 0.04098 0.31337 0.06065 C 0.31337 0.06991 0.31528 0.08172 0.31042 0.0882 C 0.3066 0.09329 0.2882 0.09375 0.28681 0.09399 C 0.26823 0.09931 0.25226 0.1007 0.23247 0.10186 C 0.22674 0.10463 0.22344 0.10255 0.21771 0.1 C 0.18663 0.10139 0.15591 0.10394 0.125 0.10788 C 0.11233 0.1132 0.12674 0.10788 0.09705 0.10788 C 0.07917 0.10788 0.06563 0.10973 0.04861 0.11181 C 0.03299 0.11112 0.01719 0.11227 0.00157 0.10973 C -2.77778E-6 0.1095 0.00035 0.10602 -2.77778E-6 0.10394 C -0.00173 0.09375 -0.00156 0.08889 -0.00573 0.08033 C -0.00729 0.00903 0.01042 0.00973 -0.00868 0.00973 " pathEditMode="relative" rAng="0" ptsTypes="ffffffffffffffffffffffffffffffffffffffffffffffffffffffffffffffffffffffffffffffffffA">
                                      <p:cBhvr>
                                        <p:cTn id="26" dur="50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30" y="-7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9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50" dur="2000" fill="hold"/>
                                        <p:tgtEl>
                                          <p:spTgt spid="92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2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9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4" dur="2000" fill="hold"/>
                                        <p:tgtEl>
                                          <p:spTgt spid="93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225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225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22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22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80" dur="2000" fill="hold"/>
                                        <p:tgtEl>
                                          <p:spTgt spid="225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2" dur="2000" fill="hold"/>
                                        <p:tgtEl>
                                          <p:spTgt spid="225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22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22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07407E-6 L 0.26285 -0.39027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225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42" y="-19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07407E-6 L 0.56267 -0.39027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225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25" y="-19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0"/>
                                        <p:tgtEl>
                                          <p:spTgt spid="22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" dur="5000"/>
                                        <p:tgtEl>
                                          <p:spTgt spid="22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0"/>
                                        <p:tgtEl>
                                          <p:spTgt spid="22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2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50" grpId="0"/>
      <p:bldP spid="22550" grpId="1"/>
      <p:bldP spid="22574" grpId="0"/>
      <p:bldP spid="2257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下矢印 3"/>
          <p:cNvSpPr>
            <a:spLocks noChangeArrowheads="1"/>
          </p:cNvSpPr>
          <p:nvPr/>
        </p:nvSpPr>
        <p:spPr bwMode="auto">
          <a:xfrm rot="14092386" flipH="1">
            <a:off x="3420269" y="2924969"/>
            <a:ext cx="215900" cy="360362"/>
          </a:xfrm>
          <a:prstGeom prst="downArrow">
            <a:avLst>
              <a:gd name="adj1" fmla="val 50000"/>
              <a:gd name="adj2" fmla="val 83456"/>
            </a:avLst>
          </a:prstGeom>
          <a:solidFill>
            <a:srgbClr val="0000CC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grpSp>
        <p:nvGrpSpPr>
          <p:cNvPr id="71" name="グループ化 70"/>
          <p:cNvGrpSpPr>
            <a:grpSpLocks/>
          </p:cNvGrpSpPr>
          <p:nvPr/>
        </p:nvGrpSpPr>
        <p:grpSpPr bwMode="auto">
          <a:xfrm>
            <a:off x="3563938" y="3213100"/>
            <a:ext cx="260350" cy="250825"/>
            <a:chOff x="6088063" y="5222405"/>
            <a:chExt cx="1401761" cy="1268033"/>
          </a:xfrm>
        </p:grpSpPr>
        <p:sp>
          <p:nvSpPr>
            <p:cNvPr id="2" name="円/楕円 71"/>
            <p:cNvSpPr/>
            <p:nvPr/>
          </p:nvSpPr>
          <p:spPr>
            <a:xfrm>
              <a:off x="6088063" y="5222405"/>
              <a:ext cx="1401761" cy="126803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cxnSp>
          <p:nvCxnSpPr>
            <p:cNvPr id="5" name="直線コネクタ 72"/>
            <p:cNvCxnSpPr/>
            <p:nvPr/>
          </p:nvCxnSpPr>
          <p:spPr>
            <a:xfrm>
              <a:off x="6088063" y="5856424"/>
              <a:ext cx="1401761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直線コネクタ 73"/>
            <p:cNvCxnSpPr/>
            <p:nvPr/>
          </p:nvCxnSpPr>
          <p:spPr>
            <a:xfrm>
              <a:off x="6788944" y="5222405"/>
              <a:ext cx="0" cy="1268033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5" name="グループ化 74"/>
          <p:cNvGrpSpPr>
            <a:grpSpLocks/>
          </p:cNvGrpSpPr>
          <p:nvPr/>
        </p:nvGrpSpPr>
        <p:grpSpPr bwMode="auto">
          <a:xfrm>
            <a:off x="3132138" y="2781300"/>
            <a:ext cx="277812" cy="260350"/>
            <a:chOff x="4572001" y="5185302"/>
            <a:chExt cx="1401761" cy="1268033"/>
          </a:xfrm>
        </p:grpSpPr>
        <p:sp>
          <p:nvSpPr>
            <p:cNvPr id="10" name="円/楕円 75"/>
            <p:cNvSpPr/>
            <p:nvPr/>
          </p:nvSpPr>
          <p:spPr>
            <a:xfrm>
              <a:off x="4572001" y="5185302"/>
              <a:ext cx="1401761" cy="126803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1" name="円/楕円 76"/>
            <p:cNvSpPr/>
            <p:nvPr/>
          </p:nvSpPr>
          <p:spPr>
            <a:xfrm>
              <a:off x="5036585" y="5641487"/>
              <a:ext cx="512645" cy="43298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sp>
        <p:nvSpPr>
          <p:cNvPr id="23595" name="Arc 43"/>
          <p:cNvSpPr>
            <a:spLocks/>
          </p:cNvSpPr>
          <p:nvPr/>
        </p:nvSpPr>
        <p:spPr bwMode="auto">
          <a:xfrm rot="-2816223">
            <a:off x="3606007" y="2667794"/>
            <a:ext cx="192087" cy="663575"/>
          </a:xfrm>
          <a:custGeom>
            <a:avLst/>
            <a:gdLst>
              <a:gd name="T0" fmla="*/ 0 w 21600"/>
              <a:gd name="T1" fmla="*/ 0 h 43187"/>
              <a:gd name="T2" fmla="*/ 367025842 w 21600"/>
              <a:gd name="T3" fmla="*/ 2147483647 h 43187"/>
              <a:gd name="T4" fmla="*/ 0 w 21600"/>
              <a:gd name="T5" fmla="*/ 2147483647 h 431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40"/>
                  <a:pt x="12375" y="42787"/>
                  <a:pt x="742" y="43187"/>
                </a:cubicBezTo>
              </a:path>
              <a:path w="21600" h="4318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40"/>
                  <a:pt x="12375" y="42787"/>
                  <a:pt x="742" y="4318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99" name="Arc 47"/>
          <p:cNvSpPr>
            <a:spLocks/>
          </p:cNvSpPr>
          <p:nvPr/>
        </p:nvSpPr>
        <p:spPr bwMode="auto">
          <a:xfrm rot="-3091042" flipH="1" flipV="1">
            <a:off x="3266282" y="2985293"/>
            <a:ext cx="215900" cy="696913"/>
          </a:xfrm>
          <a:custGeom>
            <a:avLst/>
            <a:gdLst>
              <a:gd name="T0" fmla="*/ 0 w 21600"/>
              <a:gd name="T1" fmla="*/ 0 h 43200"/>
              <a:gd name="T2" fmla="*/ 138583391 w 21600"/>
              <a:gd name="T3" fmla="*/ 2147483647 h 43200"/>
              <a:gd name="T4" fmla="*/ 0 w 21600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5"/>
                  <a:pt x="12013" y="43123"/>
                  <a:pt x="138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5"/>
                  <a:pt x="12013" y="43123"/>
                  <a:pt x="138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603" name="AutoShape 51"/>
          <p:cNvSpPr>
            <a:spLocks noChangeArrowheads="1"/>
          </p:cNvSpPr>
          <p:nvPr/>
        </p:nvSpPr>
        <p:spPr bwMode="auto">
          <a:xfrm rot="1305977">
            <a:off x="3635375" y="2781300"/>
            <a:ext cx="341313" cy="234950"/>
          </a:xfrm>
          <a:prstGeom prst="rightArrow">
            <a:avLst>
              <a:gd name="adj1" fmla="val 50000"/>
              <a:gd name="adj2" fmla="val 36318"/>
            </a:avLst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3605" name="AutoShape 53"/>
          <p:cNvSpPr>
            <a:spLocks noChangeArrowheads="1"/>
          </p:cNvSpPr>
          <p:nvPr/>
        </p:nvSpPr>
        <p:spPr bwMode="auto">
          <a:xfrm rot="-9138509">
            <a:off x="3203575" y="3357563"/>
            <a:ext cx="288925" cy="217487"/>
          </a:xfrm>
          <a:prstGeom prst="rightArrow">
            <a:avLst>
              <a:gd name="adj1" fmla="val 50000"/>
              <a:gd name="adj2" fmla="val 33212"/>
            </a:avLst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3609" name="WordArt 57"/>
          <p:cNvSpPr>
            <a:spLocks noChangeArrowheads="1" noChangeShapeType="1" noTextEdit="1"/>
          </p:cNvSpPr>
          <p:nvPr/>
        </p:nvSpPr>
        <p:spPr bwMode="auto">
          <a:xfrm>
            <a:off x="1042988" y="404813"/>
            <a:ext cx="3376612" cy="444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hlink"/>
                </a:solidFill>
                <a:latin typeface="ＭＳ Ｐゴシック" panose="020B0600070205080204" pitchFamily="50" charset="-128"/>
              </a:rPr>
              <a:t>先端側から見ると</a:t>
            </a:r>
          </a:p>
        </p:txBody>
      </p:sp>
      <p:sp>
        <p:nvSpPr>
          <p:cNvPr id="23610" name="WordArt 58"/>
          <p:cNvSpPr>
            <a:spLocks noChangeArrowheads="1" noChangeShapeType="1" noTextEdit="1"/>
          </p:cNvSpPr>
          <p:nvPr/>
        </p:nvSpPr>
        <p:spPr bwMode="auto">
          <a:xfrm>
            <a:off x="2124075" y="4076700"/>
            <a:ext cx="9144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33CC"/>
                </a:solidFill>
                <a:latin typeface="ＭＳ Ｐゴシック" panose="020B0600070205080204" pitchFamily="50" charset="-128"/>
              </a:rPr>
              <a:t>電流</a:t>
            </a:r>
          </a:p>
        </p:txBody>
      </p:sp>
      <p:sp>
        <p:nvSpPr>
          <p:cNvPr id="23613" name="WordArt 61"/>
          <p:cNvSpPr>
            <a:spLocks noChangeArrowheads="1" noChangeShapeType="1" noTextEdit="1"/>
          </p:cNvSpPr>
          <p:nvPr/>
        </p:nvSpPr>
        <p:spPr bwMode="auto">
          <a:xfrm>
            <a:off x="2916238" y="3644900"/>
            <a:ext cx="119062" cy="3127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ja-JP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i</a:t>
            </a:r>
            <a:endParaRPr lang="ja-JP" altLang="en-US" sz="3600" kern="10">
              <a:solidFill>
                <a:srgbClr val="0000FF"/>
              </a:solidFill>
              <a:latin typeface="ＭＳ Ｐゴシック" panose="020B0600070205080204" pitchFamily="50" charset="-128"/>
            </a:endParaRPr>
          </a:p>
        </p:txBody>
      </p:sp>
      <p:grpSp>
        <p:nvGrpSpPr>
          <p:cNvPr id="23627" name="Group 75"/>
          <p:cNvGrpSpPr>
            <a:grpSpLocks/>
          </p:cNvGrpSpPr>
          <p:nvPr/>
        </p:nvGrpSpPr>
        <p:grpSpPr bwMode="auto">
          <a:xfrm>
            <a:off x="1979613" y="1341438"/>
            <a:ext cx="1728787" cy="1584325"/>
            <a:chOff x="1111" y="890"/>
            <a:chExt cx="1089" cy="998"/>
          </a:xfrm>
        </p:grpSpPr>
        <p:sp>
          <p:nvSpPr>
            <p:cNvPr id="23" name="円/楕円 22"/>
            <p:cNvSpPr/>
            <p:nvPr/>
          </p:nvSpPr>
          <p:spPr>
            <a:xfrm>
              <a:off x="1111" y="890"/>
              <a:ext cx="1089" cy="998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0337" name="Oval 73"/>
            <p:cNvSpPr>
              <a:spLocks noChangeArrowheads="1"/>
            </p:cNvSpPr>
            <p:nvPr/>
          </p:nvSpPr>
          <p:spPr bwMode="auto">
            <a:xfrm>
              <a:off x="1247" y="1026"/>
              <a:ext cx="817" cy="726"/>
            </a:xfrm>
            <a:prstGeom prst="ellipse">
              <a:avLst/>
            </a:prstGeom>
            <a:solidFill>
              <a:srgbClr val="CC6600"/>
            </a:solidFill>
            <a:ln w="9525">
              <a:solidFill>
                <a:srgbClr val="CC66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0338" name="WordArt 74"/>
            <p:cNvSpPr>
              <a:spLocks noChangeArrowheads="1" noChangeShapeType="1" noTextEdit="1"/>
            </p:cNvSpPr>
            <p:nvPr/>
          </p:nvSpPr>
          <p:spPr bwMode="auto">
            <a:xfrm>
              <a:off x="1519" y="1253"/>
              <a:ext cx="288" cy="28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rPr>
                <a:t>釘</a:t>
              </a:r>
            </a:p>
          </p:txBody>
        </p:sp>
      </p:grpSp>
      <p:sp>
        <p:nvSpPr>
          <p:cNvPr id="23628" name="WordArt 76"/>
          <p:cNvSpPr>
            <a:spLocks noChangeArrowheads="1" noChangeShapeType="1" noTextEdit="1"/>
          </p:cNvSpPr>
          <p:nvPr/>
        </p:nvSpPr>
        <p:spPr bwMode="auto">
          <a:xfrm>
            <a:off x="4643438" y="1052513"/>
            <a:ext cx="3887787" cy="431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2"/>
                </a:solidFill>
                <a:latin typeface="ＭＳ Ｐゴシック" panose="020B0600070205080204" pitchFamily="50" charset="-128"/>
              </a:rPr>
              <a:t>電流が作る磁界は右ねじだから</a:t>
            </a:r>
          </a:p>
        </p:txBody>
      </p:sp>
      <p:sp>
        <p:nvSpPr>
          <p:cNvPr id="23629" name="WordArt 77"/>
          <p:cNvSpPr>
            <a:spLocks noChangeArrowheads="1" noChangeShapeType="1" noTextEdit="1"/>
          </p:cNvSpPr>
          <p:nvPr/>
        </p:nvSpPr>
        <p:spPr bwMode="auto">
          <a:xfrm>
            <a:off x="4787900" y="1844675"/>
            <a:ext cx="3875088" cy="300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釘部分の磁界は画面手前向き</a:t>
            </a:r>
          </a:p>
        </p:txBody>
      </p:sp>
      <p:sp>
        <p:nvSpPr>
          <p:cNvPr id="23630" name="WordArt 78"/>
          <p:cNvSpPr>
            <a:spLocks noChangeArrowheads="1" noChangeShapeType="1" noTextEdit="1"/>
          </p:cNvSpPr>
          <p:nvPr/>
        </p:nvSpPr>
        <p:spPr bwMode="auto">
          <a:xfrm>
            <a:off x="4859338" y="2420938"/>
            <a:ext cx="2881312" cy="31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電流が釘を一周すると</a:t>
            </a:r>
          </a:p>
        </p:txBody>
      </p:sp>
      <p:sp>
        <p:nvSpPr>
          <p:cNvPr id="23664" name="WordArt 112"/>
          <p:cNvSpPr>
            <a:spLocks noChangeArrowheads="1" noChangeShapeType="1" noTextEdit="1"/>
          </p:cNvSpPr>
          <p:nvPr/>
        </p:nvSpPr>
        <p:spPr bwMode="auto">
          <a:xfrm>
            <a:off x="4572000" y="3284538"/>
            <a:ext cx="3922713" cy="444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2"/>
                </a:solidFill>
                <a:latin typeface="ＭＳ Ｐゴシック" panose="020B0600070205080204" pitchFamily="50" charset="-128"/>
              </a:rPr>
              <a:t>釘部分は全て先端向きの磁界</a:t>
            </a:r>
          </a:p>
        </p:txBody>
      </p:sp>
      <p:grpSp>
        <p:nvGrpSpPr>
          <p:cNvPr id="23692" name="グループ化 9"/>
          <p:cNvGrpSpPr>
            <a:grpSpLocks/>
          </p:cNvGrpSpPr>
          <p:nvPr/>
        </p:nvGrpSpPr>
        <p:grpSpPr bwMode="auto">
          <a:xfrm>
            <a:off x="4932363" y="4797425"/>
            <a:ext cx="2286000" cy="727075"/>
            <a:chOff x="6512172" y="2492895"/>
            <a:chExt cx="2112195" cy="348419"/>
          </a:xfrm>
        </p:grpSpPr>
        <p:sp>
          <p:nvSpPr>
            <p:cNvPr id="6" name="正方形/長方形 5"/>
            <p:cNvSpPr/>
            <p:nvPr/>
          </p:nvSpPr>
          <p:spPr>
            <a:xfrm>
              <a:off x="6818733" y="2570490"/>
              <a:ext cx="1688290" cy="191707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7" name="二等辺三角形 6"/>
            <p:cNvSpPr>
              <a:spLocks noChangeArrowheads="1"/>
            </p:cNvSpPr>
            <p:nvPr/>
          </p:nvSpPr>
          <p:spPr bwMode="auto">
            <a:xfrm rot="-5400000">
              <a:off x="6570741" y="2514204"/>
              <a:ext cx="189424" cy="306561"/>
            </a:xfrm>
            <a:prstGeom prst="triangle">
              <a:avLst>
                <a:gd name="adj" fmla="val 50000"/>
              </a:avLst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8" name="台形 7"/>
            <p:cNvSpPr/>
            <p:nvPr/>
          </p:nvSpPr>
          <p:spPr>
            <a:xfrm rot="16200000">
              <a:off x="8390725" y="2608433"/>
              <a:ext cx="349940" cy="117344"/>
            </a:xfrm>
            <a:prstGeom prst="trapezoid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sp>
        <p:nvSpPr>
          <p:cNvPr id="23697" name="Line 145"/>
          <p:cNvSpPr>
            <a:spLocks noChangeShapeType="1"/>
          </p:cNvSpPr>
          <p:nvPr/>
        </p:nvSpPr>
        <p:spPr bwMode="auto">
          <a:xfrm flipH="1">
            <a:off x="5795963" y="5157788"/>
            <a:ext cx="622300" cy="4762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3698" name="Line 146"/>
          <p:cNvSpPr>
            <a:spLocks noChangeShapeType="1"/>
          </p:cNvSpPr>
          <p:nvPr/>
        </p:nvSpPr>
        <p:spPr bwMode="auto">
          <a:xfrm flipH="1">
            <a:off x="3563938" y="5157788"/>
            <a:ext cx="35242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3699" name="WordArt 147"/>
          <p:cNvSpPr>
            <a:spLocks noChangeArrowheads="1" noChangeShapeType="1" noTextEdit="1"/>
          </p:cNvSpPr>
          <p:nvPr/>
        </p:nvSpPr>
        <p:spPr bwMode="auto">
          <a:xfrm>
            <a:off x="3995738" y="4941888"/>
            <a:ext cx="695325" cy="4889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Ｎ極</a:t>
            </a:r>
          </a:p>
        </p:txBody>
      </p:sp>
      <p:sp>
        <p:nvSpPr>
          <p:cNvPr id="23700" name="WordArt 148"/>
          <p:cNvSpPr>
            <a:spLocks noChangeArrowheads="1" noChangeShapeType="1" noTextEdit="1"/>
          </p:cNvSpPr>
          <p:nvPr/>
        </p:nvSpPr>
        <p:spPr bwMode="auto">
          <a:xfrm>
            <a:off x="7451725" y="4941888"/>
            <a:ext cx="696913" cy="4889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Ｓ極</a:t>
            </a:r>
          </a:p>
        </p:txBody>
      </p:sp>
      <p:sp>
        <p:nvSpPr>
          <p:cNvPr id="23701" name="Line 149"/>
          <p:cNvSpPr>
            <a:spLocks noChangeShapeType="1"/>
          </p:cNvSpPr>
          <p:nvPr/>
        </p:nvSpPr>
        <p:spPr bwMode="auto">
          <a:xfrm flipH="1">
            <a:off x="8243888" y="5157788"/>
            <a:ext cx="39687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3702" name="Arc 150"/>
          <p:cNvSpPr>
            <a:spLocks/>
          </p:cNvSpPr>
          <p:nvPr/>
        </p:nvSpPr>
        <p:spPr bwMode="auto">
          <a:xfrm rot="5396456" flipH="1">
            <a:off x="5616575" y="3278188"/>
            <a:ext cx="1036637" cy="2808288"/>
          </a:xfrm>
          <a:custGeom>
            <a:avLst/>
            <a:gdLst>
              <a:gd name="T0" fmla="*/ 2147483647 w 35080"/>
              <a:gd name="T1" fmla="*/ 2147483647 h 43200"/>
              <a:gd name="T2" fmla="*/ 0 w 35080"/>
              <a:gd name="T3" fmla="*/ 2147483647 h 43200"/>
              <a:gd name="T4" fmla="*/ 2147483647 w 35080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5080" h="43200" fill="none" extrusionOk="0">
                <a:moveTo>
                  <a:pt x="357" y="4442"/>
                </a:moveTo>
                <a:cubicBezTo>
                  <a:pt x="4125" y="1561"/>
                  <a:pt x="8736" y="-1"/>
                  <a:pt x="13480" y="0"/>
                </a:cubicBezTo>
                <a:cubicBezTo>
                  <a:pt x="25409" y="0"/>
                  <a:pt x="35080" y="9670"/>
                  <a:pt x="35080" y="21600"/>
                </a:cubicBezTo>
                <a:cubicBezTo>
                  <a:pt x="35080" y="33529"/>
                  <a:pt x="25409" y="43200"/>
                  <a:pt x="13480" y="43200"/>
                </a:cubicBezTo>
                <a:cubicBezTo>
                  <a:pt x="8581" y="43200"/>
                  <a:pt x="3828" y="41534"/>
                  <a:pt x="0" y="38477"/>
                </a:cubicBezTo>
              </a:path>
              <a:path w="35080" h="43200" stroke="0" extrusionOk="0">
                <a:moveTo>
                  <a:pt x="357" y="4442"/>
                </a:moveTo>
                <a:cubicBezTo>
                  <a:pt x="4125" y="1561"/>
                  <a:pt x="8736" y="-1"/>
                  <a:pt x="13480" y="0"/>
                </a:cubicBezTo>
                <a:cubicBezTo>
                  <a:pt x="25409" y="0"/>
                  <a:pt x="35080" y="9670"/>
                  <a:pt x="35080" y="21600"/>
                </a:cubicBezTo>
                <a:cubicBezTo>
                  <a:pt x="35080" y="33529"/>
                  <a:pt x="25409" y="43200"/>
                  <a:pt x="13480" y="43200"/>
                </a:cubicBezTo>
                <a:cubicBezTo>
                  <a:pt x="8581" y="43200"/>
                  <a:pt x="3828" y="41534"/>
                  <a:pt x="0" y="38477"/>
                </a:cubicBezTo>
                <a:lnTo>
                  <a:pt x="13480" y="21600"/>
                </a:lnTo>
                <a:lnTo>
                  <a:pt x="357" y="4442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703" name="Arc 151"/>
          <p:cNvSpPr>
            <a:spLocks/>
          </p:cNvSpPr>
          <p:nvPr/>
        </p:nvSpPr>
        <p:spPr bwMode="auto">
          <a:xfrm rot="16255131" flipH="1">
            <a:off x="5580856" y="4302919"/>
            <a:ext cx="1046163" cy="2765425"/>
          </a:xfrm>
          <a:custGeom>
            <a:avLst/>
            <a:gdLst>
              <a:gd name="T0" fmla="*/ 2147483647 w 35411"/>
              <a:gd name="T1" fmla="*/ 2147483647 h 43200"/>
              <a:gd name="T2" fmla="*/ 0 w 35411"/>
              <a:gd name="T3" fmla="*/ 2147483647 h 43200"/>
              <a:gd name="T4" fmla="*/ 2147483647 w 35411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5411" h="43200" fill="none" extrusionOk="0">
                <a:moveTo>
                  <a:pt x="1824" y="3631"/>
                </a:moveTo>
                <a:cubicBezTo>
                  <a:pt x="5373" y="1263"/>
                  <a:pt x="9544" y="-1"/>
                  <a:pt x="13811" y="0"/>
                </a:cubicBezTo>
                <a:cubicBezTo>
                  <a:pt x="25740" y="0"/>
                  <a:pt x="35411" y="9670"/>
                  <a:pt x="35411" y="21600"/>
                </a:cubicBezTo>
                <a:cubicBezTo>
                  <a:pt x="35411" y="33529"/>
                  <a:pt x="25740" y="43200"/>
                  <a:pt x="13811" y="43200"/>
                </a:cubicBezTo>
                <a:cubicBezTo>
                  <a:pt x="8765" y="43200"/>
                  <a:pt x="3879" y="41433"/>
                  <a:pt x="0" y="38207"/>
                </a:cubicBezTo>
              </a:path>
              <a:path w="35411" h="43200" stroke="0" extrusionOk="0">
                <a:moveTo>
                  <a:pt x="1824" y="3631"/>
                </a:moveTo>
                <a:cubicBezTo>
                  <a:pt x="5373" y="1263"/>
                  <a:pt x="9544" y="-1"/>
                  <a:pt x="13811" y="0"/>
                </a:cubicBezTo>
                <a:cubicBezTo>
                  <a:pt x="25740" y="0"/>
                  <a:pt x="35411" y="9670"/>
                  <a:pt x="35411" y="21600"/>
                </a:cubicBezTo>
                <a:cubicBezTo>
                  <a:pt x="35411" y="33529"/>
                  <a:pt x="25740" y="43200"/>
                  <a:pt x="13811" y="43200"/>
                </a:cubicBezTo>
                <a:cubicBezTo>
                  <a:pt x="8765" y="43200"/>
                  <a:pt x="3879" y="41433"/>
                  <a:pt x="0" y="38207"/>
                </a:cubicBezTo>
                <a:lnTo>
                  <a:pt x="13811" y="21600"/>
                </a:lnTo>
                <a:lnTo>
                  <a:pt x="1824" y="363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23713" name="Group 161"/>
          <p:cNvGrpSpPr>
            <a:grpSpLocks/>
          </p:cNvGrpSpPr>
          <p:nvPr/>
        </p:nvGrpSpPr>
        <p:grpSpPr bwMode="auto">
          <a:xfrm>
            <a:off x="4787900" y="4292600"/>
            <a:ext cx="2663825" cy="1800225"/>
            <a:chOff x="3016" y="2704"/>
            <a:chExt cx="1678" cy="1134"/>
          </a:xfrm>
        </p:grpSpPr>
        <p:sp>
          <p:nvSpPr>
            <p:cNvPr id="10325" name="Line 152"/>
            <p:cNvSpPr>
              <a:spLocks noChangeShapeType="1"/>
            </p:cNvSpPr>
            <p:nvPr/>
          </p:nvSpPr>
          <p:spPr bwMode="auto">
            <a:xfrm>
              <a:off x="3833" y="2704"/>
              <a:ext cx="181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326" name="Line 153"/>
            <p:cNvSpPr>
              <a:spLocks noChangeShapeType="1"/>
            </p:cNvSpPr>
            <p:nvPr/>
          </p:nvSpPr>
          <p:spPr bwMode="auto">
            <a:xfrm flipV="1">
              <a:off x="3833" y="3838"/>
              <a:ext cx="181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327" name="Line 155"/>
            <p:cNvSpPr>
              <a:spLocks noChangeShapeType="1"/>
            </p:cNvSpPr>
            <p:nvPr/>
          </p:nvSpPr>
          <p:spPr bwMode="auto">
            <a:xfrm flipH="1">
              <a:off x="3016" y="3339"/>
              <a:ext cx="91" cy="91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328" name="Line 156"/>
            <p:cNvSpPr>
              <a:spLocks noChangeShapeType="1"/>
            </p:cNvSpPr>
            <p:nvPr/>
          </p:nvSpPr>
          <p:spPr bwMode="auto">
            <a:xfrm flipH="1" flipV="1">
              <a:off x="3061" y="3113"/>
              <a:ext cx="91" cy="9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329" name="Line 157"/>
            <p:cNvSpPr>
              <a:spLocks noChangeShapeType="1"/>
            </p:cNvSpPr>
            <p:nvPr/>
          </p:nvSpPr>
          <p:spPr bwMode="auto">
            <a:xfrm flipV="1">
              <a:off x="3198" y="2750"/>
              <a:ext cx="136" cy="9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330" name="Line 158"/>
            <p:cNvSpPr>
              <a:spLocks noChangeShapeType="1"/>
            </p:cNvSpPr>
            <p:nvPr/>
          </p:nvSpPr>
          <p:spPr bwMode="auto">
            <a:xfrm>
              <a:off x="3152" y="3657"/>
              <a:ext cx="136" cy="91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331" name="Line 159"/>
            <p:cNvSpPr>
              <a:spLocks noChangeShapeType="1"/>
            </p:cNvSpPr>
            <p:nvPr/>
          </p:nvSpPr>
          <p:spPr bwMode="auto">
            <a:xfrm flipV="1">
              <a:off x="4604" y="3521"/>
              <a:ext cx="90" cy="13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332" name="Line 160"/>
            <p:cNvSpPr>
              <a:spLocks noChangeShapeType="1"/>
            </p:cNvSpPr>
            <p:nvPr/>
          </p:nvSpPr>
          <p:spPr bwMode="auto">
            <a:xfrm>
              <a:off x="4604" y="2886"/>
              <a:ext cx="90" cy="9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23718" name="Group 166"/>
          <p:cNvGrpSpPr>
            <a:grpSpLocks/>
          </p:cNvGrpSpPr>
          <p:nvPr/>
        </p:nvGrpSpPr>
        <p:grpSpPr bwMode="auto">
          <a:xfrm>
            <a:off x="1547813" y="908050"/>
            <a:ext cx="2636837" cy="3024188"/>
            <a:chOff x="0" y="1888"/>
            <a:chExt cx="1661" cy="1905"/>
          </a:xfrm>
        </p:grpSpPr>
        <p:sp>
          <p:nvSpPr>
            <p:cNvPr id="3" name="円弧 2"/>
            <p:cNvSpPr>
              <a:spLocks/>
            </p:cNvSpPr>
            <p:nvPr/>
          </p:nvSpPr>
          <p:spPr bwMode="auto">
            <a:xfrm rot="16200000">
              <a:off x="60" y="1828"/>
              <a:ext cx="1542" cy="1661"/>
            </a:xfrm>
            <a:custGeom>
              <a:avLst/>
              <a:gdLst>
                <a:gd name="T0" fmla="*/ 6651 w 1457325"/>
                <a:gd name="T1" fmla="*/ 642109 h 1484313"/>
                <a:gd name="T2" fmla="*/ 758281 w 1457325"/>
                <a:gd name="T3" fmla="*/ 613 h 1484313"/>
                <a:gd name="T4" fmla="*/ 1456151 w 1457325"/>
                <a:gd name="T5" fmla="*/ 700023 h 1484313"/>
                <a:gd name="T6" fmla="*/ 843642 w 1457325"/>
                <a:gd name="T7" fmla="*/ 1475015 h 1484313"/>
                <a:gd name="T8" fmla="*/ 22468 w 1457325"/>
                <a:gd name="T9" fmla="*/ 925032 h 14843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57325" h="1484313" stroke="0">
                  <a:moveTo>
                    <a:pt x="6651" y="642109"/>
                  </a:moveTo>
                  <a:cubicBezTo>
                    <a:pt x="57308" y="262866"/>
                    <a:pt x="382814" y="-14944"/>
                    <a:pt x="758281" y="613"/>
                  </a:cubicBezTo>
                  <a:cubicBezTo>
                    <a:pt x="1132939" y="16136"/>
                    <a:pt x="1434864" y="318727"/>
                    <a:pt x="1456151" y="700023"/>
                  </a:cubicBezTo>
                  <a:cubicBezTo>
                    <a:pt x="1477372" y="1080129"/>
                    <a:pt x="1212757" y="1414940"/>
                    <a:pt x="843642" y="1475015"/>
                  </a:cubicBezTo>
                  <a:cubicBezTo>
                    <a:pt x="471458" y="1535590"/>
                    <a:pt x="115342" y="1297081"/>
                    <a:pt x="22468" y="925032"/>
                  </a:cubicBezTo>
                  <a:lnTo>
                    <a:pt x="728663" y="742157"/>
                  </a:lnTo>
                  <a:lnTo>
                    <a:pt x="6651" y="642109"/>
                  </a:lnTo>
                  <a:close/>
                </a:path>
                <a:path w="1457325" h="1484313" fill="none">
                  <a:moveTo>
                    <a:pt x="6651" y="642109"/>
                  </a:moveTo>
                  <a:cubicBezTo>
                    <a:pt x="57308" y="262866"/>
                    <a:pt x="382814" y="-14944"/>
                    <a:pt x="758281" y="613"/>
                  </a:cubicBezTo>
                  <a:cubicBezTo>
                    <a:pt x="1132939" y="16136"/>
                    <a:pt x="1434864" y="318727"/>
                    <a:pt x="1456151" y="700023"/>
                  </a:cubicBezTo>
                  <a:cubicBezTo>
                    <a:pt x="1477372" y="1080129"/>
                    <a:pt x="1212757" y="1414940"/>
                    <a:pt x="843642" y="1475015"/>
                  </a:cubicBezTo>
                  <a:cubicBezTo>
                    <a:pt x="471458" y="1535590"/>
                    <a:pt x="115342" y="1297081"/>
                    <a:pt x="22468" y="925032"/>
                  </a:cubicBezTo>
                </a:path>
              </a:pathLst>
            </a:cu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>
                <a:defRPr/>
              </a:pPr>
              <a:endParaRPr lang="ja-JP" altLang="en-US">
                <a:latin typeface="Arial" charset="0"/>
              </a:endParaRPr>
            </a:p>
          </p:txBody>
        </p:sp>
        <p:sp>
          <p:nvSpPr>
            <p:cNvPr id="10323" name="Line 164"/>
            <p:cNvSpPr>
              <a:spLocks noChangeShapeType="1"/>
            </p:cNvSpPr>
            <p:nvPr/>
          </p:nvSpPr>
          <p:spPr bwMode="auto">
            <a:xfrm flipH="1">
              <a:off x="930" y="3385"/>
              <a:ext cx="136" cy="4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324" name="Line 165"/>
            <p:cNvSpPr>
              <a:spLocks noChangeShapeType="1"/>
            </p:cNvSpPr>
            <p:nvPr/>
          </p:nvSpPr>
          <p:spPr bwMode="auto">
            <a:xfrm>
              <a:off x="726" y="3430"/>
              <a:ext cx="158" cy="9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22571" name="Group 43"/>
          <p:cNvGrpSpPr>
            <a:grpSpLocks/>
          </p:cNvGrpSpPr>
          <p:nvPr/>
        </p:nvGrpSpPr>
        <p:grpSpPr bwMode="auto">
          <a:xfrm>
            <a:off x="3348038" y="5949950"/>
            <a:ext cx="431800" cy="455613"/>
            <a:chOff x="1927" y="2069"/>
            <a:chExt cx="499" cy="422"/>
          </a:xfrm>
        </p:grpSpPr>
        <p:sp>
          <p:nvSpPr>
            <p:cNvPr id="10320" name="Freeform 41"/>
            <p:cNvSpPr>
              <a:spLocks/>
            </p:cNvSpPr>
            <p:nvPr/>
          </p:nvSpPr>
          <p:spPr bwMode="auto">
            <a:xfrm rot="373890">
              <a:off x="1927" y="2069"/>
              <a:ext cx="432" cy="422"/>
            </a:xfrm>
            <a:custGeom>
              <a:avLst/>
              <a:gdLst>
                <a:gd name="T0" fmla="*/ 0 w 432"/>
                <a:gd name="T1" fmla="*/ 56 h 422"/>
                <a:gd name="T2" fmla="*/ 43 w 432"/>
                <a:gd name="T3" fmla="*/ 192 h 422"/>
                <a:gd name="T4" fmla="*/ 17 w 432"/>
                <a:gd name="T5" fmla="*/ 268 h 422"/>
                <a:gd name="T6" fmla="*/ 9 w 432"/>
                <a:gd name="T7" fmla="*/ 294 h 422"/>
                <a:gd name="T8" fmla="*/ 26 w 432"/>
                <a:gd name="T9" fmla="*/ 268 h 422"/>
                <a:gd name="T10" fmla="*/ 110 w 432"/>
                <a:gd name="T11" fmla="*/ 107 h 422"/>
                <a:gd name="T12" fmla="*/ 187 w 432"/>
                <a:gd name="T13" fmla="*/ 175 h 422"/>
                <a:gd name="T14" fmla="*/ 237 w 432"/>
                <a:gd name="T15" fmla="*/ 421 h 422"/>
                <a:gd name="T16" fmla="*/ 390 w 432"/>
                <a:gd name="T17" fmla="*/ 387 h 422"/>
                <a:gd name="T18" fmla="*/ 432 w 432"/>
                <a:gd name="T19" fmla="*/ 294 h 4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32" h="422">
                  <a:moveTo>
                    <a:pt x="0" y="56"/>
                  </a:moveTo>
                  <a:cubicBezTo>
                    <a:pt x="90" y="0"/>
                    <a:pt x="51" y="117"/>
                    <a:pt x="43" y="192"/>
                  </a:cubicBezTo>
                  <a:cubicBezTo>
                    <a:pt x="41" y="216"/>
                    <a:pt x="25" y="245"/>
                    <a:pt x="17" y="268"/>
                  </a:cubicBezTo>
                  <a:cubicBezTo>
                    <a:pt x="14" y="277"/>
                    <a:pt x="0" y="294"/>
                    <a:pt x="9" y="294"/>
                  </a:cubicBezTo>
                  <a:cubicBezTo>
                    <a:pt x="19" y="294"/>
                    <a:pt x="20" y="277"/>
                    <a:pt x="26" y="268"/>
                  </a:cubicBezTo>
                  <a:cubicBezTo>
                    <a:pt x="35" y="192"/>
                    <a:pt x="32" y="135"/>
                    <a:pt x="110" y="107"/>
                  </a:cubicBezTo>
                  <a:cubicBezTo>
                    <a:pt x="179" y="121"/>
                    <a:pt x="174" y="102"/>
                    <a:pt x="187" y="175"/>
                  </a:cubicBezTo>
                  <a:cubicBezTo>
                    <a:pt x="192" y="299"/>
                    <a:pt x="151" y="363"/>
                    <a:pt x="237" y="421"/>
                  </a:cubicBezTo>
                  <a:cubicBezTo>
                    <a:pt x="311" y="414"/>
                    <a:pt x="337" y="422"/>
                    <a:pt x="390" y="387"/>
                  </a:cubicBezTo>
                  <a:cubicBezTo>
                    <a:pt x="401" y="352"/>
                    <a:pt x="417" y="326"/>
                    <a:pt x="432" y="294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321" name="Line 42"/>
            <p:cNvSpPr>
              <a:spLocks noChangeShapeType="1"/>
            </p:cNvSpPr>
            <p:nvPr/>
          </p:nvSpPr>
          <p:spPr bwMode="auto">
            <a:xfrm flipV="1">
              <a:off x="2336" y="2205"/>
              <a:ext cx="90" cy="2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22566" name="Group 38"/>
          <p:cNvGrpSpPr>
            <a:grpSpLocks/>
          </p:cNvGrpSpPr>
          <p:nvPr/>
        </p:nvGrpSpPr>
        <p:grpSpPr bwMode="auto">
          <a:xfrm>
            <a:off x="7956550" y="6021388"/>
            <a:ext cx="503238" cy="373062"/>
            <a:chOff x="748" y="2084"/>
            <a:chExt cx="426" cy="371"/>
          </a:xfrm>
        </p:grpSpPr>
        <p:sp>
          <p:nvSpPr>
            <p:cNvPr id="10318" name="Freeform 35"/>
            <p:cNvSpPr>
              <a:spLocks/>
            </p:cNvSpPr>
            <p:nvPr/>
          </p:nvSpPr>
          <p:spPr bwMode="auto">
            <a:xfrm>
              <a:off x="805" y="2084"/>
              <a:ext cx="369" cy="371"/>
            </a:xfrm>
            <a:custGeom>
              <a:avLst/>
              <a:gdLst>
                <a:gd name="T0" fmla="*/ 313 w 369"/>
                <a:gd name="T1" fmla="*/ 8 h 371"/>
                <a:gd name="T2" fmla="*/ 101 w 369"/>
                <a:gd name="T3" fmla="*/ 0 h 371"/>
                <a:gd name="T4" fmla="*/ 59 w 369"/>
                <a:gd name="T5" fmla="*/ 8 h 371"/>
                <a:gd name="T6" fmla="*/ 42 w 369"/>
                <a:gd name="T7" fmla="*/ 68 h 371"/>
                <a:gd name="T8" fmla="*/ 262 w 369"/>
                <a:gd name="T9" fmla="*/ 161 h 371"/>
                <a:gd name="T10" fmla="*/ 322 w 369"/>
                <a:gd name="T11" fmla="*/ 322 h 371"/>
                <a:gd name="T12" fmla="*/ 296 w 369"/>
                <a:gd name="T13" fmla="*/ 330 h 371"/>
                <a:gd name="T14" fmla="*/ 220 w 369"/>
                <a:gd name="T15" fmla="*/ 356 h 371"/>
                <a:gd name="T16" fmla="*/ 67 w 369"/>
                <a:gd name="T17" fmla="*/ 339 h 371"/>
                <a:gd name="T18" fmla="*/ 51 w 369"/>
                <a:gd name="T19" fmla="*/ 313 h 371"/>
                <a:gd name="T20" fmla="*/ 25 w 369"/>
                <a:gd name="T21" fmla="*/ 296 h 371"/>
                <a:gd name="T22" fmla="*/ 0 w 369"/>
                <a:gd name="T23" fmla="*/ 271 h 37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69" h="371">
                  <a:moveTo>
                    <a:pt x="313" y="8"/>
                  </a:moveTo>
                  <a:cubicBezTo>
                    <a:pt x="242" y="5"/>
                    <a:pt x="172" y="0"/>
                    <a:pt x="101" y="0"/>
                  </a:cubicBezTo>
                  <a:cubicBezTo>
                    <a:pt x="87" y="0"/>
                    <a:pt x="71" y="0"/>
                    <a:pt x="59" y="8"/>
                  </a:cubicBezTo>
                  <a:cubicBezTo>
                    <a:pt x="42" y="20"/>
                    <a:pt x="47" y="48"/>
                    <a:pt x="42" y="68"/>
                  </a:cubicBezTo>
                  <a:cubicBezTo>
                    <a:pt x="65" y="196"/>
                    <a:pt x="115" y="153"/>
                    <a:pt x="262" y="161"/>
                  </a:cubicBezTo>
                  <a:cubicBezTo>
                    <a:pt x="369" y="174"/>
                    <a:pt x="358" y="149"/>
                    <a:pt x="322" y="322"/>
                  </a:cubicBezTo>
                  <a:cubicBezTo>
                    <a:pt x="320" y="331"/>
                    <a:pt x="305" y="327"/>
                    <a:pt x="296" y="330"/>
                  </a:cubicBezTo>
                  <a:cubicBezTo>
                    <a:pt x="271" y="338"/>
                    <a:pt x="245" y="347"/>
                    <a:pt x="220" y="356"/>
                  </a:cubicBezTo>
                  <a:cubicBezTo>
                    <a:pt x="169" y="352"/>
                    <a:pt x="107" y="371"/>
                    <a:pt x="67" y="339"/>
                  </a:cubicBezTo>
                  <a:cubicBezTo>
                    <a:pt x="59" y="333"/>
                    <a:pt x="58" y="320"/>
                    <a:pt x="51" y="313"/>
                  </a:cubicBezTo>
                  <a:cubicBezTo>
                    <a:pt x="44" y="306"/>
                    <a:pt x="34" y="302"/>
                    <a:pt x="25" y="296"/>
                  </a:cubicBezTo>
                  <a:cubicBezTo>
                    <a:pt x="15" y="266"/>
                    <a:pt x="26" y="271"/>
                    <a:pt x="0" y="271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319" name="Line 37"/>
            <p:cNvSpPr>
              <a:spLocks noChangeShapeType="1"/>
            </p:cNvSpPr>
            <p:nvPr/>
          </p:nvSpPr>
          <p:spPr bwMode="auto">
            <a:xfrm flipH="1" flipV="1">
              <a:off x="748" y="2251"/>
              <a:ext cx="91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3733" name="WordArt 181"/>
          <p:cNvSpPr>
            <a:spLocks noChangeArrowheads="1" noChangeShapeType="1" noTextEdit="1"/>
          </p:cNvSpPr>
          <p:nvPr/>
        </p:nvSpPr>
        <p:spPr bwMode="auto">
          <a:xfrm>
            <a:off x="611188" y="5300663"/>
            <a:ext cx="1871662" cy="3603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FF"/>
                </a:solidFill>
                <a:latin typeface="ＭＳ Ｐゴシック" panose="020B0600070205080204" pitchFamily="50" charset="-128"/>
              </a:rPr>
              <a:t>右ねじの法則</a:t>
            </a:r>
          </a:p>
        </p:txBody>
      </p:sp>
      <p:grpSp>
        <p:nvGrpSpPr>
          <p:cNvPr id="23740" name="Group 188"/>
          <p:cNvGrpSpPr>
            <a:grpSpLocks/>
          </p:cNvGrpSpPr>
          <p:nvPr/>
        </p:nvGrpSpPr>
        <p:grpSpPr bwMode="auto">
          <a:xfrm>
            <a:off x="5435600" y="5589588"/>
            <a:ext cx="1584325" cy="215900"/>
            <a:chOff x="-341" y="1979"/>
            <a:chExt cx="1180" cy="590"/>
          </a:xfrm>
        </p:grpSpPr>
        <p:grpSp>
          <p:nvGrpSpPr>
            <p:cNvPr id="10313" name="Group 16"/>
            <p:cNvGrpSpPr>
              <a:grpSpLocks/>
            </p:cNvGrpSpPr>
            <p:nvPr/>
          </p:nvGrpSpPr>
          <p:grpSpPr bwMode="auto">
            <a:xfrm rot="-5420262">
              <a:off x="-46" y="1684"/>
              <a:ext cx="590" cy="1180"/>
              <a:chOff x="1383" y="1253"/>
              <a:chExt cx="907" cy="2404"/>
            </a:xfrm>
          </p:grpSpPr>
          <p:sp>
            <p:nvSpPr>
              <p:cNvPr id="10316" name="AutoShape 9"/>
              <p:cNvSpPr>
                <a:spLocks noChangeArrowheads="1"/>
              </p:cNvSpPr>
              <p:nvPr/>
            </p:nvSpPr>
            <p:spPr bwMode="auto">
              <a:xfrm>
                <a:off x="1383" y="2337"/>
                <a:ext cx="907" cy="1320"/>
              </a:xfrm>
              <a:prstGeom prst="cube">
                <a:avLst>
                  <a:gd name="adj" fmla="val 25000"/>
                </a:avLst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17" name="AutoShape 10"/>
              <p:cNvSpPr>
                <a:spLocks noChangeArrowheads="1"/>
              </p:cNvSpPr>
              <p:nvPr/>
            </p:nvSpPr>
            <p:spPr bwMode="auto">
              <a:xfrm>
                <a:off x="1383" y="1253"/>
                <a:ext cx="907" cy="1320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sp>
          <p:nvSpPr>
            <p:cNvPr id="10314" name="WordArt 20"/>
            <p:cNvSpPr>
              <a:spLocks noChangeArrowheads="1" noChangeShapeType="1" noTextEdit="1"/>
            </p:cNvSpPr>
            <p:nvPr/>
          </p:nvSpPr>
          <p:spPr bwMode="auto">
            <a:xfrm rot="-5556973">
              <a:off x="-171" y="2270"/>
              <a:ext cx="189" cy="1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rPr>
                <a:t>N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10315" name="WordArt 22"/>
            <p:cNvSpPr>
              <a:spLocks noChangeArrowheads="1" noChangeShapeType="1" noTextEdit="1"/>
            </p:cNvSpPr>
            <p:nvPr/>
          </p:nvSpPr>
          <p:spPr bwMode="auto">
            <a:xfrm rot="5155600">
              <a:off x="606" y="2257"/>
              <a:ext cx="197" cy="18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ＭＳ Ｐゴシック" panose="020B0600070205080204" pitchFamily="50" charset="-128"/>
                </a:rPr>
                <a:t>S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10361" name="Group 121"/>
          <p:cNvGrpSpPr>
            <a:grpSpLocks/>
          </p:cNvGrpSpPr>
          <p:nvPr/>
        </p:nvGrpSpPr>
        <p:grpSpPr bwMode="auto">
          <a:xfrm>
            <a:off x="1258888" y="2492375"/>
            <a:ext cx="1006475" cy="744538"/>
            <a:chOff x="793" y="1570"/>
            <a:chExt cx="634" cy="469"/>
          </a:xfrm>
        </p:grpSpPr>
        <p:grpSp>
          <p:nvGrpSpPr>
            <p:cNvPr id="10300" name="Group 111"/>
            <p:cNvGrpSpPr>
              <a:grpSpLocks/>
            </p:cNvGrpSpPr>
            <p:nvPr/>
          </p:nvGrpSpPr>
          <p:grpSpPr bwMode="auto">
            <a:xfrm rot="-1248052">
              <a:off x="793" y="1570"/>
              <a:ext cx="634" cy="469"/>
              <a:chOff x="612" y="1525"/>
              <a:chExt cx="634" cy="469"/>
            </a:xfrm>
          </p:grpSpPr>
          <p:sp>
            <p:nvSpPr>
              <p:cNvPr id="29" name="下矢印 3"/>
              <p:cNvSpPr>
                <a:spLocks noChangeArrowheads="1"/>
              </p:cNvSpPr>
              <p:nvPr/>
            </p:nvSpPr>
            <p:spPr bwMode="auto">
              <a:xfrm rot="20050082" flipH="1">
                <a:off x="883" y="1659"/>
                <a:ext cx="139" cy="275"/>
              </a:xfrm>
              <a:prstGeom prst="downArrow">
                <a:avLst>
                  <a:gd name="adj1" fmla="val 50000"/>
                  <a:gd name="adj2" fmla="val 98921"/>
                </a:avLst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anchor="ctr"/>
              <a:lstStyle/>
              <a:p>
                <a:pPr algn="ctr">
                  <a:defRPr/>
                </a:pPr>
                <a:endParaRPr lang="ja-JP" altLang="en-US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  <p:grpSp>
            <p:nvGrpSpPr>
              <p:cNvPr id="10304" name="グループ化 74"/>
              <p:cNvGrpSpPr>
                <a:grpSpLocks/>
              </p:cNvGrpSpPr>
              <p:nvPr/>
            </p:nvGrpSpPr>
            <p:grpSpPr bwMode="auto">
              <a:xfrm>
                <a:off x="1066" y="1616"/>
                <a:ext cx="175" cy="164"/>
                <a:chOff x="4572001" y="5185302"/>
                <a:chExt cx="1401761" cy="1268033"/>
              </a:xfrm>
            </p:grpSpPr>
            <p:sp>
              <p:nvSpPr>
                <p:cNvPr id="76" name="円/楕円 75"/>
                <p:cNvSpPr/>
                <p:nvPr/>
              </p:nvSpPr>
              <p:spPr>
                <a:xfrm>
                  <a:off x="4568859" y="5181805"/>
                  <a:ext cx="1401761" cy="1268033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77" name="円/楕円 76"/>
                <p:cNvSpPr/>
                <p:nvPr/>
              </p:nvSpPr>
              <p:spPr>
                <a:xfrm>
                  <a:off x="4997545" y="5585234"/>
                  <a:ext cx="512643" cy="43298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grpSp>
            <p:nvGrpSpPr>
              <p:cNvPr id="10305" name="グループ化 70"/>
              <p:cNvGrpSpPr>
                <a:grpSpLocks/>
              </p:cNvGrpSpPr>
              <p:nvPr/>
            </p:nvGrpSpPr>
            <p:grpSpPr bwMode="auto">
              <a:xfrm>
                <a:off x="703" y="1797"/>
                <a:ext cx="164" cy="158"/>
                <a:chOff x="6088063" y="5222405"/>
                <a:chExt cx="1401761" cy="1268033"/>
              </a:xfrm>
            </p:grpSpPr>
            <p:sp>
              <p:nvSpPr>
                <p:cNvPr id="72" name="円/楕円 71"/>
                <p:cNvSpPr/>
                <p:nvPr/>
              </p:nvSpPr>
              <p:spPr>
                <a:xfrm>
                  <a:off x="6029961" y="5145503"/>
                  <a:ext cx="1401761" cy="1268033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cxnSp>
              <p:nvCxnSpPr>
                <p:cNvPr id="73" name="直線コネクタ 72"/>
                <p:cNvCxnSpPr>
                  <a:stCxn id="72" idx="2"/>
                  <a:endCxn id="72" idx="6"/>
                </p:cNvCxnSpPr>
                <p:nvPr/>
              </p:nvCxnSpPr>
              <p:spPr>
                <a:xfrm>
                  <a:off x="6029962" y="5779517"/>
                  <a:ext cx="1401761" cy="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直線コネクタ 73"/>
                <p:cNvCxnSpPr>
                  <a:stCxn id="72" idx="0"/>
                  <a:endCxn id="72" idx="4"/>
                </p:cNvCxnSpPr>
                <p:nvPr/>
              </p:nvCxnSpPr>
              <p:spPr>
                <a:xfrm>
                  <a:off x="6730841" y="5145503"/>
                  <a:ext cx="0" cy="1268033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306" name="Arc 109"/>
              <p:cNvSpPr>
                <a:spLocks/>
              </p:cNvSpPr>
              <p:nvPr/>
            </p:nvSpPr>
            <p:spPr bwMode="auto">
              <a:xfrm rot="-7170667">
                <a:off x="741" y="1396"/>
                <a:ext cx="196" cy="454"/>
              </a:xfrm>
              <a:custGeom>
                <a:avLst/>
                <a:gdLst>
                  <a:gd name="T0" fmla="*/ 0 w 21600"/>
                  <a:gd name="T1" fmla="*/ 0 h 43187"/>
                  <a:gd name="T2" fmla="*/ 0 w 21600"/>
                  <a:gd name="T3" fmla="*/ 0 h 43187"/>
                  <a:gd name="T4" fmla="*/ 0 w 21600"/>
                  <a:gd name="T5" fmla="*/ 0 h 4318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43187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240"/>
                      <a:pt x="12375" y="42787"/>
                      <a:pt x="742" y="43187"/>
                    </a:cubicBezTo>
                  </a:path>
                  <a:path w="21600" h="43187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240"/>
                      <a:pt x="12375" y="42787"/>
                      <a:pt x="742" y="43187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0307" name="Arc 110"/>
              <p:cNvSpPr>
                <a:spLocks/>
              </p:cNvSpPr>
              <p:nvPr/>
            </p:nvSpPr>
            <p:spPr bwMode="auto">
              <a:xfrm rot="-6971094" flipH="1" flipV="1">
                <a:off x="944" y="1691"/>
                <a:ext cx="152" cy="453"/>
              </a:xfrm>
              <a:custGeom>
                <a:avLst/>
                <a:gdLst>
                  <a:gd name="T0" fmla="*/ 0 w 21600"/>
                  <a:gd name="T1" fmla="*/ 0 h 43200"/>
                  <a:gd name="T2" fmla="*/ 0 w 21600"/>
                  <a:gd name="T3" fmla="*/ 0 h 43200"/>
                  <a:gd name="T4" fmla="*/ 0 w 21600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432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475"/>
                      <a:pt x="12013" y="43123"/>
                      <a:pt x="138" y="43199"/>
                    </a:cubicBezTo>
                  </a:path>
                  <a:path w="21600" h="432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475"/>
                      <a:pt x="12013" y="43123"/>
                      <a:pt x="138" y="43199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sp>
          <p:nvSpPr>
            <p:cNvPr id="10301" name="AutoShape 100"/>
            <p:cNvSpPr>
              <a:spLocks noChangeArrowheads="1"/>
            </p:cNvSpPr>
            <p:nvPr/>
          </p:nvSpPr>
          <p:spPr bwMode="auto">
            <a:xfrm rot="7632475">
              <a:off x="1224" y="1865"/>
              <a:ext cx="182" cy="136"/>
            </a:xfrm>
            <a:prstGeom prst="leftArrow">
              <a:avLst>
                <a:gd name="adj1" fmla="val 50000"/>
                <a:gd name="adj2" fmla="val 33456"/>
              </a:avLst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0302" name="AutoShape 101"/>
            <p:cNvSpPr>
              <a:spLocks noChangeArrowheads="1"/>
            </p:cNvSpPr>
            <p:nvPr/>
          </p:nvSpPr>
          <p:spPr bwMode="auto">
            <a:xfrm rot="-3378596">
              <a:off x="861" y="1639"/>
              <a:ext cx="182" cy="136"/>
            </a:xfrm>
            <a:prstGeom prst="leftArrow">
              <a:avLst>
                <a:gd name="adj1" fmla="val 50000"/>
                <a:gd name="adj2" fmla="val 33456"/>
              </a:avLst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0344" name="Group 104"/>
          <p:cNvGrpSpPr>
            <a:grpSpLocks/>
          </p:cNvGrpSpPr>
          <p:nvPr/>
        </p:nvGrpSpPr>
        <p:grpSpPr bwMode="auto">
          <a:xfrm>
            <a:off x="3419475" y="1052513"/>
            <a:ext cx="1008063" cy="863600"/>
            <a:chOff x="2200" y="754"/>
            <a:chExt cx="635" cy="544"/>
          </a:xfrm>
        </p:grpSpPr>
        <p:grpSp>
          <p:nvGrpSpPr>
            <p:cNvPr id="10287" name="Group 89"/>
            <p:cNvGrpSpPr>
              <a:grpSpLocks/>
            </p:cNvGrpSpPr>
            <p:nvPr/>
          </p:nvGrpSpPr>
          <p:grpSpPr bwMode="auto">
            <a:xfrm>
              <a:off x="2200" y="799"/>
              <a:ext cx="635" cy="492"/>
              <a:chOff x="2064" y="754"/>
              <a:chExt cx="635" cy="492"/>
            </a:xfrm>
          </p:grpSpPr>
          <p:sp>
            <p:nvSpPr>
              <p:cNvPr id="12" name="下矢印 3"/>
              <p:cNvSpPr>
                <a:spLocks noChangeArrowheads="1"/>
              </p:cNvSpPr>
              <p:nvPr/>
            </p:nvSpPr>
            <p:spPr bwMode="auto">
              <a:xfrm rot="8966317" flipH="1">
                <a:off x="2290" y="845"/>
                <a:ext cx="142" cy="260"/>
              </a:xfrm>
              <a:prstGeom prst="downArrow">
                <a:avLst>
                  <a:gd name="adj1" fmla="val 50000"/>
                  <a:gd name="adj2" fmla="val 91549"/>
                </a:avLst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anchor="ctr"/>
              <a:lstStyle/>
              <a:p>
                <a:pPr algn="ctr">
                  <a:defRPr/>
                </a:pPr>
                <a:endParaRPr lang="ja-JP" altLang="en-US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  <p:grpSp>
            <p:nvGrpSpPr>
              <p:cNvPr id="10291" name="グループ化 74"/>
              <p:cNvGrpSpPr>
                <a:grpSpLocks/>
              </p:cNvGrpSpPr>
              <p:nvPr/>
            </p:nvGrpSpPr>
            <p:grpSpPr bwMode="auto">
              <a:xfrm>
                <a:off x="2109" y="1026"/>
                <a:ext cx="175" cy="164"/>
                <a:chOff x="4572001" y="5185302"/>
                <a:chExt cx="1401761" cy="1268033"/>
              </a:xfrm>
            </p:grpSpPr>
            <p:sp>
              <p:nvSpPr>
                <p:cNvPr id="14" name="円/楕円 75"/>
                <p:cNvSpPr/>
                <p:nvPr/>
              </p:nvSpPr>
              <p:spPr>
                <a:xfrm>
                  <a:off x="4572001" y="5185297"/>
                  <a:ext cx="1401756" cy="1268033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5" name="円/楕円 76"/>
                <p:cNvSpPr/>
                <p:nvPr/>
              </p:nvSpPr>
              <p:spPr>
                <a:xfrm>
                  <a:off x="5036584" y="5641482"/>
                  <a:ext cx="512643" cy="43298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grpSp>
            <p:nvGrpSpPr>
              <p:cNvPr id="10292" name="グループ化 70"/>
              <p:cNvGrpSpPr>
                <a:grpSpLocks/>
              </p:cNvGrpSpPr>
              <p:nvPr/>
            </p:nvGrpSpPr>
            <p:grpSpPr bwMode="auto">
              <a:xfrm>
                <a:off x="2472" y="845"/>
                <a:ext cx="164" cy="158"/>
                <a:chOff x="6088063" y="5222405"/>
                <a:chExt cx="1401761" cy="1268033"/>
              </a:xfrm>
            </p:grpSpPr>
            <p:sp>
              <p:nvSpPr>
                <p:cNvPr id="17" name="円/楕円 71"/>
                <p:cNvSpPr/>
                <p:nvPr/>
              </p:nvSpPr>
              <p:spPr>
                <a:xfrm>
                  <a:off x="6088063" y="5222400"/>
                  <a:ext cx="1401761" cy="1268033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cxnSp>
              <p:nvCxnSpPr>
                <p:cNvPr id="18" name="直線コネクタ 72"/>
                <p:cNvCxnSpPr/>
                <p:nvPr/>
              </p:nvCxnSpPr>
              <p:spPr>
                <a:xfrm>
                  <a:off x="6088063" y="5856414"/>
                  <a:ext cx="1401761" cy="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直線コネクタ 73"/>
                <p:cNvCxnSpPr/>
                <p:nvPr/>
              </p:nvCxnSpPr>
              <p:spPr>
                <a:xfrm>
                  <a:off x="6788944" y="5222400"/>
                  <a:ext cx="0" cy="1268033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293" name="Arc 87"/>
              <p:cNvSpPr>
                <a:spLocks/>
              </p:cNvSpPr>
              <p:nvPr/>
            </p:nvSpPr>
            <p:spPr bwMode="auto">
              <a:xfrm rot="-6893108">
                <a:off x="2188" y="630"/>
                <a:ext cx="198" cy="446"/>
              </a:xfrm>
              <a:custGeom>
                <a:avLst/>
                <a:gdLst>
                  <a:gd name="T0" fmla="*/ 0 w 21600"/>
                  <a:gd name="T1" fmla="*/ 0 h 43187"/>
                  <a:gd name="T2" fmla="*/ 0 w 21600"/>
                  <a:gd name="T3" fmla="*/ 0 h 43187"/>
                  <a:gd name="T4" fmla="*/ 0 w 21600"/>
                  <a:gd name="T5" fmla="*/ 0 h 4318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43187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240"/>
                      <a:pt x="12375" y="42787"/>
                      <a:pt x="742" y="43187"/>
                    </a:cubicBezTo>
                  </a:path>
                  <a:path w="21600" h="43187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240"/>
                      <a:pt x="12375" y="42787"/>
                      <a:pt x="742" y="43187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0294" name="Arc 88"/>
              <p:cNvSpPr>
                <a:spLocks/>
              </p:cNvSpPr>
              <p:nvPr/>
            </p:nvSpPr>
            <p:spPr bwMode="auto">
              <a:xfrm rot="-7580773" flipH="1" flipV="1">
                <a:off x="2362" y="909"/>
                <a:ext cx="220" cy="454"/>
              </a:xfrm>
              <a:custGeom>
                <a:avLst/>
                <a:gdLst>
                  <a:gd name="T0" fmla="*/ 0 w 21600"/>
                  <a:gd name="T1" fmla="*/ 0 h 43200"/>
                  <a:gd name="T2" fmla="*/ 0 w 21600"/>
                  <a:gd name="T3" fmla="*/ 0 h 43200"/>
                  <a:gd name="T4" fmla="*/ 0 w 21600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432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475"/>
                      <a:pt x="12013" y="43123"/>
                      <a:pt x="138" y="43199"/>
                    </a:cubicBezTo>
                  </a:path>
                  <a:path w="21600" h="432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475"/>
                      <a:pt x="12013" y="43123"/>
                      <a:pt x="138" y="43199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sp>
          <p:nvSpPr>
            <p:cNvPr id="10288" name="AutoShape 102"/>
            <p:cNvSpPr>
              <a:spLocks noChangeArrowheads="1"/>
            </p:cNvSpPr>
            <p:nvPr/>
          </p:nvSpPr>
          <p:spPr bwMode="auto">
            <a:xfrm rot="-1473421">
              <a:off x="2517" y="1162"/>
              <a:ext cx="182" cy="136"/>
            </a:xfrm>
            <a:prstGeom prst="leftArrow">
              <a:avLst>
                <a:gd name="adj1" fmla="val 50000"/>
                <a:gd name="adj2" fmla="val 33456"/>
              </a:avLst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0289" name="AutoShape 103"/>
            <p:cNvSpPr>
              <a:spLocks noChangeArrowheads="1"/>
            </p:cNvSpPr>
            <p:nvPr/>
          </p:nvSpPr>
          <p:spPr bwMode="auto">
            <a:xfrm rot="8898086">
              <a:off x="2336" y="754"/>
              <a:ext cx="182" cy="136"/>
            </a:xfrm>
            <a:prstGeom prst="leftArrow">
              <a:avLst>
                <a:gd name="adj1" fmla="val 50000"/>
                <a:gd name="adj2" fmla="val 33456"/>
              </a:avLst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0360" name="Group 120"/>
          <p:cNvGrpSpPr>
            <a:grpSpLocks/>
          </p:cNvGrpSpPr>
          <p:nvPr/>
        </p:nvGrpSpPr>
        <p:grpSpPr bwMode="auto">
          <a:xfrm>
            <a:off x="1258888" y="981075"/>
            <a:ext cx="1184275" cy="765175"/>
            <a:chOff x="930" y="527"/>
            <a:chExt cx="746" cy="482"/>
          </a:xfrm>
        </p:grpSpPr>
        <p:grpSp>
          <p:nvGrpSpPr>
            <p:cNvPr id="10274" name="Group 100"/>
            <p:cNvGrpSpPr>
              <a:grpSpLocks/>
            </p:cNvGrpSpPr>
            <p:nvPr/>
          </p:nvGrpSpPr>
          <p:grpSpPr bwMode="auto">
            <a:xfrm>
              <a:off x="930" y="527"/>
              <a:ext cx="746" cy="482"/>
              <a:chOff x="839" y="514"/>
              <a:chExt cx="746" cy="482"/>
            </a:xfrm>
          </p:grpSpPr>
          <p:sp>
            <p:nvSpPr>
              <p:cNvPr id="20" name="下矢印 3"/>
              <p:cNvSpPr>
                <a:spLocks noChangeArrowheads="1"/>
              </p:cNvSpPr>
              <p:nvPr/>
            </p:nvSpPr>
            <p:spPr bwMode="auto">
              <a:xfrm rot="3040792" flipH="1">
                <a:off x="1068" y="653"/>
                <a:ext cx="144" cy="230"/>
              </a:xfrm>
              <a:prstGeom prst="downArrow">
                <a:avLst>
                  <a:gd name="adj1" fmla="val 50000"/>
                  <a:gd name="adj2" fmla="val 79861"/>
                </a:avLst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ja-JP" altLang="en-US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  <p:grpSp>
            <p:nvGrpSpPr>
              <p:cNvPr id="10278" name="グループ化 74"/>
              <p:cNvGrpSpPr>
                <a:grpSpLocks/>
              </p:cNvGrpSpPr>
              <p:nvPr/>
            </p:nvGrpSpPr>
            <p:grpSpPr bwMode="auto">
              <a:xfrm>
                <a:off x="1252" y="832"/>
                <a:ext cx="175" cy="164"/>
                <a:chOff x="4572001" y="5185302"/>
                <a:chExt cx="1401761" cy="1268033"/>
              </a:xfrm>
            </p:grpSpPr>
            <p:sp>
              <p:nvSpPr>
                <p:cNvPr id="22" name="円/楕円 75"/>
                <p:cNvSpPr/>
                <p:nvPr/>
              </p:nvSpPr>
              <p:spPr>
                <a:xfrm>
                  <a:off x="4571996" y="5185302"/>
                  <a:ext cx="1401761" cy="1268033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24" name="円/楕円 76"/>
                <p:cNvSpPr/>
                <p:nvPr/>
              </p:nvSpPr>
              <p:spPr>
                <a:xfrm>
                  <a:off x="5036579" y="5641487"/>
                  <a:ext cx="512643" cy="43298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grpSp>
            <p:nvGrpSpPr>
              <p:cNvPr id="10279" name="グループ化 70"/>
              <p:cNvGrpSpPr>
                <a:grpSpLocks/>
              </p:cNvGrpSpPr>
              <p:nvPr/>
            </p:nvGrpSpPr>
            <p:grpSpPr bwMode="auto">
              <a:xfrm>
                <a:off x="935" y="514"/>
                <a:ext cx="164" cy="158"/>
                <a:chOff x="6088063" y="5222405"/>
                <a:chExt cx="1401761" cy="1268033"/>
              </a:xfrm>
            </p:grpSpPr>
            <p:sp>
              <p:nvSpPr>
                <p:cNvPr id="26" name="円/楕円 71"/>
                <p:cNvSpPr/>
                <p:nvPr/>
              </p:nvSpPr>
              <p:spPr>
                <a:xfrm>
                  <a:off x="6088063" y="5222405"/>
                  <a:ext cx="1401761" cy="1268033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cxnSp>
              <p:nvCxnSpPr>
                <p:cNvPr id="27" name="直線コネクタ 72"/>
                <p:cNvCxnSpPr/>
                <p:nvPr/>
              </p:nvCxnSpPr>
              <p:spPr>
                <a:xfrm>
                  <a:off x="6088063" y="5856424"/>
                  <a:ext cx="1401761" cy="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直線コネクタ 73"/>
                <p:cNvCxnSpPr/>
                <p:nvPr/>
              </p:nvCxnSpPr>
              <p:spPr>
                <a:xfrm>
                  <a:off x="6788944" y="5222405"/>
                  <a:ext cx="0" cy="1268033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280" name="Arc 98"/>
              <p:cNvSpPr>
                <a:spLocks/>
              </p:cNvSpPr>
              <p:nvPr/>
            </p:nvSpPr>
            <p:spPr bwMode="auto">
              <a:xfrm rot="-2816223">
                <a:off x="1234" y="372"/>
                <a:ext cx="204" cy="499"/>
              </a:xfrm>
              <a:custGeom>
                <a:avLst/>
                <a:gdLst>
                  <a:gd name="T0" fmla="*/ 0 w 21600"/>
                  <a:gd name="T1" fmla="*/ 0 h 43187"/>
                  <a:gd name="T2" fmla="*/ 0 w 21600"/>
                  <a:gd name="T3" fmla="*/ 0 h 43187"/>
                  <a:gd name="T4" fmla="*/ 0 w 21600"/>
                  <a:gd name="T5" fmla="*/ 0 h 4318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43187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240"/>
                      <a:pt x="12375" y="42787"/>
                      <a:pt x="742" y="43187"/>
                    </a:cubicBezTo>
                  </a:path>
                  <a:path w="21600" h="43187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240"/>
                      <a:pt x="12375" y="42787"/>
                      <a:pt x="742" y="43187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0281" name="Arc 99"/>
              <p:cNvSpPr>
                <a:spLocks/>
              </p:cNvSpPr>
              <p:nvPr/>
            </p:nvSpPr>
            <p:spPr bwMode="auto">
              <a:xfrm rot="-3289211" flipH="1" flipV="1">
                <a:off x="978" y="615"/>
                <a:ext cx="220" cy="498"/>
              </a:xfrm>
              <a:custGeom>
                <a:avLst/>
                <a:gdLst>
                  <a:gd name="T0" fmla="*/ 0 w 21600"/>
                  <a:gd name="T1" fmla="*/ 0 h 43200"/>
                  <a:gd name="T2" fmla="*/ 0 w 21600"/>
                  <a:gd name="T3" fmla="*/ 0 h 43200"/>
                  <a:gd name="T4" fmla="*/ 0 w 21600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432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475"/>
                      <a:pt x="12013" y="43123"/>
                      <a:pt x="138" y="43199"/>
                    </a:cubicBezTo>
                  </a:path>
                  <a:path w="21600" h="432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475"/>
                      <a:pt x="12013" y="43123"/>
                      <a:pt x="138" y="43199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sp>
          <p:nvSpPr>
            <p:cNvPr id="10275" name="AutoShape 118"/>
            <p:cNvSpPr>
              <a:spLocks noChangeArrowheads="1"/>
            </p:cNvSpPr>
            <p:nvPr/>
          </p:nvSpPr>
          <p:spPr bwMode="auto">
            <a:xfrm rot="1878906">
              <a:off x="1338" y="572"/>
              <a:ext cx="182" cy="136"/>
            </a:xfrm>
            <a:prstGeom prst="leftArrow">
              <a:avLst>
                <a:gd name="adj1" fmla="val 50000"/>
                <a:gd name="adj2" fmla="val 33456"/>
              </a:avLst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0276" name="AutoShape 119"/>
            <p:cNvSpPr>
              <a:spLocks noChangeArrowheads="1"/>
            </p:cNvSpPr>
            <p:nvPr/>
          </p:nvSpPr>
          <p:spPr bwMode="auto">
            <a:xfrm rot="-9194295">
              <a:off x="1020" y="845"/>
              <a:ext cx="182" cy="136"/>
            </a:xfrm>
            <a:prstGeom prst="leftArrow">
              <a:avLst>
                <a:gd name="adj1" fmla="val 50000"/>
                <a:gd name="adj2" fmla="val 33456"/>
              </a:avLst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</p:spTree>
  </p:cSld>
  <p:clrMapOvr>
    <a:masterClrMapping/>
  </p:clrMapOvr>
  <p:transition spd="slow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3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3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3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3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3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47086E-6 C 0.01025 -0.00902 0.00782 -0.00324 0.01025 -0.01387 C 0.01146 -0.02914 0.01407 -0.04209 0.01615 -0.05689 C 0.01684 -0.06152 0.01632 -0.06637 0.01771 -0.07054 C 0.01858 -0.07308 0.02466 -0.07585 0.02639 -0.07655 C 0.0349 -0.07932 0.04306 -0.08279 0.05139 -0.08626 C 0.05868 -0.09274 0.06632 -0.09713 0.075 -0.09991 C 0.08264 -0.10684 0.07882 -0.11332 0.0882 -0.11771 C 0.09011 -0.12511 0.09653 -0.13298 0.10139 -0.13737 C 0.10313 -0.14107 0.104 -0.14547 0.10591 -0.14917 C 0.10712 -0.15148 0.10886 -0.1531 0.11025 -0.15518 C 0.11355 -0.1605 0.11459 -0.16628 0.11615 -0.17276 C 0.11667 -0.18131 0.1165 -0.18987 0.11771 -0.19819 C 0.11806 -0.20051 0.11997 -0.20189 0.12066 -0.20398 C 0.12188 -0.20768 0.1224 -0.21184 0.12344 -0.21577 C 0.12396 -0.21785 0.125 -0.22178 0.125 -0.22155 C 0.12622 -0.23127 0.12796 -0.23982 0.12934 -0.24907 C 0.12882 -0.26549 0.12882 -0.28168 0.12796 -0.2981 C 0.12709 -0.31429 0.12414 -0.30527 0.12934 -0.31568 C 0.12657 -0.32747 0.13021 -0.3166 0.12344 -0.32562 C 0.12223 -0.32724 0.12188 -0.32979 0.12066 -0.3314 C 0.11806 -0.33464 0.11181 -0.33927 0.11181 -0.33904 C 0.10973 -0.3469 0.10886 -0.35037 0.10296 -0.35291 C 0.10105 -0.35684 0.09775 -0.36008 0.09705 -0.36471 C 0.09653 -0.36794 0.09688 -0.37165 0.09566 -0.37465 C 0.0948 -0.37673 0.09271 -0.3772 0.09115 -0.37858 C 0.08924 -0.38668 0.08681 -0.38783 0.08091 -0.39038 C 0.07292 -0.39732 0.06962 -0.40795 0.06025 -0.41189 C 0.05417 -0.42044 0.04792 -0.42021 0.03976 -0.42368 C 0.03177 -0.43062 0.02223 -0.43362 0.0132 -0.43733 C 0.00486 -0.43663 -0.00347 -0.43617 -0.0118 -0.43547 C -0.02656 -0.43432 -0.0559 -0.43154 -0.0559 -0.43131 C -0.06684 -0.42669 -0.06198 -0.42576 -0.07066 -0.43154 C -0.07795 -0.42831 -0.08524 -0.42484 -0.0927 -0.42183 C -0.09635 -0.41443 -0.09843 -0.41466 -0.10434 -0.41189 C -0.10486 -0.41004 -0.10486 -0.40749 -0.1059 -0.4061 C -0.1085 -0.40287 -0.11475 -0.39824 -0.11475 -0.39801 C -0.11527 -0.39639 -0.11545 -0.39431 -0.11614 -0.39246 C -0.11857 -0.38645 -0.12118 -0.38066 -0.12361 -0.37465 C -0.12534 -0.37072 -0.12639 -0.3654 -0.12934 -0.36286 C -0.13229 -0.36031 -0.13819 -0.35499 -0.13819 -0.35476 C -0.13923 -0.35291 -0.13993 -0.3506 -0.14114 -0.34898 C -0.14236 -0.34736 -0.14444 -0.3469 -0.14566 -0.34505 C -0.14774 -0.34158 -0.14826 -0.33696 -0.15 -0.33325 C -0.15086 -0.30643 -0.146 -0.28816 -0.1559 -0.26873 C -0.15538 -0.23543 -0.1552 -0.20213 -0.15434 -0.16882 C -0.15416 -0.16235 -0.15104 -0.14778 -0.14704 -0.14338 C -0.14409 -0.14015 -0.13732 -0.13899 -0.13385 -0.13737 C -0.13194 -0.13483 -0.1302 -0.13182 -0.12795 -0.12974 C -0.12673 -0.12858 -0.12465 -0.12905 -0.12361 -0.12766 C -0.12083 -0.12396 -0.12031 -0.11771 -0.1177 -0.11378 C -0.11284 -0.10661 -0.10208 -0.09251 -0.09409 -0.09019 C -0.0802 -0.08626 -0.06579 -0.08742 -0.05156 -0.08626 C -0.04253 -0.08256 -0.03298 -0.0821 -0.02361 -0.08048 C -0.02204 -0.0784 -0.02083 -0.07609 -0.01909 -0.07447 C -0.01371 -0.06984 -0.01371 -0.07678 -0.01614 -0.0666 C -0.01284 -0.0525 -0.01649 -0.06915 -0.01319 -0.04116 C -0.0125 -0.03469 -0.01302 -0.03538 -0.01024 -0.03538 " pathEditMode="relative" rAng="0" ptsTypes="fffffffffffffffffffffffffffffffffffffffffffffffffffffffffA">
                                      <p:cBhvr>
                                        <p:cTn id="32" dur="2000" fill="hold"/>
                                        <p:tgtEl>
                                          <p:spTgt spid="236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5" y="-218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236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3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3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3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23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23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23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3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10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10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10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23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23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2000" fill="hold"/>
                                        <p:tgtEl>
                                          <p:spTgt spid="23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2000" fill="hold"/>
                                        <p:tgtEl>
                                          <p:spTgt spid="23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23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23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3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3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23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000"/>
                                        <p:tgtEl>
                                          <p:spTgt spid="23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23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2000"/>
                                        <p:tgtEl>
                                          <p:spTgt spid="23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2000"/>
                                        <p:tgtEl>
                                          <p:spTgt spid="2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9" dur="2000" fill="hold"/>
                                        <p:tgtEl>
                                          <p:spTgt spid="2374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2000"/>
                                        <p:tgtEl>
                                          <p:spTgt spid="237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2000"/>
                                        <p:tgtEl>
                                          <p:spTgt spid="22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2000"/>
                                        <p:tgtEl>
                                          <p:spTgt spid="22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178" dur="5000" fill="hold"/>
                                        <p:tgtEl>
                                          <p:spTgt spid="225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80" dur="5000" fill="hold"/>
                                        <p:tgtEl>
                                          <p:spTgt spid="225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2000" fill="hold"/>
                                        <p:tgtEl>
                                          <p:spTgt spid="23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000" fill="hold"/>
                                        <p:tgtEl>
                                          <p:spTgt spid="23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0" dur="2000" fill="hold"/>
                                        <p:tgtEl>
                                          <p:spTgt spid="237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4" dur="2000" fill="hold"/>
                                        <p:tgtEl>
                                          <p:spTgt spid="23740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3603" grpId="0" animBg="1"/>
      <p:bldP spid="2360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95d4d581fc16e4afaf9e1b8a2b34764cda5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1780</TotalTime>
  <Words>355</Words>
  <Application>Microsoft Office PowerPoint</Application>
  <PresentationFormat>画面に合わせる (4:3)</PresentationFormat>
  <Paragraphs>69</Paragraphs>
  <Slides>10</Slides>
  <Notes>10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Arial</vt:lpstr>
      <vt:lpstr>ＭＳ Ｐゴシック</vt:lpstr>
      <vt:lpstr>Calibri</vt:lpstr>
      <vt:lpstr>HGS創英角ﾎﾟｯﾌﾟ体</vt:lpstr>
      <vt:lpstr>標準デザイン</vt:lpstr>
      <vt:lpstr>かぶ２</vt:lpstr>
      <vt:lpstr>電流と磁界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jikai</dc:title>
  <dc:creator>柏市教育研究所</dc:creator>
  <cp:lastModifiedBy>柏市立教育研究所</cp:lastModifiedBy>
  <cp:revision>128</cp:revision>
  <dcterms:created xsi:type="dcterms:W3CDTF">2012-03-15T04:11:42Z</dcterms:created>
  <dcterms:modified xsi:type="dcterms:W3CDTF">2020-12-07T06:45:00Z</dcterms:modified>
</cp:coreProperties>
</file>