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60" r:id="rId6"/>
    <p:sldId id="259" r:id="rId7"/>
    <p:sldId id="264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>
      <p:cViewPr varScale="1">
        <p:scale>
          <a:sx n="68" d="100"/>
          <a:sy n="68" d="100"/>
        </p:scale>
        <p:origin x="-14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A23FA-3800-4A2B-AC88-AD6352A35632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FFCB7-7A26-43D9-9B6E-692E0B66A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94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7FFCB7-7A26-43D9-9B6E-692E0B66A2A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047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7FFCB7-7A26-43D9-9B6E-692E0B66A2A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85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7FFCB7-7A26-43D9-9B6E-692E0B66A2A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982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7FFCB7-7A26-43D9-9B6E-692E0B66A2A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007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7FFCB7-7A26-43D9-9B6E-692E0B66A2A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678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7FFCB7-7A26-43D9-9B6E-692E0B66A2A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612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74CDA8B-F2D5-4EEF-A911-31BD733A5D7A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33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98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25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36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392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06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03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28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50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60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28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A8899-AA73-4C67-A505-8105ED85DB76}" type="datetimeFigureOut">
              <a:rPr kumimoji="1" lang="ja-JP" altLang="en-US" smtClean="0"/>
              <a:t>2016/7/28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DB710-B8DE-4A60-BAED-0B53E3DFC8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2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normAutofit/>
          </a:bodyPr>
          <a:lstStyle/>
          <a:p>
            <a:r>
              <a:rPr kumimoji="1" lang="ja-JP" altLang="en-US" sz="8000" dirty="0" smtClean="0">
                <a:latin typeface="HGP創英角ﾎﾟｯﾌﾟ体" pitchFamily="50" charset="-128"/>
                <a:ea typeface="HGP創英角ﾎﾟｯﾌﾟ体" pitchFamily="50" charset="-128"/>
              </a:rPr>
              <a:t>原子記号の復習</a:t>
            </a:r>
            <a:endParaRPr kumimoji="1" lang="ja-JP" altLang="en-US" sz="80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932040" y="5373216"/>
            <a:ext cx="3528392" cy="406896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ja-JP" sz="2800" dirty="0" smtClean="0">
                <a:solidFill>
                  <a:schemeClr val="accent1">
                    <a:lumMod val="50000"/>
                  </a:schemeClr>
                </a:solidFill>
              </a:rPr>
              <a:t>2016.7.23</a:t>
            </a:r>
            <a:r>
              <a:rPr kumimoji="1" lang="ja-JP" altLang="en-US" sz="2800" dirty="0" smtClean="0">
                <a:solidFill>
                  <a:schemeClr val="accent1">
                    <a:lumMod val="50000"/>
                  </a:schemeClr>
                </a:solidFill>
              </a:rPr>
              <a:t>　　</a:t>
            </a:r>
            <a:r>
              <a:rPr kumimoji="1" lang="en-US" altLang="ja-JP" sz="2800" dirty="0" err="1" smtClean="0">
                <a:solidFill>
                  <a:schemeClr val="accent1">
                    <a:lumMod val="50000"/>
                  </a:schemeClr>
                </a:solidFill>
              </a:rPr>
              <a:t>H.Kadoi</a:t>
            </a:r>
            <a:endParaRPr kumimoji="1" lang="ja-JP" alt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43808" y="2852936"/>
            <a:ext cx="3384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accent1">
                    <a:lumMod val="75000"/>
                  </a:schemeClr>
                </a:solidFill>
              </a:rPr>
              <a:t>日本語→記号</a:t>
            </a:r>
            <a:endParaRPr kumimoji="1" lang="en-US" altLang="ja-JP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ja-JP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kumimoji="1" lang="ja-JP" altLang="en-US" sz="3600" dirty="0" smtClean="0">
                <a:solidFill>
                  <a:schemeClr val="accent1">
                    <a:lumMod val="75000"/>
                  </a:schemeClr>
                </a:solidFill>
              </a:rPr>
              <a:t>記号→日本語</a:t>
            </a:r>
            <a:endParaRPr kumimoji="1" lang="ja-JP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4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987323" y="1069511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水素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10273" y="1022867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H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34504" y="1840107"/>
            <a:ext cx="1161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炭素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10273" y="1747765"/>
            <a:ext cx="5425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C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14222" y="2564231"/>
            <a:ext cx="104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酸素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82141" y="3134657"/>
            <a:ext cx="9578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Mg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10274" y="2469658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O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03432" y="4683992"/>
            <a:ext cx="1408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イオウ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14221" y="3252226"/>
            <a:ext cx="1901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ﾏｸﾞﾈｼｳﾑ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87323" y="4047946"/>
            <a:ext cx="1424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ケイ素</a:t>
            </a:r>
            <a:endParaRPr kumimoji="1" lang="ja-JP" altLang="en-US" sz="3200" dirty="0"/>
          </a:p>
        </p:txBody>
      </p:sp>
      <p:sp>
        <p:nvSpPr>
          <p:cNvPr id="2" name="正方形/長方形 1"/>
          <p:cNvSpPr/>
          <p:nvPr/>
        </p:nvSpPr>
        <p:spPr>
          <a:xfrm>
            <a:off x="1636093" y="367001"/>
            <a:ext cx="5240164" cy="53367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原子記号を答えよう</a:t>
            </a:r>
            <a:endParaRPr lang="ja-JP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96206" y="3874916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Si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34504" y="5457327"/>
            <a:ext cx="1426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ｶﾘｳﾑ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192988" y="4625865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S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196206" y="5346335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K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72000" y="1051966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ﾍﾘｳﾑ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732240" y="980728"/>
            <a:ext cx="1080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He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72000" y="184010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窒</a:t>
            </a:r>
            <a:r>
              <a:rPr kumimoji="1" lang="ja-JP" altLang="en-US" sz="3200" dirty="0" smtClean="0"/>
              <a:t>素</a:t>
            </a:r>
            <a:endParaRPr kumimoji="1" lang="ja-JP" altLang="en-US" sz="3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54129" y="2570973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ﾅﾄﾘｳﾑ</a:t>
            </a:r>
            <a:endParaRPr kumimoji="1" lang="ja-JP" altLang="en-US" sz="32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54129" y="3279084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ｱﾙﾐﾆｳﾑ</a:t>
            </a:r>
            <a:endParaRPr kumimoji="1" lang="ja-JP" altLang="en-US" sz="3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72000" y="3991576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リン</a:t>
            </a:r>
            <a:endParaRPr kumimoji="1" lang="ja-JP" altLang="en-US" sz="32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54129" y="471819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塩</a:t>
            </a:r>
            <a:r>
              <a:rPr kumimoji="1" lang="ja-JP" altLang="en-US" sz="3200" dirty="0" smtClean="0"/>
              <a:t>素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572000" y="5531001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ｶﾙｼｳﾑ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747608" y="1700217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N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747609" y="2404040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Na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747609" y="3105475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Al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47610" y="3863280"/>
            <a:ext cx="5553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P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762978" y="4591658"/>
            <a:ext cx="8333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Cl</a:t>
            </a:r>
            <a:endParaRPr lang="en-US" altLang="ja-JP" sz="4400" dirty="0" smtClean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762976" y="5348449"/>
            <a:ext cx="8333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Ca</a:t>
            </a:r>
            <a:endParaRPr lang="en-US" altLang="ja-JP" sz="4400" dirty="0" smtClean="0"/>
          </a:p>
        </p:txBody>
      </p:sp>
      <p:sp>
        <p:nvSpPr>
          <p:cNvPr id="32" name="テキスト ボックス 31">
            <a:hlinkClick r:id="rId3" action="ppaction://hlinksldjump"/>
          </p:cNvPr>
          <p:cNvSpPr txBox="1"/>
          <p:nvPr/>
        </p:nvSpPr>
        <p:spPr>
          <a:xfrm>
            <a:off x="8028383" y="6006447"/>
            <a:ext cx="864097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0070C0"/>
                </a:solidFill>
              </a:rPr>
              <a:t>次頁</a:t>
            </a:r>
            <a:endParaRPr kumimoji="1" lang="ja-JP" altLang="en-US" sz="2400" b="1" dirty="0">
              <a:solidFill>
                <a:srgbClr val="0070C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495630" y="6237279"/>
            <a:ext cx="418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名前をクリックすると解答がでます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796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3" grpId="0"/>
      <p:bldP spid="15" grpId="0"/>
      <p:bldP spid="16" grpId="0"/>
      <p:bldP spid="18" grpId="0"/>
      <p:bldP spid="25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987323" y="1069511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鉄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10273" y="1022867"/>
            <a:ext cx="7136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Fe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34504" y="1840107"/>
            <a:ext cx="1161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銅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10273" y="1747765"/>
            <a:ext cx="9296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Cu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14222" y="2564231"/>
            <a:ext cx="104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亜鉛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82141" y="3134657"/>
            <a:ext cx="9578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Ag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10274" y="2469658"/>
            <a:ext cx="9296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Zn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03432" y="4683992"/>
            <a:ext cx="1408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ヨウ素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14221" y="3252226"/>
            <a:ext cx="11815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銀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87323" y="4047946"/>
            <a:ext cx="1424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スズ</a:t>
            </a:r>
            <a:endParaRPr kumimoji="1" lang="ja-JP" altLang="en-US" sz="3200" dirty="0"/>
          </a:p>
        </p:txBody>
      </p:sp>
      <p:sp>
        <p:nvSpPr>
          <p:cNvPr id="2" name="正方形/長方形 1"/>
          <p:cNvSpPr/>
          <p:nvPr/>
        </p:nvSpPr>
        <p:spPr>
          <a:xfrm>
            <a:off x="1636093" y="367001"/>
            <a:ext cx="5240163" cy="53367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原子記号を答えよう</a:t>
            </a:r>
            <a:endParaRPr lang="ja-JP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96206" y="3874916"/>
            <a:ext cx="943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Sn</a:t>
            </a:r>
            <a:endParaRPr lang="en-US" altLang="ja-JP" sz="4400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34504" y="5457327"/>
            <a:ext cx="1426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ｾｼｳﾑ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192988" y="4625865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I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196206" y="5346335"/>
            <a:ext cx="943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Cs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72000" y="1051966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ﾊﾞﾘｳﾑ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732240" y="980728"/>
            <a:ext cx="1080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Ba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72000" y="184010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金</a:t>
            </a:r>
            <a:endParaRPr kumimoji="1" lang="ja-JP" altLang="en-US" sz="3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54129" y="2570973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水銀</a:t>
            </a:r>
            <a:endParaRPr kumimoji="1" lang="ja-JP" altLang="en-US" sz="32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54129" y="3279084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鉛</a:t>
            </a:r>
            <a:endParaRPr kumimoji="1" lang="ja-JP" altLang="en-US" sz="3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72000" y="3991576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ｳﾗﾝ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572000" y="5531001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ﾆﾎﾆｳﾑ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762978" y="1747764"/>
            <a:ext cx="9053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Au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747609" y="2404040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Hg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747609" y="3105475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Pb</a:t>
            </a:r>
            <a:endParaRPr lang="en-US" altLang="ja-JP" sz="4400" dirty="0" smtClean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47610" y="3863280"/>
            <a:ext cx="5553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U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762976" y="5348449"/>
            <a:ext cx="905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Nh</a:t>
            </a:r>
            <a:endParaRPr lang="en-US" altLang="ja-JP" sz="4400" dirty="0" smtClean="0"/>
          </a:p>
        </p:txBody>
      </p:sp>
      <p:sp>
        <p:nvSpPr>
          <p:cNvPr id="31" name="テキスト ボックス 30">
            <a:hlinkClick r:id="rId3" action="ppaction://hlinksldjump"/>
          </p:cNvPr>
          <p:cNvSpPr txBox="1"/>
          <p:nvPr/>
        </p:nvSpPr>
        <p:spPr>
          <a:xfrm>
            <a:off x="8057258" y="5806393"/>
            <a:ext cx="864097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0070C0"/>
                </a:solidFill>
              </a:rPr>
              <a:t>次頁</a:t>
            </a:r>
            <a:endParaRPr kumimoji="1" lang="ja-JP" altLang="en-US" sz="2400" b="1" dirty="0">
              <a:solidFill>
                <a:srgbClr val="0070C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495630" y="6237279"/>
            <a:ext cx="418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名前をクリックすると解答がでます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399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3" grpId="0"/>
      <p:bldP spid="15" grpId="0"/>
      <p:bldP spid="16" grpId="0"/>
      <p:bldP spid="18" grpId="0"/>
      <p:bldP spid="25" grpId="0"/>
      <p:bldP spid="27" grpId="0"/>
      <p:bldP spid="28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9" name="Group 11"/>
          <p:cNvGrpSpPr>
            <a:grpSpLocks/>
          </p:cNvGrpSpPr>
          <p:nvPr/>
        </p:nvGrpSpPr>
        <p:grpSpPr bwMode="auto">
          <a:xfrm rot="-3968645">
            <a:off x="2446338" y="-1547813"/>
            <a:ext cx="1512888" cy="1582737"/>
            <a:chOff x="1837" y="2024"/>
            <a:chExt cx="953" cy="997"/>
          </a:xfrm>
        </p:grpSpPr>
        <p:sp>
          <p:nvSpPr>
            <p:cNvPr id="12300" name="Oval 12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1" name="Oval 13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2308" name="Group 20"/>
          <p:cNvGrpSpPr>
            <a:grpSpLocks/>
          </p:cNvGrpSpPr>
          <p:nvPr/>
        </p:nvGrpSpPr>
        <p:grpSpPr bwMode="auto">
          <a:xfrm>
            <a:off x="-1692275" y="2276475"/>
            <a:ext cx="1512887" cy="1582738"/>
            <a:chOff x="1837" y="2024"/>
            <a:chExt cx="953" cy="997"/>
          </a:xfrm>
        </p:grpSpPr>
        <p:sp>
          <p:nvSpPr>
            <p:cNvPr id="12309" name="Oval 21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10" name="Oval 22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2311" name="Group 23"/>
          <p:cNvGrpSpPr>
            <a:grpSpLocks/>
          </p:cNvGrpSpPr>
          <p:nvPr/>
        </p:nvGrpSpPr>
        <p:grpSpPr bwMode="auto">
          <a:xfrm rot="3603402">
            <a:off x="9178925" y="1377950"/>
            <a:ext cx="1512888" cy="1582738"/>
            <a:chOff x="1837" y="2024"/>
            <a:chExt cx="953" cy="997"/>
          </a:xfrm>
        </p:grpSpPr>
        <p:sp>
          <p:nvSpPr>
            <p:cNvPr id="12312" name="Oval 24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13" name="Oval 25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" name="Group 20"/>
          <p:cNvGrpSpPr>
            <a:grpSpLocks/>
          </p:cNvGrpSpPr>
          <p:nvPr/>
        </p:nvGrpSpPr>
        <p:grpSpPr bwMode="auto">
          <a:xfrm>
            <a:off x="-1876337" y="5281839"/>
            <a:ext cx="1512887" cy="1582738"/>
            <a:chOff x="1837" y="2024"/>
            <a:chExt cx="953" cy="997"/>
          </a:xfrm>
        </p:grpSpPr>
        <p:sp>
          <p:nvSpPr>
            <p:cNvPr id="15" name="Oval 21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" name="Oval 22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7" name="Group 23"/>
          <p:cNvGrpSpPr>
            <a:grpSpLocks/>
          </p:cNvGrpSpPr>
          <p:nvPr/>
        </p:nvGrpSpPr>
        <p:grpSpPr bwMode="auto">
          <a:xfrm rot="3603402">
            <a:off x="7392923" y="-1906564"/>
            <a:ext cx="1512888" cy="1582738"/>
            <a:chOff x="1837" y="2024"/>
            <a:chExt cx="953" cy="997"/>
          </a:xfrm>
        </p:grpSpPr>
        <p:sp>
          <p:nvSpPr>
            <p:cNvPr id="18" name="Oval 24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" name="Oval 25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" name="Group 11"/>
          <p:cNvGrpSpPr>
            <a:grpSpLocks/>
          </p:cNvGrpSpPr>
          <p:nvPr/>
        </p:nvGrpSpPr>
        <p:grpSpPr bwMode="auto">
          <a:xfrm rot="-3968645">
            <a:off x="-1786136" y="455370"/>
            <a:ext cx="1512888" cy="1582737"/>
            <a:chOff x="1837" y="2024"/>
            <a:chExt cx="953" cy="997"/>
          </a:xfrm>
        </p:grpSpPr>
        <p:sp>
          <p:nvSpPr>
            <p:cNvPr id="21" name="Oval 12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2" name="Oval 13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7895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98 -0.29375 L 1.25591 -0.0523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85" y="1206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-1.28369 0.878 " pathEditMode="relative" ptsTypes="AA">
                                      <p:cBhvr>
                                        <p:cTn id="8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7.77778E-6 L 0.54341 1.27038 " pathEditMode="relative" ptsTypes="AA">
                                      <p:cBhvr>
                                        <p:cTn id="12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98 -0.29375 L 1.25591 -0.05231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85" y="1206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-1.28369 0.878 " pathEditMode="relative" ptsTypes="AA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7.77778E-6 L 0.54341 1.27038 " pathEditMode="relative" ptsTypes="AA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987323" y="1141519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水素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10273" y="1094875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H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34504" y="1912115"/>
            <a:ext cx="1161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炭素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10273" y="1819773"/>
            <a:ext cx="5425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C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14222" y="2636239"/>
            <a:ext cx="104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酸素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82141" y="3206665"/>
            <a:ext cx="9578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Mg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10274" y="2541666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O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03432" y="4756000"/>
            <a:ext cx="1408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イオウ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14221" y="3324234"/>
            <a:ext cx="1901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ﾏｸﾞﾈｼｳﾑ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87323" y="4119954"/>
            <a:ext cx="1424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ケイ素</a:t>
            </a:r>
            <a:endParaRPr kumimoji="1" lang="ja-JP" altLang="en-US" sz="3200" dirty="0"/>
          </a:p>
        </p:txBody>
      </p:sp>
      <p:sp>
        <p:nvSpPr>
          <p:cNvPr id="2" name="正方形/長方形 1"/>
          <p:cNvSpPr/>
          <p:nvPr/>
        </p:nvSpPr>
        <p:spPr>
          <a:xfrm>
            <a:off x="1636093" y="367001"/>
            <a:ext cx="5240164" cy="53367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原子</a:t>
            </a:r>
            <a:r>
              <a:rPr lang="ja-JP" alt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の</a:t>
            </a:r>
            <a:r>
              <a:rPr lang="ja-JP" alt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名前を答えよう</a:t>
            </a:r>
            <a:endParaRPr lang="ja-JP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96206" y="3946924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Si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34504" y="5529335"/>
            <a:ext cx="1426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ｶﾘｳﾑ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192988" y="4697873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S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196206" y="5418343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K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72000" y="1123974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ﾍﾘｳﾑ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732240" y="1052736"/>
            <a:ext cx="1080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He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72000" y="1912115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窒</a:t>
            </a:r>
            <a:r>
              <a:rPr kumimoji="1" lang="ja-JP" altLang="en-US" sz="3200" dirty="0" smtClean="0"/>
              <a:t>素</a:t>
            </a:r>
            <a:endParaRPr kumimoji="1" lang="ja-JP" altLang="en-US" sz="3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54129" y="2642981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ﾅﾄﾘｳﾑ</a:t>
            </a:r>
            <a:endParaRPr kumimoji="1" lang="ja-JP" altLang="en-US" sz="32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54129" y="335109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ｱﾙﾐﾆｳﾑ</a:t>
            </a:r>
            <a:endParaRPr kumimoji="1" lang="ja-JP" altLang="en-US" sz="3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72000" y="406358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リン</a:t>
            </a:r>
            <a:endParaRPr kumimoji="1" lang="ja-JP" altLang="en-US" sz="32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54129" y="4790205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塩</a:t>
            </a:r>
            <a:r>
              <a:rPr kumimoji="1" lang="ja-JP" altLang="en-US" sz="3200" dirty="0" smtClean="0"/>
              <a:t>素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572000" y="5603009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ｶﾙｼｳﾑ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747608" y="1772225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N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747609" y="2476048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Na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747609" y="3177483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Al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47610" y="3935288"/>
            <a:ext cx="5553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P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762978" y="4663666"/>
            <a:ext cx="8333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Cl</a:t>
            </a:r>
            <a:endParaRPr lang="en-US" altLang="ja-JP" sz="4400" dirty="0" smtClean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762976" y="5420457"/>
            <a:ext cx="8333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Ca</a:t>
            </a:r>
            <a:endParaRPr lang="en-US" altLang="ja-JP" sz="4400" dirty="0" smtClean="0"/>
          </a:p>
        </p:txBody>
      </p:sp>
      <p:sp>
        <p:nvSpPr>
          <p:cNvPr id="33" name="テキスト ボックス 32">
            <a:hlinkClick r:id="rId3" action="ppaction://hlinksldjump"/>
          </p:cNvPr>
          <p:cNvSpPr txBox="1"/>
          <p:nvPr/>
        </p:nvSpPr>
        <p:spPr>
          <a:xfrm>
            <a:off x="8062077" y="5794273"/>
            <a:ext cx="864097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0070C0"/>
                </a:solidFill>
              </a:rPr>
              <a:t>次頁</a:t>
            </a:r>
            <a:endParaRPr kumimoji="1" lang="ja-JP" altLang="en-US" sz="2400" b="1" dirty="0">
              <a:solidFill>
                <a:srgbClr val="0070C0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081106" y="6421945"/>
            <a:ext cx="418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記号をクリックすると解答がでます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049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10" grpId="0"/>
      <p:bldP spid="11" grpId="0"/>
      <p:bldP spid="12" grpId="0"/>
      <p:bldP spid="14" grpId="0"/>
      <p:bldP spid="17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032828" y="118720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鉄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10273" y="1094875"/>
            <a:ext cx="7136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Fe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34504" y="1912115"/>
            <a:ext cx="1161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銅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10273" y="1819773"/>
            <a:ext cx="9296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Cu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14222" y="2636239"/>
            <a:ext cx="104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亜鉛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82141" y="3206665"/>
            <a:ext cx="9578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Ag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10274" y="2541666"/>
            <a:ext cx="9296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Zn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03432" y="4756000"/>
            <a:ext cx="1408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ヨウ素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14221" y="3324234"/>
            <a:ext cx="11815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銀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87323" y="4119954"/>
            <a:ext cx="1424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スズ</a:t>
            </a:r>
            <a:endParaRPr kumimoji="1" lang="ja-JP" altLang="en-US" sz="3200" dirty="0"/>
          </a:p>
        </p:txBody>
      </p:sp>
      <p:sp>
        <p:nvSpPr>
          <p:cNvPr id="2" name="正方形/長方形 1"/>
          <p:cNvSpPr/>
          <p:nvPr/>
        </p:nvSpPr>
        <p:spPr>
          <a:xfrm>
            <a:off x="1636093" y="367001"/>
            <a:ext cx="5240163" cy="53367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原子の名前を答えよう</a:t>
            </a:r>
            <a:endParaRPr lang="ja-JP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96206" y="3946924"/>
            <a:ext cx="943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Sn</a:t>
            </a:r>
            <a:endParaRPr lang="en-US" altLang="ja-JP" sz="4400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34504" y="5529335"/>
            <a:ext cx="1426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ｾｼｳﾑ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192988" y="4697873"/>
            <a:ext cx="570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I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196206" y="5418343"/>
            <a:ext cx="943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Cs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72000" y="1123974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ﾊﾞﾘｳﾑ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732240" y="1052736"/>
            <a:ext cx="1080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Ba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72000" y="1912115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金</a:t>
            </a:r>
            <a:endParaRPr kumimoji="1" lang="ja-JP" altLang="en-US" sz="3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54129" y="2642981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水銀</a:t>
            </a:r>
            <a:endParaRPr kumimoji="1" lang="ja-JP" altLang="en-US" sz="32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54129" y="335109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鉛</a:t>
            </a:r>
            <a:endParaRPr kumimoji="1" lang="ja-JP" altLang="en-US" sz="3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72000" y="4063584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ｳﾗﾝ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572000" y="5603009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ﾆﾎﾆｳﾑ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762978" y="1819772"/>
            <a:ext cx="9053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Au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747609" y="2476048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Hg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747609" y="3177483"/>
            <a:ext cx="8487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Pb</a:t>
            </a:r>
            <a:endParaRPr lang="en-US" altLang="ja-JP" sz="4400" dirty="0" smtClean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47610" y="3935288"/>
            <a:ext cx="5553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smtClean="0"/>
              <a:t>U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762976" y="5420457"/>
            <a:ext cx="905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 err="1" smtClean="0"/>
              <a:t>Nh</a:t>
            </a:r>
            <a:endParaRPr lang="en-US" altLang="ja-JP" sz="4400" dirty="0" smtClean="0"/>
          </a:p>
        </p:txBody>
      </p:sp>
      <p:sp>
        <p:nvSpPr>
          <p:cNvPr id="31" name="テキスト ボックス 30">
            <a:hlinkClick r:id="rId3" action="ppaction://hlinksldjump"/>
          </p:cNvPr>
          <p:cNvSpPr txBox="1"/>
          <p:nvPr/>
        </p:nvSpPr>
        <p:spPr>
          <a:xfrm>
            <a:off x="8062077" y="5794273"/>
            <a:ext cx="864097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0070C0"/>
                </a:solidFill>
              </a:rPr>
              <a:t>終了</a:t>
            </a:r>
            <a:endParaRPr kumimoji="1" lang="ja-JP" altLang="en-US" sz="2400" b="1" dirty="0">
              <a:solidFill>
                <a:srgbClr val="0070C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610885" y="6255938"/>
            <a:ext cx="418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記号をクリックすると解答がでます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636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10" grpId="0"/>
      <p:bldP spid="11" grpId="0"/>
      <p:bldP spid="12" grpId="0"/>
      <p:bldP spid="14" grpId="0"/>
      <p:bldP spid="17" grpId="0"/>
      <p:bldP spid="19" grpId="0"/>
      <p:bldP spid="20" grpId="0"/>
      <p:bldP spid="21" grpId="0"/>
      <p:bldP spid="22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4" y="5700712"/>
            <a:ext cx="13684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68313" y="6092825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 dirty="0"/>
              <a:t>Copyright(C) </a:t>
            </a:r>
            <a:r>
              <a:rPr lang="en-US" altLang="ja-JP" sz="1400" dirty="0" smtClean="0"/>
              <a:t>2016.07</a:t>
            </a:r>
            <a:r>
              <a:rPr lang="ja-JP" altLang="en-US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</a:t>
            </a:r>
            <a:r>
              <a:rPr lang="en-US" altLang="ja-JP" sz="1400" dirty="0" err="1" smtClean="0"/>
              <a:t>H.Kadoi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149595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194</Words>
  <Application>Microsoft Office PowerPoint</Application>
  <PresentationFormat>画面に合わせる (4:3)</PresentationFormat>
  <Paragraphs>133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原子記号の復習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柏市教育委員会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genso-lesson</dc:title>
  <dc:creator>柏市教育委員会</dc:creator>
  <cp:lastModifiedBy>it01</cp:lastModifiedBy>
  <cp:revision>26</cp:revision>
  <dcterms:created xsi:type="dcterms:W3CDTF">2016-07-22T06:37:21Z</dcterms:created>
  <dcterms:modified xsi:type="dcterms:W3CDTF">2016-07-28T01:04:08Z</dcterms:modified>
</cp:coreProperties>
</file>