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57"/>
  </p:notesMasterIdLst>
  <p:sldIdLst>
    <p:sldId id="256" r:id="rId2"/>
    <p:sldId id="257" r:id="rId3"/>
    <p:sldId id="258" r:id="rId4"/>
    <p:sldId id="300" r:id="rId5"/>
    <p:sldId id="301" r:id="rId6"/>
    <p:sldId id="259" r:id="rId7"/>
    <p:sldId id="260" r:id="rId8"/>
    <p:sldId id="263" r:id="rId9"/>
    <p:sldId id="264" r:id="rId10"/>
    <p:sldId id="261" r:id="rId11"/>
    <p:sldId id="262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302" r:id="rId35"/>
    <p:sldId id="303" r:id="rId36"/>
    <p:sldId id="287" r:id="rId37"/>
    <p:sldId id="288" r:id="rId38"/>
    <p:sldId id="304" r:id="rId39"/>
    <p:sldId id="305" r:id="rId40"/>
    <p:sldId id="289" r:id="rId41"/>
    <p:sldId id="290" r:id="rId42"/>
    <p:sldId id="308" r:id="rId43"/>
    <p:sldId id="309" r:id="rId44"/>
    <p:sldId id="291" r:id="rId45"/>
    <p:sldId id="292" r:id="rId46"/>
    <p:sldId id="293" r:id="rId47"/>
    <p:sldId id="294" r:id="rId48"/>
    <p:sldId id="295" r:id="rId49"/>
    <p:sldId id="296" r:id="rId50"/>
    <p:sldId id="297" r:id="rId51"/>
    <p:sldId id="298" r:id="rId52"/>
    <p:sldId id="306" r:id="rId53"/>
    <p:sldId id="307" r:id="rId54"/>
    <p:sldId id="299" r:id="rId55"/>
    <p:sldId id="310" r:id="rId56"/>
  </p:sldIdLst>
  <p:sldSz cx="9144000" cy="6858000" type="screen4x3"/>
  <p:notesSz cx="6858000" cy="9144000"/>
  <p:custDataLst>
    <p:tags r:id="rId58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CC"/>
    <a:srgbClr val="99FF66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5939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9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614563C-BEDB-4FC6-B48D-F8BD2385C5C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5A1554-AFF5-4B93-804E-B070D1612D6C}" type="slidenum">
              <a:rPr lang="en-US" altLang="ja-JP"/>
              <a:pPr/>
              <a:t>55</a:t>
            </a:fld>
            <a:endParaRPr lang="en-US" altLang="ja-JP"/>
          </a:p>
        </p:txBody>
      </p:sp>
      <p:sp>
        <p:nvSpPr>
          <p:cNvPr id="645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A8337E-96ED-4822-B8FF-A063DBC6942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66250937"/>
      </p:ext>
    </p:extLst>
  </p:cSld>
  <p:clrMapOvr>
    <a:masterClrMapping/>
  </p:clrMapOvr>
  <p:transition spd="med" advClick="0" advTm="2000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AD1192-7556-4E8C-9672-5CF470182C9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47666715"/>
      </p:ext>
    </p:extLst>
  </p:cSld>
  <p:clrMapOvr>
    <a:masterClrMapping/>
  </p:clrMapOvr>
  <p:transition spd="med" advClick="0" advTm="2000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01A33-7FA1-4345-8446-5601F712BF6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2633888"/>
      </p:ext>
    </p:extLst>
  </p:cSld>
  <p:clrMapOvr>
    <a:masterClrMapping/>
  </p:clrMapOvr>
  <p:transition spd="med" advClick="0" advTm="2000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6E4593-8DA4-4BEA-95ED-72CCE39586E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06870417"/>
      </p:ext>
    </p:extLst>
  </p:cSld>
  <p:clrMapOvr>
    <a:masterClrMapping/>
  </p:clrMapOvr>
  <p:transition spd="med" advClick="0" advTm="2000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40443A-5728-4CBA-B697-F516F48BD3E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61255562"/>
      </p:ext>
    </p:extLst>
  </p:cSld>
  <p:clrMapOvr>
    <a:masterClrMapping/>
  </p:clrMapOvr>
  <p:transition spd="med" advClick="0" advTm="2000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1959D3-8B74-4016-A4A9-89BC4D4CA44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04653262"/>
      </p:ext>
    </p:extLst>
  </p:cSld>
  <p:clrMapOvr>
    <a:masterClrMapping/>
  </p:clrMapOvr>
  <p:transition spd="med" advClick="0" advTm="2000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7254BC-348C-49B9-B129-D537DC1704E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85531851"/>
      </p:ext>
    </p:extLst>
  </p:cSld>
  <p:clrMapOvr>
    <a:masterClrMapping/>
  </p:clrMapOvr>
  <p:transition spd="med" advClick="0" advTm="2000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013875-1312-4ECE-AAAB-05820E7D455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09535251"/>
      </p:ext>
    </p:extLst>
  </p:cSld>
  <p:clrMapOvr>
    <a:masterClrMapping/>
  </p:clrMapOvr>
  <p:transition spd="med" advClick="0" advTm="2000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9150A7-836E-4423-8C35-93BA14202A0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90382103"/>
      </p:ext>
    </p:extLst>
  </p:cSld>
  <p:clrMapOvr>
    <a:masterClrMapping/>
  </p:clrMapOvr>
  <p:transition spd="med" advClick="0" advTm="2000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FEEA56-B068-49FB-9D15-A9A5AC75683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50096445"/>
      </p:ext>
    </p:extLst>
  </p:cSld>
  <p:clrMapOvr>
    <a:masterClrMapping/>
  </p:clrMapOvr>
  <p:transition spd="med" advClick="0" advTm="2000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1260F9-79BB-4A5C-B34F-2C12FE41C6B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58336490"/>
      </p:ext>
    </p:extLst>
  </p:cSld>
  <p:clrMapOvr>
    <a:masterClrMapping/>
  </p:clrMapOvr>
  <p:transition spd="med" advClick="0" advTm="2000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ja-JP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ja-JP"/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A37188E-EC91-4F64-85A2-3A184EC3224F}" type="slidenum">
              <a:rPr lang="en-US" altLang="ja-JP"/>
              <a:pPr/>
              <a:t>‹#›</a:t>
            </a:fld>
            <a:endParaRPr lang="en-US" altLang="ja-JP"/>
          </a:p>
        </p:txBody>
      </p:sp>
      <p:pic>
        <p:nvPicPr>
          <p:cNvPr id="61447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48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49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 advClick="0" advTm="2000">
    <p:zoom/>
  </p:transition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1268413"/>
            <a:ext cx="7921625" cy="3313112"/>
          </a:xfrm>
        </p:spPr>
        <p:txBody>
          <a:bodyPr anchor="ctr"/>
          <a:lstStyle/>
          <a:p>
            <a:r>
              <a:rPr lang="ja-JP" altLang="en-US" sz="10600">
                <a:solidFill>
                  <a:srgbClr val="FF5050"/>
                </a:solidFill>
                <a:ea typeface="HG創英角ﾎﾟｯﾌﾟ体" panose="040B0A09000000000000" pitchFamily="49" charset="-128"/>
              </a:rPr>
              <a:t>原子記号を覚えよう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WordArt 3"/>
          <p:cNvSpPr>
            <a:spLocks noChangeArrowheads="1" noChangeShapeType="1" noTextEdit="1"/>
          </p:cNvSpPr>
          <p:nvPr/>
        </p:nvSpPr>
        <p:spPr bwMode="auto">
          <a:xfrm>
            <a:off x="2051050" y="692150"/>
            <a:ext cx="4968875" cy="54006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Ｏ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WordArt 3"/>
          <p:cNvSpPr>
            <a:spLocks noChangeArrowheads="1" noChangeShapeType="1" noTextEdit="1"/>
          </p:cNvSpPr>
          <p:nvPr/>
        </p:nvSpPr>
        <p:spPr bwMode="auto">
          <a:xfrm>
            <a:off x="1042988" y="1341438"/>
            <a:ext cx="6769100" cy="410368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酸素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WordArt 3"/>
          <p:cNvSpPr>
            <a:spLocks noChangeArrowheads="1" noChangeShapeType="1" noTextEdit="1"/>
          </p:cNvSpPr>
          <p:nvPr/>
        </p:nvSpPr>
        <p:spPr bwMode="auto">
          <a:xfrm>
            <a:off x="1619250" y="1196975"/>
            <a:ext cx="5832475" cy="46799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Ｎａ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WordArt 3"/>
          <p:cNvSpPr>
            <a:spLocks noChangeArrowheads="1" noChangeShapeType="1" noTextEdit="1"/>
          </p:cNvSpPr>
          <p:nvPr/>
        </p:nvSpPr>
        <p:spPr bwMode="auto">
          <a:xfrm>
            <a:off x="755650" y="1412875"/>
            <a:ext cx="7704138" cy="410368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ナトリウム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WordArt 3"/>
          <p:cNvSpPr>
            <a:spLocks noChangeArrowheads="1" noChangeShapeType="1" noTextEdit="1"/>
          </p:cNvSpPr>
          <p:nvPr/>
        </p:nvSpPr>
        <p:spPr bwMode="auto">
          <a:xfrm>
            <a:off x="1403350" y="836613"/>
            <a:ext cx="6408738" cy="54006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Ｍｇ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WordArt 3"/>
          <p:cNvSpPr>
            <a:spLocks noChangeArrowheads="1" noChangeShapeType="1" noTextEdit="1"/>
          </p:cNvSpPr>
          <p:nvPr/>
        </p:nvSpPr>
        <p:spPr bwMode="auto">
          <a:xfrm>
            <a:off x="611188" y="1412875"/>
            <a:ext cx="8064500" cy="439261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マグネシウム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WordArt 3"/>
          <p:cNvSpPr>
            <a:spLocks noChangeArrowheads="1" noChangeShapeType="1" noTextEdit="1"/>
          </p:cNvSpPr>
          <p:nvPr/>
        </p:nvSpPr>
        <p:spPr bwMode="auto">
          <a:xfrm>
            <a:off x="1116013" y="1052513"/>
            <a:ext cx="6481762" cy="489743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Ａｌ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WordArt 3"/>
          <p:cNvSpPr>
            <a:spLocks noChangeArrowheads="1" noChangeShapeType="1" noTextEdit="1"/>
          </p:cNvSpPr>
          <p:nvPr/>
        </p:nvSpPr>
        <p:spPr bwMode="auto">
          <a:xfrm>
            <a:off x="684213" y="1484313"/>
            <a:ext cx="7848600" cy="424973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アルミニウム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WordArt 3"/>
          <p:cNvSpPr>
            <a:spLocks noChangeArrowheads="1" noChangeShapeType="1" noTextEdit="1"/>
          </p:cNvSpPr>
          <p:nvPr/>
        </p:nvSpPr>
        <p:spPr bwMode="auto">
          <a:xfrm>
            <a:off x="971550" y="836613"/>
            <a:ext cx="6624638" cy="525621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Ｓｉ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WordArt 3"/>
          <p:cNvSpPr>
            <a:spLocks noChangeArrowheads="1" noChangeShapeType="1" noTextEdit="1"/>
          </p:cNvSpPr>
          <p:nvPr/>
        </p:nvSpPr>
        <p:spPr bwMode="auto">
          <a:xfrm>
            <a:off x="971550" y="1268413"/>
            <a:ext cx="7056438" cy="446563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ケイ素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>
            <a:off x="2627313" y="1052513"/>
            <a:ext cx="4392612" cy="482441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9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Ｈ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WordArt 3"/>
          <p:cNvSpPr>
            <a:spLocks noChangeArrowheads="1" noChangeShapeType="1" noTextEdit="1"/>
          </p:cNvSpPr>
          <p:nvPr/>
        </p:nvSpPr>
        <p:spPr bwMode="auto">
          <a:xfrm>
            <a:off x="1908175" y="765175"/>
            <a:ext cx="5327650" cy="54006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Ｐ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WordArt 3"/>
          <p:cNvSpPr>
            <a:spLocks noChangeArrowheads="1" noChangeShapeType="1" noTextEdit="1"/>
          </p:cNvSpPr>
          <p:nvPr/>
        </p:nvSpPr>
        <p:spPr bwMode="auto">
          <a:xfrm>
            <a:off x="1187450" y="1125538"/>
            <a:ext cx="6985000" cy="475138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リン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WordArt 3"/>
          <p:cNvSpPr>
            <a:spLocks noChangeArrowheads="1" noChangeShapeType="1" noTextEdit="1"/>
          </p:cNvSpPr>
          <p:nvPr/>
        </p:nvSpPr>
        <p:spPr bwMode="auto">
          <a:xfrm>
            <a:off x="1979613" y="765175"/>
            <a:ext cx="5256212" cy="54006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Ｓ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WordArt 3"/>
          <p:cNvSpPr>
            <a:spLocks noChangeArrowheads="1" noChangeShapeType="1" noTextEdit="1"/>
          </p:cNvSpPr>
          <p:nvPr/>
        </p:nvSpPr>
        <p:spPr bwMode="auto">
          <a:xfrm>
            <a:off x="900113" y="908050"/>
            <a:ext cx="7200900" cy="460851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イオウ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WordArt 3"/>
          <p:cNvSpPr>
            <a:spLocks noChangeArrowheads="1" noChangeShapeType="1" noTextEdit="1"/>
          </p:cNvSpPr>
          <p:nvPr/>
        </p:nvSpPr>
        <p:spPr bwMode="auto">
          <a:xfrm>
            <a:off x="1619250" y="981075"/>
            <a:ext cx="5616575" cy="47529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Ｃｌ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WordArt 3"/>
          <p:cNvSpPr>
            <a:spLocks noChangeArrowheads="1" noChangeShapeType="1" noTextEdit="1"/>
          </p:cNvSpPr>
          <p:nvPr/>
        </p:nvSpPr>
        <p:spPr bwMode="auto">
          <a:xfrm>
            <a:off x="827088" y="1125538"/>
            <a:ext cx="7058025" cy="46799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塩素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WordArt 3"/>
          <p:cNvSpPr>
            <a:spLocks noChangeArrowheads="1" noChangeShapeType="1" noTextEdit="1"/>
          </p:cNvSpPr>
          <p:nvPr/>
        </p:nvSpPr>
        <p:spPr bwMode="auto">
          <a:xfrm>
            <a:off x="1908175" y="908050"/>
            <a:ext cx="5256213" cy="51847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Ｋ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WordArt 3"/>
          <p:cNvSpPr>
            <a:spLocks noChangeArrowheads="1" noChangeShapeType="1" noTextEdit="1"/>
          </p:cNvSpPr>
          <p:nvPr/>
        </p:nvSpPr>
        <p:spPr bwMode="auto">
          <a:xfrm>
            <a:off x="1042988" y="1412875"/>
            <a:ext cx="7416800" cy="45370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カリウム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WordArt 3"/>
          <p:cNvSpPr>
            <a:spLocks noChangeArrowheads="1" noChangeShapeType="1" noTextEdit="1"/>
          </p:cNvSpPr>
          <p:nvPr/>
        </p:nvSpPr>
        <p:spPr bwMode="auto">
          <a:xfrm>
            <a:off x="1835150" y="620713"/>
            <a:ext cx="5616575" cy="532923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Ｃａ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WordArt 3"/>
          <p:cNvSpPr>
            <a:spLocks noChangeArrowheads="1" noChangeShapeType="1" noTextEdit="1"/>
          </p:cNvSpPr>
          <p:nvPr/>
        </p:nvSpPr>
        <p:spPr bwMode="auto">
          <a:xfrm>
            <a:off x="827088" y="1341438"/>
            <a:ext cx="7705725" cy="431958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カルシウム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WordArt 3"/>
          <p:cNvSpPr>
            <a:spLocks noChangeArrowheads="1" noChangeShapeType="1" noTextEdit="1"/>
          </p:cNvSpPr>
          <p:nvPr/>
        </p:nvSpPr>
        <p:spPr bwMode="auto">
          <a:xfrm>
            <a:off x="1187450" y="1268413"/>
            <a:ext cx="6696075" cy="42481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水素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WordArt 4"/>
          <p:cNvSpPr>
            <a:spLocks noChangeArrowheads="1" noChangeShapeType="1" noTextEdit="1"/>
          </p:cNvSpPr>
          <p:nvPr/>
        </p:nvSpPr>
        <p:spPr bwMode="auto">
          <a:xfrm>
            <a:off x="1979613" y="908050"/>
            <a:ext cx="5400675" cy="511333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Ｆｅ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WordArt 4"/>
          <p:cNvSpPr>
            <a:spLocks noChangeArrowheads="1" noChangeShapeType="1" noTextEdit="1"/>
          </p:cNvSpPr>
          <p:nvPr/>
        </p:nvSpPr>
        <p:spPr bwMode="auto">
          <a:xfrm>
            <a:off x="2051050" y="981075"/>
            <a:ext cx="5400675" cy="51117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鉄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WordArt 3"/>
          <p:cNvSpPr>
            <a:spLocks noChangeArrowheads="1" noChangeShapeType="1" noTextEdit="1"/>
          </p:cNvSpPr>
          <p:nvPr/>
        </p:nvSpPr>
        <p:spPr bwMode="auto">
          <a:xfrm>
            <a:off x="2195513" y="908050"/>
            <a:ext cx="4897437" cy="51847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Ｃｕ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WordArt 3"/>
          <p:cNvSpPr>
            <a:spLocks noChangeArrowheads="1" noChangeShapeType="1" noTextEdit="1"/>
          </p:cNvSpPr>
          <p:nvPr/>
        </p:nvSpPr>
        <p:spPr bwMode="auto">
          <a:xfrm>
            <a:off x="2195513" y="836613"/>
            <a:ext cx="5184775" cy="532923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銅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WordArt 3"/>
          <p:cNvSpPr>
            <a:spLocks noChangeArrowheads="1" noChangeShapeType="1" noTextEdit="1"/>
          </p:cNvSpPr>
          <p:nvPr/>
        </p:nvSpPr>
        <p:spPr bwMode="auto">
          <a:xfrm>
            <a:off x="2124075" y="692150"/>
            <a:ext cx="5111750" cy="56165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ＭＳ Ｐゴシック" panose="020B0600070205080204" pitchFamily="50" charset="-128"/>
              </a:rPr>
              <a:t>Ｚｎ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WordArt 3"/>
          <p:cNvSpPr>
            <a:spLocks noChangeArrowheads="1" noChangeShapeType="1" noTextEdit="1"/>
          </p:cNvSpPr>
          <p:nvPr/>
        </p:nvSpPr>
        <p:spPr bwMode="auto">
          <a:xfrm>
            <a:off x="1258888" y="1052513"/>
            <a:ext cx="6697662" cy="504031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亜鉛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WordArt 3"/>
          <p:cNvSpPr>
            <a:spLocks noChangeArrowheads="1" noChangeShapeType="1" noTextEdit="1"/>
          </p:cNvSpPr>
          <p:nvPr/>
        </p:nvSpPr>
        <p:spPr bwMode="auto">
          <a:xfrm>
            <a:off x="2124075" y="908050"/>
            <a:ext cx="5111750" cy="50419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Ａｇ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WordArt 3"/>
          <p:cNvSpPr>
            <a:spLocks noChangeArrowheads="1" noChangeShapeType="1" noTextEdit="1"/>
          </p:cNvSpPr>
          <p:nvPr/>
        </p:nvSpPr>
        <p:spPr bwMode="auto">
          <a:xfrm>
            <a:off x="2195513" y="836613"/>
            <a:ext cx="4897437" cy="532923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銀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WordArt 3"/>
          <p:cNvSpPr>
            <a:spLocks noChangeArrowheads="1" noChangeShapeType="1" noTextEdit="1"/>
          </p:cNvSpPr>
          <p:nvPr/>
        </p:nvSpPr>
        <p:spPr bwMode="auto">
          <a:xfrm>
            <a:off x="2124075" y="692150"/>
            <a:ext cx="5111750" cy="54006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ＭＳ Ｐゴシック" panose="020B0600070205080204" pitchFamily="50" charset="-128"/>
              </a:rPr>
              <a:t>Ｓｎ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WordArt 3"/>
          <p:cNvSpPr>
            <a:spLocks noChangeArrowheads="1" noChangeShapeType="1" noTextEdit="1"/>
          </p:cNvSpPr>
          <p:nvPr/>
        </p:nvSpPr>
        <p:spPr bwMode="auto">
          <a:xfrm>
            <a:off x="1042988" y="1268413"/>
            <a:ext cx="7273925" cy="460851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スズ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WordArt 3"/>
          <p:cNvSpPr>
            <a:spLocks noChangeArrowheads="1" noChangeShapeType="1" noTextEdit="1"/>
          </p:cNvSpPr>
          <p:nvPr/>
        </p:nvSpPr>
        <p:spPr bwMode="auto">
          <a:xfrm>
            <a:off x="2268538" y="908050"/>
            <a:ext cx="4535487" cy="532923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ＭＳ Ｐゴシック" panose="020B0600070205080204" pitchFamily="50" charset="-128"/>
              </a:rPr>
              <a:t>Ｈｅ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WordArt 3"/>
          <p:cNvSpPr>
            <a:spLocks noChangeArrowheads="1" noChangeShapeType="1" noTextEdit="1"/>
          </p:cNvSpPr>
          <p:nvPr/>
        </p:nvSpPr>
        <p:spPr bwMode="auto">
          <a:xfrm>
            <a:off x="3276600" y="692150"/>
            <a:ext cx="2374900" cy="554513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Ｉ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WordArt 3"/>
          <p:cNvSpPr>
            <a:spLocks noChangeArrowheads="1" noChangeShapeType="1" noTextEdit="1"/>
          </p:cNvSpPr>
          <p:nvPr/>
        </p:nvSpPr>
        <p:spPr bwMode="auto">
          <a:xfrm>
            <a:off x="971550" y="1341438"/>
            <a:ext cx="7129463" cy="410368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ヨウ素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WordArt 3"/>
          <p:cNvSpPr>
            <a:spLocks noChangeArrowheads="1" noChangeShapeType="1" noTextEdit="1"/>
          </p:cNvSpPr>
          <p:nvPr/>
        </p:nvSpPr>
        <p:spPr bwMode="auto">
          <a:xfrm>
            <a:off x="2268538" y="765175"/>
            <a:ext cx="4608512" cy="547211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ＭＳ Ｐゴシック" panose="020B0600070205080204" pitchFamily="50" charset="-128"/>
              </a:rPr>
              <a:t>Ｃｓ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WordArt 3"/>
          <p:cNvSpPr>
            <a:spLocks noChangeArrowheads="1" noChangeShapeType="1" noTextEdit="1"/>
          </p:cNvSpPr>
          <p:nvPr/>
        </p:nvSpPr>
        <p:spPr bwMode="auto">
          <a:xfrm>
            <a:off x="900113" y="1412875"/>
            <a:ext cx="7272337" cy="460851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セシウム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WordArt 3"/>
          <p:cNvSpPr>
            <a:spLocks noChangeArrowheads="1" noChangeShapeType="1" noTextEdit="1"/>
          </p:cNvSpPr>
          <p:nvPr/>
        </p:nvSpPr>
        <p:spPr bwMode="auto">
          <a:xfrm>
            <a:off x="1835150" y="765175"/>
            <a:ext cx="5545138" cy="547211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Ｂａ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WordArt 3"/>
          <p:cNvSpPr>
            <a:spLocks noChangeArrowheads="1" noChangeShapeType="1" noTextEdit="1"/>
          </p:cNvSpPr>
          <p:nvPr/>
        </p:nvSpPr>
        <p:spPr bwMode="auto">
          <a:xfrm>
            <a:off x="827088" y="1484313"/>
            <a:ext cx="7416800" cy="40322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バリウム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WordArt 3"/>
          <p:cNvSpPr>
            <a:spLocks noChangeArrowheads="1" noChangeShapeType="1" noTextEdit="1"/>
          </p:cNvSpPr>
          <p:nvPr/>
        </p:nvSpPr>
        <p:spPr bwMode="auto">
          <a:xfrm>
            <a:off x="1979613" y="1125538"/>
            <a:ext cx="5400675" cy="504031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Ａｕ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WordArt 3"/>
          <p:cNvSpPr>
            <a:spLocks noChangeArrowheads="1" noChangeShapeType="1" noTextEdit="1"/>
          </p:cNvSpPr>
          <p:nvPr/>
        </p:nvSpPr>
        <p:spPr bwMode="auto">
          <a:xfrm>
            <a:off x="2339975" y="836613"/>
            <a:ext cx="4392613" cy="51847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金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WordArt 3"/>
          <p:cNvSpPr>
            <a:spLocks noChangeArrowheads="1" noChangeShapeType="1" noTextEdit="1"/>
          </p:cNvSpPr>
          <p:nvPr/>
        </p:nvSpPr>
        <p:spPr bwMode="auto">
          <a:xfrm>
            <a:off x="1908175" y="765175"/>
            <a:ext cx="5184775" cy="525621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Ｈｇ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WordArt 3"/>
          <p:cNvSpPr>
            <a:spLocks noChangeArrowheads="1" noChangeShapeType="1" noTextEdit="1"/>
          </p:cNvSpPr>
          <p:nvPr/>
        </p:nvSpPr>
        <p:spPr bwMode="auto">
          <a:xfrm>
            <a:off x="971550" y="1125538"/>
            <a:ext cx="7056438" cy="475138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水銀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WordArt 3"/>
          <p:cNvSpPr>
            <a:spLocks noChangeArrowheads="1" noChangeShapeType="1" noTextEdit="1"/>
          </p:cNvSpPr>
          <p:nvPr/>
        </p:nvSpPr>
        <p:spPr bwMode="auto">
          <a:xfrm>
            <a:off x="900113" y="1628775"/>
            <a:ext cx="7775575" cy="40322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ヘリウム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WordArt 3"/>
          <p:cNvSpPr>
            <a:spLocks noChangeArrowheads="1" noChangeShapeType="1" noTextEdit="1"/>
          </p:cNvSpPr>
          <p:nvPr/>
        </p:nvSpPr>
        <p:spPr bwMode="auto">
          <a:xfrm>
            <a:off x="2268538" y="1196975"/>
            <a:ext cx="4608512" cy="482441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Ｐｂ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WordArt 3"/>
          <p:cNvSpPr>
            <a:spLocks noChangeArrowheads="1" noChangeShapeType="1" noTextEdit="1"/>
          </p:cNvSpPr>
          <p:nvPr/>
        </p:nvSpPr>
        <p:spPr bwMode="auto">
          <a:xfrm>
            <a:off x="2195513" y="1052513"/>
            <a:ext cx="4752975" cy="489743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鉛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WordArt 3"/>
          <p:cNvSpPr>
            <a:spLocks noChangeArrowheads="1" noChangeShapeType="1" noTextEdit="1"/>
          </p:cNvSpPr>
          <p:nvPr/>
        </p:nvSpPr>
        <p:spPr bwMode="auto">
          <a:xfrm>
            <a:off x="2555875" y="765175"/>
            <a:ext cx="4321175" cy="547211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ＭＳ Ｐゴシック" panose="020B0600070205080204" pitchFamily="50" charset="-128"/>
              </a:rPr>
              <a:t>Ｕ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WordArt 4"/>
          <p:cNvSpPr>
            <a:spLocks noChangeArrowheads="1" noChangeShapeType="1" noTextEdit="1"/>
          </p:cNvSpPr>
          <p:nvPr/>
        </p:nvSpPr>
        <p:spPr bwMode="auto">
          <a:xfrm>
            <a:off x="1187450" y="1700213"/>
            <a:ext cx="7129463" cy="417671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ウラン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WordArt 3"/>
          <p:cNvSpPr>
            <a:spLocks noChangeArrowheads="1" noChangeShapeType="1" noTextEdit="1"/>
          </p:cNvSpPr>
          <p:nvPr/>
        </p:nvSpPr>
        <p:spPr bwMode="auto">
          <a:xfrm>
            <a:off x="971550" y="1557338"/>
            <a:ext cx="7416800" cy="187166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99CC"/>
                    </a:gs>
                    <a:gs pos="100000">
                      <a:srgbClr val="99FF66"/>
                    </a:gs>
                  </a:gsLst>
                  <a:lin ang="5400000" scaled="1"/>
                </a:gradFill>
                <a:latin typeface="ＭＳ Ｐゴシック" panose="020B0600070205080204" pitchFamily="50" charset="-128"/>
              </a:rPr>
              <a:t>全部、言えたかな？</a:t>
            </a:r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2411413" y="5445125"/>
            <a:ext cx="56165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スライドの順序を自由に入れ替えて使おう　　</a:t>
            </a:r>
          </a:p>
        </p:txBody>
      </p:sp>
    </p:spTree>
  </p:cSld>
  <p:clrMapOvr>
    <a:masterClrMapping/>
  </p:clrMapOvr>
  <p:transition spd="med" advClick="0" advTm="3000">
    <p:zoom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400"/>
              <a:t>Copyright(C) 2011 / </a:t>
            </a:r>
            <a:r>
              <a:rPr lang="ja-JP" altLang="en-US" sz="1400"/>
              <a:t>柏市教育委員会　</a:t>
            </a:r>
            <a:r>
              <a:rPr lang="en-US" altLang="ja-JP" sz="1400"/>
              <a:t>H.K   All Rights Reserved.</a:t>
            </a:r>
            <a:br>
              <a:rPr lang="en-US" altLang="ja-JP" sz="1400"/>
            </a:br>
            <a:endParaRPr lang="en-US" altLang="ja-JP" sz="1400"/>
          </a:p>
        </p:txBody>
      </p:sp>
    </p:spTree>
  </p:cSld>
  <p:clrMapOvr>
    <a:masterClrMapping/>
  </p:clrMapOvr>
  <p:transition spd="med" advTm="6000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WordArt 3"/>
          <p:cNvSpPr>
            <a:spLocks noChangeArrowheads="1" noChangeShapeType="1" noTextEdit="1"/>
          </p:cNvSpPr>
          <p:nvPr/>
        </p:nvSpPr>
        <p:spPr bwMode="auto">
          <a:xfrm>
            <a:off x="1835150" y="765175"/>
            <a:ext cx="5545138" cy="482441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Ｃ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WordArt 3"/>
          <p:cNvSpPr>
            <a:spLocks noChangeArrowheads="1" noChangeShapeType="1" noTextEdit="1"/>
          </p:cNvSpPr>
          <p:nvPr/>
        </p:nvSpPr>
        <p:spPr bwMode="auto">
          <a:xfrm>
            <a:off x="971550" y="1125538"/>
            <a:ext cx="7056438" cy="43910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炭素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WordArt 3"/>
          <p:cNvSpPr>
            <a:spLocks noChangeArrowheads="1" noChangeShapeType="1" noTextEdit="1"/>
          </p:cNvSpPr>
          <p:nvPr/>
        </p:nvSpPr>
        <p:spPr bwMode="auto">
          <a:xfrm>
            <a:off x="2124075" y="765175"/>
            <a:ext cx="4392613" cy="525621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Ｎ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WordArt 3"/>
          <p:cNvSpPr>
            <a:spLocks noChangeArrowheads="1" noChangeShapeType="1" noTextEdit="1"/>
          </p:cNvSpPr>
          <p:nvPr/>
        </p:nvSpPr>
        <p:spPr bwMode="auto">
          <a:xfrm>
            <a:off x="1187450" y="1268413"/>
            <a:ext cx="6840538" cy="43211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窒素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d619349e60486be8d1e3109af95cd58c61ce2a5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69</TotalTime>
  <Words>86</Words>
  <Application>Microsoft Office PowerPoint</Application>
  <PresentationFormat>画面に合わせる (4:3)</PresentationFormat>
  <Paragraphs>57</Paragraphs>
  <Slides>55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55</vt:i4>
      </vt:variant>
    </vt:vector>
  </HeadingPairs>
  <TitlesOfParts>
    <vt:vector size="60" baseType="lpstr">
      <vt:lpstr>Arial</vt:lpstr>
      <vt:lpstr>ＭＳ Ｐゴシック</vt:lpstr>
      <vt:lpstr>ＭＳ Ｐ明朝</vt:lpstr>
      <vt:lpstr>HG創英角ﾎﾟｯﾌﾟ体</vt:lpstr>
      <vt:lpstr>かぶ２</vt:lpstr>
      <vt:lpstr>原子記号を覚えよう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原子記号を覚えよう</dc:title>
  <dc:creator>kadoi</dc:creator>
  <cp:lastModifiedBy>柏市立教育研究所</cp:lastModifiedBy>
  <cp:revision>10</cp:revision>
  <dcterms:created xsi:type="dcterms:W3CDTF">2011-07-22T23:35:17Z</dcterms:created>
  <dcterms:modified xsi:type="dcterms:W3CDTF">2020-12-07T06:44:22Z</dcterms:modified>
</cp:coreProperties>
</file>