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22"/>
  </p:notesMasterIdLst>
  <p:sldIdLst>
    <p:sldId id="259" r:id="rId3"/>
    <p:sldId id="261" r:id="rId4"/>
    <p:sldId id="257" r:id="rId5"/>
    <p:sldId id="258" r:id="rId6"/>
    <p:sldId id="274" r:id="rId7"/>
    <p:sldId id="262" r:id="rId8"/>
    <p:sldId id="264" r:id="rId9"/>
    <p:sldId id="266" r:id="rId10"/>
    <p:sldId id="267" r:id="rId11"/>
    <p:sldId id="263" r:id="rId12"/>
    <p:sldId id="268" r:id="rId13"/>
    <p:sldId id="269" r:id="rId14"/>
    <p:sldId id="275" r:id="rId15"/>
    <p:sldId id="270" r:id="rId16"/>
    <p:sldId id="271" r:id="rId17"/>
    <p:sldId id="272" r:id="rId18"/>
    <p:sldId id="273" r:id="rId19"/>
    <p:sldId id="265" r:id="rId20"/>
    <p:sldId id="277" r:id="rId21"/>
  </p:sldIdLst>
  <p:sldSz cx="9144000" cy="6858000" type="screen4x3"/>
  <p:notesSz cx="6858000" cy="9144000"/>
  <p:custDataLst>
    <p:tags r:id="rId2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FF"/>
    <a:srgbClr val="3399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27" autoAdjust="0"/>
  </p:normalViewPr>
  <p:slideViewPr>
    <p:cSldViewPr>
      <p:cViewPr varScale="1">
        <p:scale>
          <a:sx n="99" d="100"/>
          <a:sy n="99" d="100"/>
        </p:scale>
        <p:origin x="3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8011A83-3D58-4AE5-B1B7-FFE9DF7EA16C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7C75DE92-BA48-413F-8BD0-FEB567E7A8C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195C50-7C04-4BD6-BC8D-902F641C27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410298"/>
      </p:ext>
    </p:extLst>
  </p:cSld>
  <p:clrMapOvr>
    <a:masterClrMapping/>
  </p:clrMapOvr>
  <p:transition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842070-8A02-40CF-8B26-593A4E17A68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5224558"/>
      </p:ext>
    </p:extLst>
  </p:cSld>
  <p:clrMapOvr>
    <a:masterClrMapping/>
  </p:clrMapOvr>
  <p:transition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6679E5-686B-49B2-BBCE-1FBCCCAB9F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8762399"/>
      </p:ext>
    </p:extLst>
  </p:cSld>
  <p:clrMapOvr>
    <a:masterClrMapping/>
  </p:clrMapOvr>
  <p:transition advTm="5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42DF61-FE66-4976-AB5E-BC6D8D6DF66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51762-EF41-44C4-91B0-A58E4807ECC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5841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E343EB-1B2D-4AB9-B575-BD7525363EB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EB1DF-2D16-47B3-8113-5A567461F8B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0843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782C3E-5AA2-4D29-9F7B-D3DF0216AB8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3E198-059F-4A21-A4F9-7B7C4ED88C7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7756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68DA51-6458-4D9A-866A-6AA769EB004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37320-B54D-4174-8D8A-0FA8D540421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8105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D6CCA6-652F-4BE7-8D9E-65CDF76C5B5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7578F-E07B-4A14-9126-EF298D94F1B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03520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BC8D0A-160D-4758-A262-3D03CEE3FC9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E7DDA-E0A2-4E54-9A79-03E9F536E86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4029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3534CE-FB4E-4B25-B8F1-AF01EF28033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4B8C1-40F9-437B-9F65-AB00E52EE84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44685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C7E7CC-4489-4C1C-BD64-5CAEB7A990C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CA27E-CBC8-44A7-BEA6-F2EEFB02800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873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7DB0DB-5799-41AF-A0CD-34FC2602EF2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5931374"/>
      </p:ext>
    </p:extLst>
  </p:cSld>
  <p:clrMapOvr>
    <a:masterClrMapping/>
  </p:clrMapOvr>
  <p:transition advTm="5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DACEA3-4460-414F-9F2D-5EDE12FC552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5B8B1-12BB-4FBE-9D90-779AC9689AB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8361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55727B-DA61-456E-B52C-6A02BEB658DD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7DABC-BEF2-471C-8CD1-A7A17052A82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4819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81759A-AE27-4FB8-9E1D-B5162F2560DD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0BD98-FEE5-4517-A3AF-96404D31CCB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119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9F9141-7279-4A99-B74B-B7C19588A6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4418885"/>
      </p:ext>
    </p:extLst>
  </p:cSld>
  <p:clrMapOvr>
    <a:masterClrMapping/>
  </p:clrMapOvr>
  <p:transition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EFC2F5-CDC2-42DB-BDCE-D20ABDED951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1444676"/>
      </p:ext>
    </p:extLst>
  </p:cSld>
  <p:clrMapOvr>
    <a:masterClrMapping/>
  </p:clrMapOvr>
  <p:transition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6BDF39-7400-4927-A0D4-E10264F011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4770593"/>
      </p:ext>
    </p:extLst>
  </p:cSld>
  <p:clrMapOvr>
    <a:masterClrMapping/>
  </p:clrMapOvr>
  <p:transition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381334-F1F0-4F89-95B9-98A1D947723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3769456"/>
      </p:ext>
    </p:extLst>
  </p:cSld>
  <p:clrMapOvr>
    <a:masterClrMapping/>
  </p:clrMapOvr>
  <p:transition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3C26C-3EF3-4110-9E2C-66CD283C38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856481"/>
      </p:ext>
    </p:extLst>
  </p:cSld>
  <p:clrMapOvr>
    <a:masterClrMapping/>
  </p:clrMapOvr>
  <p:transition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D4EE36-0C90-47D4-8068-8FFB0E2A7E9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3827781"/>
      </p:ext>
    </p:extLst>
  </p:cSld>
  <p:clrMapOvr>
    <a:masterClrMapping/>
  </p:clrMapOvr>
  <p:transition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4E0B2B-F1DE-4D3E-9633-0F090F187AE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8072638"/>
      </p:ext>
    </p:extLst>
  </p:cSld>
  <p:clrMapOvr>
    <a:masterClrMapping/>
  </p:clrMapOvr>
  <p:transition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36DEC5-1129-4469-9118-F835EAAC5F3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5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6B7EA90-71F6-40A0-9B34-7580E13229EB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5662CA-403D-4F37-9EE1-E991238F5BD5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33799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0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1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11188" y="404813"/>
            <a:ext cx="8137525" cy="1511300"/>
          </a:xfrm>
        </p:spPr>
        <p:txBody>
          <a:bodyPr/>
          <a:lstStyle/>
          <a:p>
            <a:r>
              <a:rPr lang="ja-JP" altLang="en-US" sz="8000">
                <a:ea typeface="HG創英角ﾎﾟｯﾌﾟ体" panose="040B0A09000000000000" pitchFamily="49" charset="-128"/>
              </a:rPr>
              <a:t>岩石のでき方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2060575"/>
            <a:ext cx="5976937" cy="6477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ja-JP" altLang="en-US" sz="3600">
                <a:solidFill>
                  <a:srgbClr val="0070C0"/>
                </a:solidFill>
              </a:rPr>
              <a:t>堆積岩</a:t>
            </a:r>
            <a:r>
              <a:rPr lang="ja-JP" altLang="en-US" sz="3600"/>
              <a:t>、</a:t>
            </a:r>
            <a:r>
              <a:rPr lang="ja-JP" altLang="en-US" sz="3600">
                <a:solidFill>
                  <a:srgbClr val="FFC000"/>
                </a:solidFill>
              </a:rPr>
              <a:t>火山岩</a:t>
            </a:r>
            <a:r>
              <a:rPr lang="ja-JP" altLang="en-US" sz="3600"/>
              <a:t>、</a:t>
            </a:r>
            <a:r>
              <a:rPr lang="ja-JP" altLang="en-US" sz="3600">
                <a:solidFill>
                  <a:srgbClr val="00B050"/>
                </a:solidFill>
              </a:rPr>
              <a:t>深成岩</a:t>
            </a:r>
          </a:p>
        </p:txBody>
      </p:sp>
      <p:grpSp>
        <p:nvGrpSpPr>
          <p:cNvPr id="6159" name="Group 15"/>
          <p:cNvGrpSpPr>
            <a:grpSpLocks/>
          </p:cNvGrpSpPr>
          <p:nvPr/>
        </p:nvGrpSpPr>
        <p:grpSpPr bwMode="auto">
          <a:xfrm>
            <a:off x="323850" y="2781300"/>
            <a:ext cx="5761038" cy="3527425"/>
            <a:chOff x="204" y="1752"/>
            <a:chExt cx="3629" cy="2222"/>
          </a:xfrm>
        </p:grpSpPr>
        <p:grpSp>
          <p:nvGrpSpPr>
            <p:cNvPr id="2056" name="Group 4"/>
            <p:cNvGrpSpPr>
              <a:grpSpLocks/>
            </p:cNvGrpSpPr>
            <p:nvPr/>
          </p:nvGrpSpPr>
          <p:grpSpPr bwMode="auto">
            <a:xfrm>
              <a:off x="1338" y="2704"/>
              <a:ext cx="2495" cy="1270"/>
              <a:chOff x="113" y="2795"/>
              <a:chExt cx="6125" cy="1270"/>
            </a:xfrm>
          </p:grpSpPr>
          <p:sp>
            <p:nvSpPr>
              <p:cNvPr id="2060" name="Rectangle 5"/>
              <p:cNvSpPr>
                <a:spLocks noChangeArrowheads="1"/>
              </p:cNvSpPr>
              <p:nvPr/>
            </p:nvSpPr>
            <p:spPr bwMode="auto">
              <a:xfrm>
                <a:off x="114" y="2795"/>
                <a:ext cx="6124" cy="127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grpSp>
            <p:nvGrpSpPr>
              <p:cNvPr id="2061" name="Group 6"/>
              <p:cNvGrpSpPr>
                <a:grpSpLocks/>
              </p:cNvGrpSpPr>
              <p:nvPr/>
            </p:nvGrpSpPr>
            <p:grpSpPr bwMode="auto">
              <a:xfrm>
                <a:off x="113" y="3566"/>
                <a:ext cx="6124" cy="499"/>
                <a:chOff x="-114" y="3475"/>
                <a:chExt cx="6124" cy="499"/>
              </a:xfrm>
            </p:grpSpPr>
            <p:sp>
              <p:nvSpPr>
                <p:cNvPr id="2062" name="Rectangle 7"/>
                <p:cNvSpPr>
                  <a:spLocks noChangeArrowheads="1"/>
                </p:cNvSpPr>
                <p:nvPr/>
              </p:nvSpPr>
              <p:spPr bwMode="auto">
                <a:xfrm>
                  <a:off x="-114" y="3475"/>
                  <a:ext cx="6124" cy="125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2063" name="Rectangle 8"/>
                <p:cNvSpPr>
                  <a:spLocks noChangeArrowheads="1"/>
                </p:cNvSpPr>
                <p:nvPr/>
              </p:nvSpPr>
              <p:spPr bwMode="auto">
                <a:xfrm>
                  <a:off x="-114" y="3600"/>
                  <a:ext cx="6124" cy="125"/>
                </a:xfrm>
                <a:prstGeom prst="rect">
                  <a:avLst/>
                </a:prstGeom>
                <a:solidFill>
                  <a:srgbClr val="FFCC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2064" name="Rectangle 9"/>
                <p:cNvSpPr>
                  <a:spLocks noChangeArrowheads="1"/>
                </p:cNvSpPr>
                <p:nvPr/>
              </p:nvSpPr>
              <p:spPr bwMode="auto">
                <a:xfrm>
                  <a:off x="-114" y="3725"/>
                  <a:ext cx="6124" cy="124"/>
                </a:xfrm>
                <a:prstGeom prst="rect">
                  <a:avLst/>
                </a:prstGeom>
                <a:solidFill>
                  <a:srgbClr val="CC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2065" name="Rectangle 10"/>
                <p:cNvSpPr>
                  <a:spLocks noChangeArrowheads="1"/>
                </p:cNvSpPr>
                <p:nvPr/>
              </p:nvSpPr>
              <p:spPr bwMode="auto">
                <a:xfrm>
                  <a:off x="-114" y="3849"/>
                  <a:ext cx="6124" cy="125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</p:grpSp>
        <p:grpSp>
          <p:nvGrpSpPr>
            <p:cNvPr id="2057" name="Group 11"/>
            <p:cNvGrpSpPr>
              <a:grpSpLocks/>
            </p:cNvGrpSpPr>
            <p:nvPr/>
          </p:nvGrpSpPr>
          <p:grpSpPr bwMode="auto">
            <a:xfrm>
              <a:off x="204" y="1752"/>
              <a:ext cx="1905" cy="2205"/>
              <a:chOff x="-1021" y="527"/>
              <a:chExt cx="3765" cy="3793"/>
            </a:xfrm>
          </p:grpSpPr>
          <p:sp>
            <p:nvSpPr>
              <p:cNvPr id="2058" name="AutoShape 12"/>
              <p:cNvSpPr>
                <a:spLocks noChangeArrowheads="1"/>
              </p:cNvSpPr>
              <p:nvPr/>
            </p:nvSpPr>
            <p:spPr bwMode="auto">
              <a:xfrm rot="10800000">
                <a:off x="-1021" y="1888"/>
                <a:ext cx="3765" cy="2432"/>
              </a:xfrm>
              <a:custGeom>
                <a:avLst/>
                <a:gdLst>
                  <a:gd name="T0" fmla="*/ 1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8 w 21600"/>
                  <a:gd name="T13" fmla="*/ 4503 h 21600"/>
                  <a:gd name="T14" fmla="*/ 17102 w 21600"/>
                  <a:gd name="T15" fmla="*/ 17097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33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059" name="AutoShape 13"/>
              <p:cNvSpPr>
                <a:spLocks noChangeArrowheads="1"/>
              </p:cNvSpPr>
              <p:nvPr/>
            </p:nvSpPr>
            <p:spPr bwMode="auto">
              <a:xfrm>
                <a:off x="113" y="527"/>
                <a:ext cx="1361" cy="1406"/>
              </a:xfrm>
              <a:prstGeom prst="triangle">
                <a:avLst>
                  <a:gd name="adj" fmla="val 50000"/>
                </a:avLst>
              </a:prstGeom>
              <a:solidFill>
                <a:srgbClr val="9933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sp>
        <p:nvSpPr>
          <p:cNvPr id="6160" name="WordArt 16"/>
          <p:cNvSpPr>
            <a:spLocks noChangeArrowheads="1" noChangeShapeType="1" noTextEdit="1"/>
          </p:cNvSpPr>
          <p:nvPr/>
        </p:nvSpPr>
        <p:spPr bwMode="auto">
          <a:xfrm>
            <a:off x="1547813" y="3500438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FFFF"/>
                </a:solidFill>
                <a:latin typeface="ＭＳ Ｐゴシック" panose="020B0600070205080204" pitchFamily="50" charset="-128"/>
              </a:rPr>
              <a:t>山</a:t>
            </a:r>
          </a:p>
        </p:txBody>
      </p:sp>
      <p:sp>
        <p:nvSpPr>
          <p:cNvPr id="6161" name="WordArt 17"/>
          <p:cNvSpPr>
            <a:spLocks noChangeArrowheads="1" noChangeShapeType="1" noTextEdit="1"/>
          </p:cNvSpPr>
          <p:nvPr/>
        </p:nvSpPr>
        <p:spPr bwMode="auto">
          <a:xfrm>
            <a:off x="5292725" y="4508500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海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616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616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1258888" y="1412875"/>
            <a:ext cx="6696075" cy="1873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ＭＳ Ｐゴシック" panose="020B0600070205080204" pitchFamily="50" charset="-128"/>
              </a:rPr>
              <a:t>深成岩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23" name="Group 19"/>
          <p:cNvGrpSpPr>
            <a:grpSpLocks/>
          </p:cNvGrpSpPr>
          <p:nvPr/>
        </p:nvGrpSpPr>
        <p:grpSpPr bwMode="auto">
          <a:xfrm>
            <a:off x="0" y="2636838"/>
            <a:ext cx="9612313" cy="4221162"/>
            <a:chOff x="0" y="1661"/>
            <a:chExt cx="6055" cy="2659"/>
          </a:xfrm>
        </p:grpSpPr>
        <p:sp>
          <p:nvSpPr>
            <p:cNvPr id="2" name="Rectangle 3"/>
            <p:cNvSpPr>
              <a:spLocks noChangeArrowheads="1"/>
            </p:cNvSpPr>
            <p:nvPr/>
          </p:nvSpPr>
          <p:spPr bwMode="auto">
            <a:xfrm>
              <a:off x="0" y="3249"/>
              <a:ext cx="6055" cy="1071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2295" name="AutoShape 4"/>
            <p:cNvSpPr>
              <a:spLocks noChangeArrowheads="1"/>
            </p:cNvSpPr>
            <p:nvPr/>
          </p:nvSpPr>
          <p:spPr bwMode="auto">
            <a:xfrm rot="10800000">
              <a:off x="159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296" name="AutoShape 5"/>
            <p:cNvSpPr>
              <a:spLocks noChangeArrowheads="1"/>
            </p:cNvSpPr>
            <p:nvPr/>
          </p:nvSpPr>
          <p:spPr bwMode="auto">
            <a:xfrm rot="10800000">
              <a:off x="1225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1510" name="AutoShape 6"/>
          <p:cNvSpPr>
            <a:spLocks noChangeArrowheads="1"/>
          </p:cNvSpPr>
          <p:nvPr/>
        </p:nvSpPr>
        <p:spPr bwMode="auto">
          <a:xfrm rot="10800000">
            <a:off x="1079500" y="1484313"/>
            <a:ext cx="3457575" cy="25923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12" name="WordArt 8"/>
          <p:cNvSpPr>
            <a:spLocks noChangeArrowheads="1" noChangeShapeType="1" noTextEdit="1"/>
          </p:cNvSpPr>
          <p:nvPr/>
        </p:nvSpPr>
        <p:spPr bwMode="auto">
          <a:xfrm>
            <a:off x="4859338" y="5516563"/>
            <a:ext cx="124777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ＭＳ Ｐゴシック" panose="020B0600070205080204" pitchFamily="50" charset="-128"/>
              </a:rPr>
              <a:t>マグマ</a:t>
            </a:r>
          </a:p>
        </p:txBody>
      </p:sp>
      <p:sp>
        <p:nvSpPr>
          <p:cNvPr id="12294" name="AutoShape 16"/>
          <p:cNvSpPr>
            <a:spLocks noChangeArrowheads="1"/>
          </p:cNvSpPr>
          <p:nvPr/>
        </p:nvSpPr>
        <p:spPr bwMode="auto">
          <a:xfrm>
            <a:off x="539750" y="5229225"/>
            <a:ext cx="4608513" cy="1900238"/>
          </a:xfrm>
          <a:prstGeom prst="hexagon">
            <a:avLst>
              <a:gd name="adj" fmla="val 60631"/>
              <a:gd name="vf" fmla="val 115470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2636838"/>
            <a:ext cx="9612313" cy="4221162"/>
            <a:chOff x="0" y="1661"/>
            <a:chExt cx="6055" cy="2659"/>
          </a:xfrm>
        </p:grpSpPr>
        <p:sp>
          <p:nvSpPr>
            <p:cNvPr id="13318" name="Rectangle 3"/>
            <p:cNvSpPr>
              <a:spLocks noChangeArrowheads="1"/>
            </p:cNvSpPr>
            <p:nvPr/>
          </p:nvSpPr>
          <p:spPr bwMode="auto">
            <a:xfrm>
              <a:off x="0" y="3249"/>
              <a:ext cx="6055" cy="1071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3319" name="AutoShape 4"/>
            <p:cNvSpPr>
              <a:spLocks noChangeArrowheads="1"/>
            </p:cNvSpPr>
            <p:nvPr/>
          </p:nvSpPr>
          <p:spPr bwMode="auto">
            <a:xfrm rot="10800000">
              <a:off x="159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3320" name="AutoShape 5"/>
            <p:cNvSpPr>
              <a:spLocks noChangeArrowheads="1"/>
            </p:cNvSpPr>
            <p:nvPr/>
          </p:nvSpPr>
          <p:spPr bwMode="auto">
            <a:xfrm rot="10800000">
              <a:off x="1225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3315" name="AutoShape 6"/>
          <p:cNvSpPr>
            <a:spLocks noChangeArrowheads="1"/>
          </p:cNvSpPr>
          <p:nvPr/>
        </p:nvSpPr>
        <p:spPr bwMode="auto">
          <a:xfrm rot="10800000">
            <a:off x="1079500" y="1484313"/>
            <a:ext cx="3457575" cy="25923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41" name="WordArt 13"/>
          <p:cNvSpPr>
            <a:spLocks noChangeArrowheads="1" noChangeShapeType="1" noTextEdit="1"/>
          </p:cNvSpPr>
          <p:nvPr/>
        </p:nvSpPr>
        <p:spPr bwMode="auto">
          <a:xfrm>
            <a:off x="4140200" y="1268413"/>
            <a:ext cx="309562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ゆっくり冷える</a:t>
            </a:r>
          </a:p>
        </p:txBody>
      </p:sp>
      <p:sp>
        <p:nvSpPr>
          <p:cNvPr id="13317" name="AutoShape 16"/>
          <p:cNvSpPr>
            <a:spLocks noChangeArrowheads="1"/>
          </p:cNvSpPr>
          <p:nvPr/>
        </p:nvSpPr>
        <p:spPr bwMode="auto">
          <a:xfrm>
            <a:off x="539750" y="5229225"/>
            <a:ext cx="4608513" cy="1900238"/>
          </a:xfrm>
          <a:prstGeom prst="hexagon">
            <a:avLst>
              <a:gd name="adj" fmla="val 60631"/>
              <a:gd name="vf" fmla="val 11547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2636838"/>
            <a:ext cx="9612313" cy="4221162"/>
            <a:chOff x="0" y="1661"/>
            <a:chExt cx="6055" cy="2659"/>
          </a:xfrm>
        </p:grpSpPr>
        <p:sp>
          <p:nvSpPr>
            <p:cNvPr id="14342" name="Rectangle 3"/>
            <p:cNvSpPr>
              <a:spLocks noChangeArrowheads="1"/>
            </p:cNvSpPr>
            <p:nvPr/>
          </p:nvSpPr>
          <p:spPr bwMode="auto">
            <a:xfrm>
              <a:off x="0" y="3249"/>
              <a:ext cx="6055" cy="1071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4343" name="AutoShape 4"/>
            <p:cNvSpPr>
              <a:spLocks noChangeArrowheads="1"/>
            </p:cNvSpPr>
            <p:nvPr/>
          </p:nvSpPr>
          <p:spPr bwMode="auto">
            <a:xfrm rot="10800000">
              <a:off x="159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44" name="AutoShape 5"/>
            <p:cNvSpPr>
              <a:spLocks noChangeArrowheads="1"/>
            </p:cNvSpPr>
            <p:nvPr/>
          </p:nvSpPr>
          <p:spPr bwMode="auto">
            <a:xfrm rot="10800000">
              <a:off x="1225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4339" name="AutoShape 6"/>
          <p:cNvSpPr>
            <a:spLocks noChangeArrowheads="1"/>
          </p:cNvSpPr>
          <p:nvPr/>
        </p:nvSpPr>
        <p:spPr bwMode="auto">
          <a:xfrm rot="10800000">
            <a:off x="1079500" y="1484313"/>
            <a:ext cx="3457575" cy="25923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41" name="WordArt 13"/>
          <p:cNvSpPr>
            <a:spLocks noChangeArrowheads="1" noChangeShapeType="1" noTextEdit="1"/>
          </p:cNvSpPr>
          <p:nvPr/>
        </p:nvSpPr>
        <p:spPr bwMode="auto">
          <a:xfrm>
            <a:off x="4140200" y="1268413"/>
            <a:ext cx="309562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ゆっくり冷える</a:t>
            </a:r>
          </a:p>
        </p:txBody>
      </p:sp>
      <p:sp>
        <p:nvSpPr>
          <p:cNvPr id="14341" name="AutoShape 16"/>
          <p:cNvSpPr>
            <a:spLocks noChangeArrowheads="1"/>
          </p:cNvSpPr>
          <p:nvPr/>
        </p:nvSpPr>
        <p:spPr bwMode="auto">
          <a:xfrm>
            <a:off x="539750" y="5229225"/>
            <a:ext cx="4608513" cy="1900238"/>
          </a:xfrm>
          <a:prstGeom prst="hexagon">
            <a:avLst>
              <a:gd name="adj" fmla="val 60631"/>
              <a:gd name="vf" fmla="val 115470"/>
            </a:avLst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2636838"/>
            <a:ext cx="9612313" cy="4221162"/>
            <a:chOff x="0" y="1661"/>
            <a:chExt cx="6055" cy="2659"/>
          </a:xfrm>
        </p:grpSpPr>
        <p:sp>
          <p:nvSpPr>
            <p:cNvPr id="15366" name="Rectangle 3"/>
            <p:cNvSpPr>
              <a:spLocks noChangeArrowheads="1"/>
            </p:cNvSpPr>
            <p:nvPr/>
          </p:nvSpPr>
          <p:spPr bwMode="auto">
            <a:xfrm>
              <a:off x="0" y="3249"/>
              <a:ext cx="6055" cy="1071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5367" name="AutoShape 4"/>
            <p:cNvSpPr>
              <a:spLocks noChangeArrowheads="1"/>
            </p:cNvSpPr>
            <p:nvPr/>
          </p:nvSpPr>
          <p:spPr bwMode="auto">
            <a:xfrm rot="10800000">
              <a:off x="159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368" name="AutoShape 5"/>
            <p:cNvSpPr>
              <a:spLocks noChangeArrowheads="1"/>
            </p:cNvSpPr>
            <p:nvPr/>
          </p:nvSpPr>
          <p:spPr bwMode="auto">
            <a:xfrm rot="10800000">
              <a:off x="1225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5363" name="AutoShape 6"/>
          <p:cNvSpPr>
            <a:spLocks noChangeArrowheads="1"/>
          </p:cNvSpPr>
          <p:nvPr/>
        </p:nvSpPr>
        <p:spPr bwMode="auto">
          <a:xfrm rot="10800000">
            <a:off x="1079500" y="1484313"/>
            <a:ext cx="3457575" cy="25923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3562" name="WordArt 10"/>
          <p:cNvSpPr>
            <a:spLocks noChangeArrowheads="1" noChangeShapeType="1" noTextEdit="1"/>
          </p:cNvSpPr>
          <p:nvPr/>
        </p:nvSpPr>
        <p:spPr bwMode="auto">
          <a:xfrm>
            <a:off x="4140200" y="1268413"/>
            <a:ext cx="309562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ゆっくり冷える</a:t>
            </a:r>
          </a:p>
        </p:txBody>
      </p:sp>
      <p:sp>
        <p:nvSpPr>
          <p:cNvPr id="15365" name="AutoShape 16"/>
          <p:cNvSpPr>
            <a:spLocks noChangeArrowheads="1"/>
          </p:cNvSpPr>
          <p:nvPr/>
        </p:nvSpPr>
        <p:spPr bwMode="auto">
          <a:xfrm>
            <a:off x="539750" y="5229225"/>
            <a:ext cx="4608513" cy="1900238"/>
          </a:xfrm>
          <a:prstGeom prst="hexagon">
            <a:avLst>
              <a:gd name="adj" fmla="val 60631"/>
              <a:gd name="vf" fmla="val 115470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2636838"/>
            <a:ext cx="9612313" cy="4221162"/>
            <a:chOff x="0" y="1661"/>
            <a:chExt cx="6055" cy="2659"/>
          </a:xfrm>
        </p:grpSpPr>
        <p:sp>
          <p:nvSpPr>
            <p:cNvPr id="16390" name="Rectangle 3"/>
            <p:cNvSpPr>
              <a:spLocks noChangeArrowheads="1"/>
            </p:cNvSpPr>
            <p:nvPr/>
          </p:nvSpPr>
          <p:spPr bwMode="auto">
            <a:xfrm>
              <a:off x="0" y="3249"/>
              <a:ext cx="6055" cy="1071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6391" name="AutoShape 4"/>
            <p:cNvSpPr>
              <a:spLocks noChangeArrowheads="1"/>
            </p:cNvSpPr>
            <p:nvPr/>
          </p:nvSpPr>
          <p:spPr bwMode="auto">
            <a:xfrm rot="10800000">
              <a:off x="159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392" name="AutoShape 5"/>
            <p:cNvSpPr>
              <a:spLocks noChangeArrowheads="1"/>
            </p:cNvSpPr>
            <p:nvPr/>
          </p:nvSpPr>
          <p:spPr bwMode="auto">
            <a:xfrm rot="10800000">
              <a:off x="1225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6387" name="AutoShape 6"/>
          <p:cNvSpPr>
            <a:spLocks noChangeArrowheads="1"/>
          </p:cNvSpPr>
          <p:nvPr/>
        </p:nvSpPr>
        <p:spPr bwMode="auto">
          <a:xfrm rot="10800000">
            <a:off x="1079500" y="1484313"/>
            <a:ext cx="3457575" cy="25923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4140200" y="1268413"/>
            <a:ext cx="309562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ゆっくり冷える</a:t>
            </a:r>
          </a:p>
        </p:txBody>
      </p:sp>
      <p:sp>
        <p:nvSpPr>
          <p:cNvPr id="16389" name="AutoShape 16"/>
          <p:cNvSpPr>
            <a:spLocks noChangeArrowheads="1"/>
          </p:cNvSpPr>
          <p:nvPr/>
        </p:nvSpPr>
        <p:spPr bwMode="auto">
          <a:xfrm>
            <a:off x="539750" y="5229225"/>
            <a:ext cx="4608513" cy="1900238"/>
          </a:xfrm>
          <a:prstGeom prst="hexagon">
            <a:avLst>
              <a:gd name="adj" fmla="val 60631"/>
              <a:gd name="vf" fmla="val 115470"/>
            </a:avLst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2636838"/>
            <a:ext cx="9612313" cy="4221162"/>
            <a:chOff x="0" y="1661"/>
            <a:chExt cx="6055" cy="2659"/>
          </a:xfrm>
        </p:grpSpPr>
        <p:sp>
          <p:nvSpPr>
            <p:cNvPr id="17417" name="Rectangle 3"/>
            <p:cNvSpPr>
              <a:spLocks noChangeArrowheads="1"/>
            </p:cNvSpPr>
            <p:nvPr/>
          </p:nvSpPr>
          <p:spPr bwMode="auto">
            <a:xfrm>
              <a:off x="0" y="3249"/>
              <a:ext cx="6055" cy="1071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7418" name="AutoShape 4"/>
            <p:cNvSpPr>
              <a:spLocks noChangeArrowheads="1"/>
            </p:cNvSpPr>
            <p:nvPr/>
          </p:nvSpPr>
          <p:spPr bwMode="auto">
            <a:xfrm rot="10800000">
              <a:off x="159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7419" name="AutoShape 5"/>
            <p:cNvSpPr>
              <a:spLocks noChangeArrowheads="1"/>
            </p:cNvSpPr>
            <p:nvPr/>
          </p:nvSpPr>
          <p:spPr bwMode="auto">
            <a:xfrm rot="10800000">
              <a:off x="1225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7411" name="AutoShape 6"/>
          <p:cNvSpPr>
            <a:spLocks noChangeArrowheads="1"/>
          </p:cNvSpPr>
          <p:nvPr/>
        </p:nvSpPr>
        <p:spPr bwMode="auto">
          <a:xfrm rot="10800000">
            <a:off x="1079500" y="1484313"/>
            <a:ext cx="3457575" cy="25923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10" name="WordArt 10"/>
          <p:cNvSpPr>
            <a:spLocks noChangeArrowheads="1" noChangeShapeType="1" noTextEdit="1"/>
          </p:cNvSpPr>
          <p:nvPr/>
        </p:nvSpPr>
        <p:spPr bwMode="auto">
          <a:xfrm>
            <a:off x="4140200" y="1268413"/>
            <a:ext cx="309562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冷えて深成岩</a:t>
            </a:r>
          </a:p>
        </p:txBody>
      </p:sp>
      <p:grpSp>
        <p:nvGrpSpPr>
          <p:cNvPr id="17413" name="Group 16"/>
          <p:cNvGrpSpPr>
            <a:grpSpLocks/>
          </p:cNvGrpSpPr>
          <p:nvPr/>
        </p:nvGrpSpPr>
        <p:grpSpPr bwMode="auto">
          <a:xfrm>
            <a:off x="539750" y="5229225"/>
            <a:ext cx="4608513" cy="4765675"/>
            <a:chOff x="340" y="3294"/>
            <a:chExt cx="2903" cy="3002"/>
          </a:xfrm>
        </p:grpSpPr>
        <p:sp>
          <p:nvSpPr>
            <p:cNvPr id="17415" name="AutoShape 16"/>
            <p:cNvSpPr>
              <a:spLocks noChangeArrowheads="1"/>
            </p:cNvSpPr>
            <p:nvPr/>
          </p:nvSpPr>
          <p:spPr bwMode="auto">
            <a:xfrm>
              <a:off x="340" y="3294"/>
              <a:ext cx="2903" cy="1197"/>
            </a:xfrm>
            <a:prstGeom prst="hexagon">
              <a:avLst>
                <a:gd name="adj" fmla="val 60631"/>
                <a:gd name="vf" fmla="val 115470"/>
              </a:avLst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7416" name="AutoShape 17"/>
            <p:cNvSpPr>
              <a:spLocks noChangeArrowheads="1"/>
            </p:cNvSpPr>
            <p:nvPr/>
          </p:nvSpPr>
          <p:spPr bwMode="auto">
            <a:xfrm rot="10800000">
              <a:off x="884" y="4320"/>
              <a:ext cx="1861" cy="1976"/>
            </a:xfrm>
            <a:prstGeom prst="triangle">
              <a:avLst>
                <a:gd name="adj" fmla="val 50000"/>
              </a:avLst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17414" name="AutoShape 16"/>
          <p:cNvSpPr>
            <a:spLocks noChangeArrowheads="1"/>
          </p:cNvSpPr>
          <p:nvPr/>
        </p:nvSpPr>
        <p:spPr bwMode="auto">
          <a:xfrm>
            <a:off x="539750" y="5229225"/>
            <a:ext cx="4608513" cy="1900238"/>
          </a:xfrm>
          <a:prstGeom prst="hexagon">
            <a:avLst>
              <a:gd name="adj" fmla="val 60631"/>
              <a:gd name="vf" fmla="val 115470"/>
            </a:avLst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5157788"/>
            <a:ext cx="9612313" cy="1700212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grpSp>
        <p:nvGrpSpPr>
          <p:cNvPr id="17442" name="Group 34"/>
          <p:cNvGrpSpPr>
            <a:grpSpLocks/>
          </p:cNvGrpSpPr>
          <p:nvPr/>
        </p:nvGrpSpPr>
        <p:grpSpPr bwMode="auto">
          <a:xfrm>
            <a:off x="252413" y="2636838"/>
            <a:ext cx="5149850" cy="2592387"/>
            <a:chOff x="159" y="1661"/>
            <a:chExt cx="3244" cy="1633"/>
          </a:xfrm>
        </p:grpSpPr>
        <p:sp>
          <p:nvSpPr>
            <p:cNvPr id="26628" name="AutoShape 4"/>
            <p:cNvSpPr>
              <a:spLocks noChangeArrowheads="1"/>
            </p:cNvSpPr>
            <p:nvPr/>
          </p:nvSpPr>
          <p:spPr bwMode="auto">
            <a:xfrm rot="10800000">
              <a:off x="159" y="1661"/>
              <a:ext cx="2178" cy="163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  <p:sp>
          <p:nvSpPr>
            <p:cNvPr id="26629" name="AutoShape 5"/>
            <p:cNvSpPr>
              <a:spLocks noChangeArrowheads="1"/>
            </p:cNvSpPr>
            <p:nvPr/>
          </p:nvSpPr>
          <p:spPr bwMode="auto">
            <a:xfrm rot="10800000">
              <a:off x="1225" y="1661"/>
              <a:ext cx="2178" cy="163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ja-JP" altLang="en-US">
                <a:latin typeface="Arial" charset="0"/>
              </a:endParaRPr>
            </a:p>
          </p:txBody>
        </p:sp>
      </p:grpSp>
      <p:sp>
        <p:nvSpPr>
          <p:cNvPr id="26630" name="AutoShape 6"/>
          <p:cNvSpPr>
            <a:spLocks noChangeArrowheads="1"/>
          </p:cNvSpPr>
          <p:nvPr/>
        </p:nvSpPr>
        <p:spPr bwMode="auto">
          <a:xfrm rot="10800000">
            <a:off x="1331913" y="1484313"/>
            <a:ext cx="3024187" cy="143986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34" name="WordArt 10"/>
          <p:cNvSpPr>
            <a:spLocks noChangeArrowheads="1" noChangeShapeType="1" noTextEdit="1"/>
          </p:cNvSpPr>
          <p:nvPr/>
        </p:nvSpPr>
        <p:spPr bwMode="auto">
          <a:xfrm>
            <a:off x="755650" y="450850"/>
            <a:ext cx="3887788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深成岩が出てくる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954212" y="1437941"/>
            <a:ext cx="188224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花崗岩</a:t>
            </a:r>
          </a:p>
        </p:txBody>
      </p:sp>
      <p:grpSp>
        <p:nvGrpSpPr>
          <p:cNvPr id="7" name="グループ化 6"/>
          <p:cNvGrpSpPr>
            <a:grpSpLocks/>
          </p:cNvGrpSpPr>
          <p:nvPr/>
        </p:nvGrpSpPr>
        <p:grpSpPr bwMode="auto">
          <a:xfrm>
            <a:off x="5753100" y="1811338"/>
            <a:ext cx="3140075" cy="3025775"/>
            <a:chOff x="5753422" y="1811132"/>
            <a:chExt cx="3139058" cy="3025187"/>
          </a:xfrm>
        </p:grpSpPr>
        <p:sp>
          <p:nvSpPr>
            <p:cNvPr id="3" name="正方形/長方形 2"/>
            <p:cNvSpPr/>
            <p:nvPr/>
          </p:nvSpPr>
          <p:spPr>
            <a:xfrm>
              <a:off x="5753422" y="1811132"/>
              <a:ext cx="3139058" cy="30251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5753422" y="1811132"/>
              <a:ext cx="1195001" cy="240935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6948423" y="1811132"/>
              <a:ext cx="1944057" cy="13300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7919658" y="3141198"/>
              <a:ext cx="972822" cy="169512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25" name="グループ化 24"/>
          <p:cNvGrpSpPr>
            <a:grpSpLocks/>
          </p:cNvGrpSpPr>
          <p:nvPr/>
        </p:nvGrpSpPr>
        <p:grpSpPr bwMode="auto">
          <a:xfrm>
            <a:off x="6351588" y="1268413"/>
            <a:ext cx="2054225" cy="2447925"/>
            <a:chOff x="6350843" y="1268760"/>
            <a:chExt cx="2055583" cy="2448272"/>
          </a:xfrm>
        </p:grpSpPr>
        <p:cxnSp>
          <p:nvCxnSpPr>
            <p:cNvPr id="9" name="直線コネクタ 8"/>
            <p:cNvCxnSpPr/>
            <p:nvPr/>
          </p:nvCxnSpPr>
          <p:spPr>
            <a:xfrm flipV="1">
              <a:off x="6350843" y="1268760"/>
              <a:ext cx="597295" cy="12066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 flipH="1" flipV="1">
              <a:off x="7667750" y="1268760"/>
              <a:ext cx="738676" cy="12066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 flipV="1">
              <a:off x="7323035" y="1268760"/>
              <a:ext cx="0" cy="244827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 flipH="1" flipV="1">
              <a:off x="7524781" y="1268760"/>
              <a:ext cx="648128" cy="205451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正方形/長方形 23"/>
          <p:cNvSpPr/>
          <p:nvPr/>
        </p:nvSpPr>
        <p:spPr>
          <a:xfrm>
            <a:off x="5652120" y="273288"/>
            <a:ext cx="3021530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どれも大きい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鉱物結晶</a:t>
            </a:r>
          </a:p>
        </p:txBody>
      </p:sp>
      <p:sp>
        <p:nvSpPr>
          <p:cNvPr id="2" name="テキスト ボックス 1"/>
          <p:cNvSpPr txBox="1">
            <a:spLocks noChangeArrowheads="1"/>
          </p:cNvSpPr>
          <p:nvPr/>
        </p:nvSpPr>
        <p:spPr bwMode="auto">
          <a:xfrm>
            <a:off x="5908675" y="2600325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長石</a:t>
            </a:r>
          </a:p>
        </p:txBody>
      </p:sp>
      <p:sp>
        <p:nvSpPr>
          <p:cNvPr id="8" name="テキスト ボックス 7"/>
          <p:cNvSpPr txBox="1">
            <a:spLocks noChangeArrowheads="1"/>
          </p:cNvSpPr>
          <p:nvPr/>
        </p:nvSpPr>
        <p:spPr bwMode="auto">
          <a:xfrm>
            <a:off x="6985000" y="3932238"/>
            <a:ext cx="863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石英</a:t>
            </a:r>
          </a:p>
        </p:txBody>
      </p:sp>
      <p:sp>
        <p:nvSpPr>
          <p:cNvPr id="27" name="テキスト ボックス 26"/>
          <p:cNvSpPr txBox="1">
            <a:spLocks noChangeArrowheads="1"/>
          </p:cNvSpPr>
          <p:nvPr/>
        </p:nvSpPr>
        <p:spPr bwMode="auto">
          <a:xfrm>
            <a:off x="8002588" y="2406650"/>
            <a:ext cx="8620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石英</a:t>
            </a:r>
          </a:p>
        </p:txBody>
      </p:sp>
      <p:sp>
        <p:nvSpPr>
          <p:cNvPr id="10" name="テキスト ボックス 9"/>
          <p:cNvSpPr txBox="1">
            <a:spLocks noChangeArrowheads="1"/>
          </p:cNvSpPr>
          <p:nvPr/>
        </p:nvSpPr>
        <p:spPr bwMode="auto">
          <a:xfrm>
            <a:off x="7988300" y="3716338"/>
            <a:ext cx="865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>
                <a:solidFill>
                  <a:schemeClr val="bg1"/>
                </a:solidFill>
              </a:rPr>
              <a:t>雲母</a:t>
            </a:r>
          </a:p>
        </p:txBody>
      </p:sp>
      <p:sp>
        <p:nvSpPr>
          <p:cNvPr id="11" name="テキスト ボックス 10"/>
          <p:cNvSpPr txBox="1">
            <a:spLocks noChangeArrowheads="1"/>
          </p:cNvSpPr>
          <p:nvPr/>
        </p:nvSpPr>
        <p:spPr bwMode="auto">
          <a:xfrm>
            <a:off x="2201863" y="1270000"/>
            <a:ext cx="1189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か　こう</a:t>
            </a:r>
          </a:p>
        </p:txBody>
      </p:sp>
      <p:grpSp>
        <p:nvGrpSpPr>
          <p:cNvPr id="14" name="グループ化 13"/>
          <p:cNvGrpSpPr>
            <a:grpSpLocks/>
          </p:cNvGrpSpPr>
          <p:nvPr/>
        </p:nvGrpSpPr>
        <p:grpSpPr bwMode="auto">
          <a:xfrm>
            <a:off x="539750" y="5229225"/>
            <a:ext cx="4608513" cy="4384675"/>
            <a:chOff x="539750" y="5229226"/>
            <a:chExt cx="4608513" cy="4385022"/>
          </a:xfrm>
        </p:grpSpPr>
        <p:sp>
          <p:nvSpPr>
            <p:cNvPr id="18449" name="AutoShape 16"/>
            <p:cNvSpPr>
              <a:spLocks noChangeArrowheads="1"/>
            </p:cNvSpPr>
            <p:nvPr/>
          </p:nvSpPr>
          <p:spPr bwMode="auto">
            <a:xfrm>
              <a:off x="539750" y="5229226"/>
              <a:ext cx="4608513" cy="1900238"/>
            </a:xfrm>
            <a:prstGeom prst="hexagon">
              <a:avLst>
                <a:gd name="adj" fmla="val 60631"/>
                <a:gd name="vf" fmla="val 115470"/>
              </a:avLst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2" name="二等辺三角形 11"/>
            <p:cNvSpPr>
              <a:spLocks noChangeArrowheads="1"/>
            </p:cNvSpPr>
            <p:nvPr/>
          </p:nvSpPr>
          <p:spPr bwMode="auto">
            <a:xfrm rot="10800000">
              <a:off x="1623028" y="7051056"/>
              <a:ext cx="2448272" cy="2563192"/>
            </a:xfrm>
            <a:prstGeom prst="triangle">
              <a:avLst>
                <a:gd name="adj" fmla="val 50000"/>
              </a:avLst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anchor="ctr"/>
            <a:lstStyle/>
            <a:p>
              <a:pPr algn="ctr">
                <a:defRPr/>
              </a:pPr>
              <a:endParaRPr lang="ja-JP" alt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31" name="正方形/長方形 30"/>
          <p:cNvSpPr/>
          <p:nvPr/>
        </p:nvSpPr>
        <p:spPr>
          <a:xfrm>
            <a:off x="1499805" y="5702291"/>
            <a:ext cx="7393370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ゆっくり冷やされたので、鉱物が十分に成長して</a:t>
            </a:r>
            <a:endParaRPr lang="en-US" altLang="ja-JP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すき間なく埋め尽くす（等粒状組織）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86309E-7 L 0.00174 0.25185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125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2.5E-6 -0.15162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9" dur="4000" fill="hold"/>
                                        <p:tgtEl>
                                          <p:spTgt spid="1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27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2195513" y="836613"/>
            <a:ext cx="1371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水成岩</a:t>
            </a:r>
          </a:p>
        </p:txBody>
      </p:sp>
      <p:sp>
        <p:nvSpPr>
          <p:cNvPr id="18437" name="WordArt 5"/>
          <p:cNvSpPr>
            <a:spLocks noChangeArrowheads="1" noChangeShapeType="1" noTextEdit="1"/>
          </p:cNvSpPr>
          <p:nvPr/>
        </p:nvSpPr>
        <p:spPr bwMode="auto">
          <a:xfrm>
            <a:off x="468313" y="2852738"/>
            <a:ext cx="792162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岩</a:t>
            </a:r>
          </a:p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石</a:t>
            </a:r>
          </a:p>
        </p:txBody>
      </p:sp>
      <p:sp>
        <p:nvSpPr>
          <p:cNvPr id="18438" name="WordArt 6"/>
          <p:cNvSpPr>
            <a:spLocks noChangeArrowheads="1" noChangeShapeType="1" noTextEdit="1"/>
          </p:cNvSpPr>
          <p:nvPr/>
        </p:nvSpPr>
        <p:spPr bwMode="auto">
          <a:xfrm>
            <a:off x="2124075" y="3213100"/>
            <a:ext cx="1371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火成岩</a:t>
            </a:r>
          </a:p>
        </p:txBody>
      </p:sp>
      <p:sp>
        <p:nvSpPr>
          <p:cNvPr id="18439" name="WordArt 7"/>
          <p:cNvSpPr>
            <a:spLocks noChangeArrowheads="1" noChangeShapeType="1" noTextEdit="1"/>
          </p:cNvSpPr>
          <p:nvPr/>
        </p:nvSpPr>
        <p:spPr bwMode="auto">
          <a:xfrm>
            <a:off x="4284663" y="836613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堆積岩</a:t>
            </a:r>
          </a:p>
        </p:txBody>
      </p:sp>
      <p:sp>
        <p:nvSpPr>
          <p:cNvPr id="18440" name="WordArt 8"/>
          <p:cNvSpPr>
            <a:spLocks noChangeArrowheads="1" noChangeShapeType="1" noTextEdit="1"/>
          </p:cNvSpPr>
          <p:nvPr/>
        </p:nvSpPr>
        <p:spPr bwMode="auto">
          <a:xfrm>
            <a:off x="4284663" y="2492375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火山岩</a:t>
            </a:r>
          </a:p>
        </p:txBody>
      </p:sp>
      <p:sp>
        <p:nvSpPr>
          <p:cNvPr id="18441" name="WordArt 9"/>
          <p:cNvSpPr>
            <a:spLocks noChangeArrowheads="1" noChangeShapeType="1" noTextEdit="1"/>
          </p:cNvSpPr>
          <p:nvPr/>
        </p:nvSpPr>
        <p:spPr bwMode="auto">
          <a:xfrm>
            <a:off x="4284663" y="4365625"/>
            <a:ext cx="13716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hlink"/>
                </a:solidFill>
                <a:latin typeface="ＭＳ Ｐゴシック" panose="020B0600070205080204" pitchFamily="50" charset="-128"/>
              </a:rPr>
              <a:t>深成岩</a:t>
            </a:r>
          </a:p>
        </p:txBody>
      </p:sp>
      <p:sp>
        <p:nvSpPr>
          <p:cNvPr id="18442" name="WordArt 10"/>
          <p:cNvSpPr>
            <a:spLocks noChangeArrowheads="1" noChangeShapeType="1" noTextEdit="1"/>
          </p:cNvSpPr>
          <p:nvPr/>
        </p:nvSpPr>
        <p:spPr bwMode="auto">
          <a:xfrm>
            <a:off x="2124075" y="5516563"/>
            <a:ext cx="1371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変成岩</a:t>
            </a:r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flipV="1">
            <a:off x="1476375" y="1196975"/>
            <a:ext cx="64770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1476375" y="3429000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1476375" y="3429000"/>
            <a:ext cx="574675" cy="2305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3708400" y="105251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 flipV="1">
            <a:off x="3635375" y="2781300"/>
            <a:ext cx="576263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3635375" y="3500438"/>
            <a:ext cx="504825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3635375" y="57340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8452" name="WordArt 20"/>
          <p:cNvSpPr>
            <a:spLocks noChangeArrowheads="1" noChangeShapeType="1" noTextEdit="1"/>
          </p:cNvSpPr>
          <p:nvPr/>
        </p:nvSpPr>
        <p:spPr bwMode="auto">
          <a:xfrm>
            <a:off x="4140200" y="5516563"/>
            <a:ext cx="4392613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800080"/>
                </a:solidFill>
                <a:latin typeface="ＭＳ Ｐゴシック" panose="020B0600070205080204" pitchFamily="50" charset="-128"/>
              </a:rPr>
              <a:t>上の岩石が熱と圧力で変化したもの</a:t>
            </a: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5724525" y="620713"/>
            <a:ext cx="27352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レキ岩、砂岩、泥岩、石灰岩、チャート、凝灰岩</a:t>
            </a:r>
            <a:r>
              <a:rPr lang="en-US" altLang="ja-JP" sz="2400"/>
              <a:t>etc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5724525" y="2492375"/>
            <a:ext cx="2735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安山岩、玄武岩</a:t>
            </a:r>
            <a:r>
              <a:rPr lang="en-US" altLang="ja-JP" sz="2400"/>
              <a:t>etc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5795963" y="4365625"/>
            <a:ext cx="2735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花崗岩、閃緑岩</a:t>
            </a:r>
            <a:r>
              <a:rPr lang="en-US" altLang="ja-JP" sz="2400"/>
              <a:t>etc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7092950" y="5949950"/>
            <a:ext cx="1296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大理石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4427538" y="5949950"/>
            <a:ext cx="1296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2400"/>
              <a:t>石灰岩</a:t>
            </a:r>
          </a:p>
        </p:txBody>
      </p:sp>
      <p:sp>
        <p:nvSpPr>
          <p:cNvPr id="18459" name="AutoShape 27"/>
          <p:cNvSpPr>
            <a:spLocks noChangeArrowheads="1"/>
          </p:cNvSpPr>
          <p:nvPr/>
        </p:nvSpPr>
        <p:spPr bwMode="auto">
          <a:xfrm>
            <a:off x="5580063" y="6092825"/>
            <a:ext cx="1441450" cy="215900"/>
          </a:xfrm>
          <a:prstGeom prst="rightArrow">
            <a:avLst>
              <a:gd name="adj1" fmla="val 50000"/>
              <a:gd name="adj2" fmla="val 166912"/>
            </a:avLst>
          </a:prstGeom>
          <a:solidFill>
            <a:srgbClr val="8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" name="テキスト ボックス 1"/>
          <p:cNvSpPr txBox="1">
            <a:spLocks noChangeArrowheads="1"/>
          </p:cNvSpPr>
          <p:nvPr/>
        </p:nvSpPr>
        <p:spPr bwMode="auto">
          <a:xfrm>
            <a:off x="6894513" y="4227513"/>
            <a:ext cx="865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/>
              <a:t>せんりょく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3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3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3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3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3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4" grpId="0"/>
      <p:bldP spid="18455" grpId="0"/>
      <p:bldP spid="18456" grpId="0"/>
      <p:bldP spid="18457" grpId="0"/>
      <p:bldP spid="18457" grpId="1"/>
      <p:bldP spid="18458" grpId="0"/>
      <p:bldP spid="18458" grpId="1"/>
      <p:bldP spid="18459" grpId="0" animBg="1"/>
      <p:bldP spid="18459" grpId="1" animBg="1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187450" y="5949950"/>
            <a:ext cx="61198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1258888" y="1412875"/>
            <a:ext cx="6696075" cy="1873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ＭＳ Ｐゴシック" panose="020B0600070205080204" pitchFamily="50" charset="-128"/>
              </a:rPr>
              <a:t>堆積岩</a:t>
            </a:r>
          </a:p>
        </p:txBody>
      </p:sp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1835150" y="908050"/>
            <a:ext cx="1296988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たい</a:t>
            </a:r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3995738" y="908050"/>
            <a:ext cx="1296987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せき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" name="Rectangle 51"/>
          <p:cNvSpPr>
            <a:spLocks noChangeArrowheads="1"/>
          </p:cNvSpPr>
          <p:nvPr/>
        </p:nvSpPr>
        <p:spPr bwMode="auto">
          <a:xfrm>
            <a:off x="-252413" y="3213100"/>
            <a:ext cx="9721851" cy="27352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auto">
          <a:xfrm>
            <a:off x="2268538" y="5516563"/>
            <a:ext cx="7200900" cy="4318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auto">
          <a:xfrm>
            <a:off x="2268538" y="5084763"/>
            <a:ext cx="7200900" cy="4318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auto">
          <a:xfrm>
            <a:off x="2268538" y="4724400"/>
            <a:ext cx="7200900" cy="360363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36" name="Rectangle 64"/>
          <p:cNvSpPr>
            <a:spLocks noChangeArrowheads="1"/>
          </p:cNvSpPr>
          <p:nvPr/>
        </p:nvSpPr>
        <p:spPr bwMode="auto">
          <a:xfrm>
            <a:off x="2268538" y="4292600"/>
            <a:ext cx="7200900" cy="431800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03" name="AutoShape 66"/>
          <p:cNvSpPr>
            <a:spLocks noChangeArrowheads="1"/>
          </p:cNvSpPr>
          <p:nvPr/>
        </p:nvSpPr>
        <p:spPr bwMode="auto">
          <a:xfrm rot="10800000">
            <a:off x="-1620838" y="2997200"/>
            <a:ext cx="5976938" cy="3860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9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39" name="AutoShape 67"/>
          <p:cNvSpPr>
            <a:spLocks noChangeArrowheads="1"/>
          </p:cNvSpPr>
          <p:nvPr/>
        </p:nvSpPr>
        <p:spPr bwMode="auto">
          <a:xfrm>
            <a:off x="179388" y="188913"/>
            <a:ext cx="2305050" cy="2952750"/>
          </a:xfrm>
          <a:prstGeom prst="triangle">
            <a:avLst>
              <a:gd name="adj" fmla="val 50000"/>
            </a:avLst>
          </a:prstGeom>
          <a:solidFill>
            <a:srgbClr val="99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3154" name="Group 82"/>
          <p:cNvGrpSpPr>
            <a:grpSpLocks/>
          </p:cNvGrpSpPr>
          <p:nvPr/>
        </p:nvGrpSpPr>
        <p:grpSpPr bwMode="auto">
          <a:xfrm>
            <a:off x="611188" y="0"/>
            <a:ext cx="1079500" cy="2303463"/>
            <a:chOff x="476" y="-153"/>
            <a:chExt cx="680" cy="1451"/>
          </a:xfrm>
        </p:grpSpPr>
        <p:sp>
          <p:nvSpPr>
            <p:cNvPr id="4114" name="Line 75"/>
            <p:cNvSpPr>
              <a:spLocks noChangeShapeType="1"/>
            </p:cNvSpPr>
            <p:nvPr/>
          </p:nvSpPr>
          <p:spPr bwMode="auto">
            <a:xfrm>
              <a:off x="476" y="0"/>
              <a:ext cx="0" cy="111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5" name="Line 77"/>
            <p:cNvSpPr>
              <a:spLocks noChangeShapeType="1"/>
            </p:cNvSpPr>
            <p:nvPr/>
          </p:nvSpPr>
          <p:spPr bwMode="auto">
            <a:xfrm>
              <a:off x="748" y="-153"/>
              <a:ext cx="0" cy="1117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6" name="Line 78"/>
            <p:cNvSpPr>
              <a:spLocks noChangeShapeType="1"/>
            </p:cNvSpPr>
            <p:nvPr/>
          </p:nvSpPr>
          <p:spPr bwMode="auto">
            <a:xfrm>
              <a:off x="884" y="-108"/>
              <a:ext cx="0" cy="1406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7" name="Line 80"/>
            <p:cNvSpPr>
              <a:spLocks noChangeShapeType="1"/>
            </p:cNvSpPr>
            <p:nvPr/>
          </p:nvSpPr>
          <p:spPr bwMode="auto">
            <a:xfrm>
              <a:off x="1156" y="-108"/>
              <a:ext cx="0" cy="136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164" name="Group 92"/>
          <p:cNvGrpSpPr>
            <a:grpSpLocks/>
          </p:cNvGrpSpPr>
          <p:nvPr/>
        </p:nvGrpSpPr>
        <p:grpSpPr bwMode="auto">
          <a:xfrm>
            <a:off x="827088" y="0"/>
            <a:ext cx="1079500" cy="2879725"/>
            <a:chOff x="612" y="-153"/>
            <a:chExt cx="680" cy="1814"/>
          </a:xfrm>
        </p:grpSpPr>
        <p:sp>
          <p:nvSpPr>
            <p:cNvPr id="4111" name="Line 89"/>
            <p:cNvSpPr>
              <a:spLocks noChangeShapeType="1"/>
            </p:cNvSpPr>
            <p:nvPr/>
          </p:nvSpPr>
          <p:spPr bwMode="auto">
            <a:xfrm>
              <a:off x="1292" y="-108"/>
              <a:ext cx="0" cy="1769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2" name="Line 90"/>
            <p:cNvSpPr>
              <a:spLocks noChangeShapeType="1"/>
            </p:cNvSpPr>
            <p:nvPr/>
          </p:nvSpPr>
          <p:spPr bwMode="auto">
            <a:xfrm>
              <a:off x="612" y="-153"/>
              <a:ext cx="0" cy="136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3" name="Line 91"/>
            <p:cNvSpPr>
              <a:spLocks noChangeShapeType="1"/>
            </p:cNvSpPr>
            <p:nvPr/>
          </p:nvSpPr>
          <p:spPr bwMode="auto">
            <a:xfrm>
              <a:off x="1020" y="0"/>
              <a:ext cx="0" cy="1661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165" name="WordArt 93"/>
          <p:cNvSpPr>
            <a:spLocks noChangeArrowheads="1" noChangeShapeType="1" noTextEdit="1"/>
          </p:cNvSpPr>
          <p:nvPr/>
        </p:nvSpPr>
        <p:spPr bwMode="auto">
          <a:xfrm>
            <a:off x="2268538" y="692150"/>
            <a:ext cx="6480175" cy="4381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3600" kern="10" dirty="0">
                <a:solidFill>
                  <a:srgbClr val="993366"/>
                </a:solidFill>
                <a:latin typeface="ＭＳ Ｐゴシック"/>
                <a:ea typeface="ＭＳ Ｐゴシック"/>
              </a:rPr>
              <a:t>山が雨で削られ、</a:t>
            </a:r>
            <a:r>
              <a:rPr lang="ja-JP" altLang="en-US" sz="3600" kern="10" dirty="0">
                <a:latin typeface="ＭＳ Ｐゴシック"/>
                <a:ea typeface="ＭＳ Ｐゴシック"/>
              </a:rPr>
              <a:t>砂</a:t>
            </a:r>
            <a:r>
              <a:rPr lang="ja-JP" altLang="en-US" sz="3600" kern="10" dirty="0">
                <a:solidFill>
                  <a:srgbClr val="993366"/>
                </a:solidFill>
                <a:latin typeface="ＭＳ Ｐゴシック"/>
                <a:ea typeface="ＭＳ Ｐゴシック"/>
              </a:rPr>
              <a:t>や</a:t>
            </a:r>
            <a:r>
              <a:rPr lang="ja-JP" altLang="en-US" sz="3600" kern="10" dirty="0">
                <a:latin typeface="ＭＳ Ｐゴシック"/>
                <a:ea typeface="ＭＳ Ｐゴシック"/>
              </a:rPr>
              <a:t>泥</a:t>
            </a:r>
            <a:r>
              <a:rPr lang="ja-JP" altLang="en-US" sz="3600" kern="10" dirty="0">
                <a:solidFill>
                  <a:srgbClr val="993366"/>
                </a:solidFill>
                <a:latin typeface="ＭＳ Ｐゴシック"/>
                <a:ea typeface="ＭＳ Ｐゴシック"/>
              </a:rPr>
              <a:t>が川から海へ</a:t>
            </a:r>
          </a:p>
        </p:txBody>
      </p:sp>
      <p:grpSp>
        <p:nvGrpSpPr>
          <p:cNvPr id="3168" name="Group 96"/>
          <p:cNvGrpSpPr>
            <a:grpSpLocks/>
          </p:cNvGrpSpPr>
          <p:nvPr/>
        </p:nvGrpSpPr>
        <p:grpSpPr bwMode="auto">
          <a:xfrm>
            <a:off x="0" y="5949950"/>
            <a:ext cx="9466263" cy="1376363"/>
            <a:chOff x="0" y="3748"/>
            <a:chExt cx="5963" cy="867"/>
          </a:xfrm>
        </p:grpSpPr>
        <p:sp>
          <p:nvSpPr>
            <p:cNvPr id="4109" name="Rectangle 94"/>
            <p:cNvSpPr>
              <a:spLocks noChangeArrowheads="1"/>
            </p:cNvSpPr>
            <p:nvPr/>
          </p:nvSpPr>
          <p:spPr bwMode="auto">
            <a:xfrm>
              <a:off x="2426" y="3748"/>
              <a:ext cx="3537" cy="57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4110" name="Rectangle 95"/>
            <p:cNvSpPr>
              <a:spLocks noChangeArrowheads="1"/>
            </p:cNvSpPr>
            <p:nvPr/>
          </p:nvSpPr>
          <p:spPr bwMode="auto">
            <a:xfrm rot="-749593">
              <a:off x="0" y="4025"/>
              <a:ext cx="2540" cy="590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 L 2.77778E-7 0.1365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30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3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3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14167 L 2.77778E-7 0.31482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3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3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0" fill="hold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3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" grpId="0" animBg="1"/>
      <p:bldP spid="3133" grpId="0" animBg="1"/>
      <p:bldP spid="3134" grpId="0" animBg="1"/>
      <p:bldP spid="3135" grpId="0" animBg="1"/>
      <p:bldP spid="3136" grpId="0" animBg="1"/>
      <p:bldP spid="3139" grpId="0" animBg="1"/>
      <p:bldP spid="313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2"/>
          <p:cNvSpPr>
            <a:spLocks noChangeArrowheads="1"/>
          </p:cNvSpPr>
          <p:nvPr/>
        </p:nvSpPr>
        <p:spPr bwMode="auto">
          <a:xfrm>
            <a:off x="-252413" y="4149725"/>
            <a:ext cx="9721851" cy="2159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-180975" y="5445125"/>
            <a:ext cx="9721850" cy="198438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-180975" y="5661025"/>
            <a:ext cx="9721850" cy="198438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-180975" y="5876925"/>
            <a:ext cx="9721850" cy="19685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-180975" y="6092825"/>
            <a:ext cx="9721850" cy="28892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24" name="WordArt 28"/>
          <p:cNvSpPr>
            <a:spLocks noChangeArrowheads="1" noChangeShapeType="1" noTextEdit="1"/>
          </p:cNvSpPr>
          <p:nvPr/>
        </p:nvSpPr>
        <p:spPr bwMode="auto">
          <a:xfrm>
            <a:off x="2886075" y="463550"/>
            <a:ext cx="557212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66"/>
                </a:solidFill>
                <a:latin typeface="ＭＳ Ｐゴシック" panose="020B0600070205080204" pitchFamily="50" charset="-128"/>
              </a:rPr>
              <a:t>水圧で押し固められ堆積岩</a:t>
            </a:r>
          </a:p>
        </p:txBody>
      </p:sp>
      <p:grpSp>
        <p:nvGrpSpPr>
          <p:cNvPr id="4132" name="Group 36"/>
          <p:cNvGrpSpPr>
            <a:grpSpLocks/>
          </p:cNvGrpSpPr>
          <p:nvPr/>
        </p:nvGrpSpPr>
        <p:grpSpPr bwMode="auto">
          <a:xfrm>
            <a:off x="-1692275" y="2852738"/>
            <a:ext cx="11233150" cy="4562475"/>
            <a:chOff x="-1066" y="1780"/>
            <a:chExt cx="7076" cy="2874"/>
          </a:xfrm>
        </p:grpSpPr>
        <p:sp>
          <p:nvSpPr>
            <p:cNvPr id="5335" name="Rectangle 31"/>
            <p:cNvSpPr>
              <a:spLocks noChangeArrowheads="1"/>
            </p:cNvSpPr>
            <p:nvPr/>
          </p:nvSpPr>
          <p:spPr bwMode="auto">
            <a:xfrm>
              <a:off x="-114" y="3974"/>
              <a:ext cx="6124" cy="454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36" name="AutoShape 34"/>
            <p:cNvSpPr>
              <a:spLocks noChangeArrowheads="1"/>
            </p:cNvSpPr>
            <p:nvPr/>
          </p:nvSpPr>
          <p:spPr bwMode="auto">
            <a:xfrm>
              <a:off x="-1066" y="1780"/>
              <a:ext cx="1815" cy="2540"/>
            </a:xfrm>
            <a:prstGeom prst="triangle">
              <a:avLst>
                <a:gd name="adj" fmla="val 50000"/>
              </a:avLst>
            </a:prstGeom>
            <a:solidFill>
              <a:srgbClr val="993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337" name="Rectangle 35"/>
            <p:cNvSpPr>
              <a:spLocks noChangeArrowheads="1"/>
            </p:cNvSpPr>
            <p:nvPr/>
          </p:nvSpPr>
          <p:spPr bwMode="auto">
            <a:xfrm rot="-1087311">
              <a:off x="-725" y="4197"/>
              <a:ext cx="1472" cy="457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133" name="WordArt 37"/>
          <p:cNvSpPr>
            <a:spLocks noChangeArrowheads="1" noChangeShapeType="1" noTextEdit="1"/>
          </p:cNvSpPr>
          <p:nvPr/>
        </p:nvSpPr>
        <p:spPr bwMode="auto">
          <a:xfrm>
            <a:off x="2841625" y="1052513"/>
            <a:ext cx="5329238" cy="4794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66"/>
                </a:solidFill>
                <a:latin typeface="ＭＳ Ｐゴシック" panose="020B0600070205080204" pitchFamily="50" charset="-128"/>
              </a:rPr>
              <a:t>海底の移動で押される</a:t>
            </a:r>
          </a:p>
        </p:txBody>
      </p:sp>
      <p:sp>
        <p:nvSpPr>
          <p:cNvPr id="4180" name="AutoShape 84"/>
          <p:cNvSpPr>
            <a:spLocks noChangeArrowheads="1"/>
          </p:cNvSpPr>
          <p:nvPr/>
        </p:nvSpPr>
        <p:spPr bwMode="auto">
          <a:xfrm>
            <a:off x="6443663" y="6381750"/>
            <a:ext cx="1008062" cy="476250"/>
          </a:xfrm>
          <a:prstGeom prst="leftArrow">
            <a:avLst>
              <a:gd name="adj1" fmla="val 50000"/>
              <a:gd name="adj2" fmla="val 52917"/>
            </a:avLst>
          </a:pr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4285" name="Group 189"/>
          <p:cNvGrpSpPr>
            <a:grpSpLocks/>
          </p:cNvGrpSpPr>
          <p:nvPr/>
        </p:nvGrpSpPr>
        <p:grpSpPr bwMode="auto">
          <a:xfrm>
            <a:off x="2051050" y="4868863"/>
            <a:ext cx="3889375" cy="1441450"/>
            <a:chOff x="3061" y="210"/>
            <a:chExt cx="2450" cy="908"/>
          </a:xfrm>
        </p:grpSpPr>
        <p:grpSp>
          <p:nvGrpSpPr>
            <p:cNvPr id="5290" name="Group 190"/>
            <p:cNvGrpSpPr>
              <a:grpSpLocks/>
            </p:cNvGrpSpPr>
            <p:nvPr/>
          </p:nvGrpSpPr>
          <p:grpSpPr bwMode="auto">
            <a:xfrm>
              <a:off x="3061" y="619"/>
              <a:ext cx="363" cy="499"/>
              <a:chOff x="-204" y="1332"/>
              <a:chExt cx="725" cy="499"/>
            </a:xfrm>
          </p:grpSpPr>
          <p:sp>
            <p:nvSpPr>
              <p:cNvPr id="5331" name="Rectangle 191"/>
              <p:cNvSpPr>
                <a:spLocks noChangeArrowheads="1"/>
              </p:cNvSpPr>
              <p:nvPr/>
            </p:nvSpPr>
            <p:spPr bwMode="auto">
              <a:xfrm>
                <a:off x="-204" y="1582"/>
                <a:ext cx="725" cy="124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32" name="Rectangle 192"/>
              <p:cNvSpPr>
                <a:spLocks noChangeArrowheads="1"/>
              </p:cNvSpPr>
              <p:nvPr/>
            </p:nvSpPr>
            <p:spPr bwMode="auto">
              <a:xfrm>
                <a:off x="-204" y="1706"/>
                <a:ext cx="725" cy="12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33" name="Rectangle 193"/>
              <p:cNvSpPr>
                <a:spLocks noChangeArrowheads="1"/>
              </p:cNvSpPr>
              <p:nvPr/>
            </p:nvSpPr>
            <p:spPr bwMode="auto">
              <a:xfrm>
                <a:off x="-204" y="1332"/>
                <a:ext cx="725" cy="13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34" name="Rectangle 194"/>
              <p:cNvSpPr>
                <a:spLocks noChangeArrowheads="1"/>
              </p:cNvSpPr>
              <p:nvPr/>
            </p:nvSpPr>
            <p:spPr bwMode="auto">
              <a:xfrm>
                <a:off x="-204" y="1469"/>
                <a:ext cx="725" cy="12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5291" name="Group 195"/>
            <p:cNvGrpSpPr>
              <a:grpSpLocks/>
            </p:cNvGrpSpPr>
            <p:nvPr/>
          </p:nvGrpSpPr>
          <p:grpSpPr bwMode="auto">
            <a:xfrm rot="-975048">
              <a:off x="3333" y="573"/>
              <a:ext cx="363" cy="499"/>
              <a:chOff x="-204" y="1332"/>
              <a:chExt cx="725" cy="499"/>
            </a:xfrm>
          </p:grpSpPr>
          <p:sp>
            <p:nvSpPr>
              <p:cNvPr id="5327" name="Rectangle 196"/>
              <p:cNvSpPr>
                <a:spLocks noChangeArrowheads="1"/>
              </p:cNvSpPr>
              <p:nvPr/>
            </p:nvSpPr>
            <p:spPr bwMode="auto">
              <a:xfrm>
                <a:off x="-204" y="1582"/>
                <a:ext cx="725" cy="124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28" name="Rectangle 197"/>
              <p:cNvSpPr>
                <a:spLocks noChangeArrowheads="1"/>
              </p:cNvSpPr>
              <p:nvPr/>
            </p:nvSpPr>
            <p:spPr bwMode="auto">
              <a:xfrm>
                <a:off x="-204" y="1706"/>
                <a:ext cx="725" cy="12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29" name="Rectangle 198"/>
              <p:cNvSpPr>
                <a:spLocks noChangeArrowheads="1"/>
              </p:cNvSpPr>
              <p:nvPr/>
            </p:nvSpPr>
            <p:spPr bwMode="auto">
              <a:xfrm>
                <a:off x="-204" y="1332"/>
                <a:ext cx="725" cy="13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30" name="Rectangle 199"/>
              <p:cNvSpPr>
                <a:spLocks noChangeArrowheads="1"/>
              </p:cNvSpPr>
              <p:nvPr/>
            </p:nvSpPr>
            <p:spPr bwMode="auto">
              <a:xfrm>
                <a:off x="-204" y="1469"/>
                <a:ext cx="725" cy="12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5292" name="Group 200"/>
            <p:cNvGrpSpPr>
              <a:grpSpLocks/>
            </p:cNvGrpSpPr>
            <p:nvPr/>
          </p:nvGrpSpPr>
          <p:grpSpPr bwMode="auto">
            <a:xfrm rot="-2025065">
              <a:off x="3606" y="437"/>
              <a:ext cx="363" cy="453"/>
              <a:chOff x="-204" y="1332"/>
              <a:chExt cx="725" cy="499"/>
            </a:xfrm>
          </p:grpSpPr>
          <p:sp>
            <p:nvSpPr>
              <p:cNvPr id="5323" name="Rectangle 201"/>
              <p:cNvSpPr>
                <a:spLocks noChangeArrowheads="1"/>
              </p:cNvSpPr>
              <p:nvPr/>
            </p:nvSpPr>
            <p:spPr bwMode="auto">
              <a:xfrm>
                <a:off x="-204" y="1582"/>
                <a:ext cx="725" cy="124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24" name="Rectangle 202"/>
              <p:cNvSpPr>
                <a:spLocks noChangeArrowheads="1"/>
              </p:cNvSpPr>
              <p:nvPr/>
            </p:nvSpPr>
            <p:spPr bwMode="auto">
              <a:xfrm>
                <a:off x="-204" y="1706"/>
                <a:ext cx="725" cy="12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25" name="Rectangle 203"/>
              <p:cNvSpPr>
                <a:spLocks noChangeArrowheads="1"/>
              </p:cNvSpPr>
              <p:nvPr/>
            </p:nvSpPr>
            <p:spPr bwMode="auto">
              <a:xfrm>
                <a:off x="-204" y="1332"/>
                <a:ext cx="725" cy="13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26" name="Rectangle 204"/>
              <p:cNvSpPr>
                <a:spLocks noChangeArrowheads="1"/>
              </p:cNvSpPr>
              <p:nvPr/>
            </p:nvSpPr>
            <p:spPr bwMode="auto">
              <a:xfrm>
                <a:off x="-204" y="1469"/>
                <a:ext cx="725" cy="12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5293" name="Group 205"/>
            <p:cNvGrpSpPr>
              <a:grpSpLocks/>
            </p:cNvGrpSpPr>
            <p:nvPr/>
          </p:nvGrpSpPr>
          <p:grpSpPr bwMode="auto">
            <a:xfrm rot="-1593614">
              <a:off x="3878" y="256"/>
              <a:ext cx="363" cy="499"/>
              <a:chOff x="-204" y="1332"/>
              <a:chExt cx="725" cy="499"/>
            </a:xfrm>
          </p:grpSpPr>
          <p:sp>
            <p:nvSpPr>
              <p:cNvPr id="5319" name="Rectangle 206"/>
              <p:cNvSpPr>
                <a:spLocks noChangeArrowheads="1"/>
              </p:cNvSpPr>
              <p:nvPr/>
            </p:nvSpPr>
            <p:spPr bwMode="auto">
              <a:xfrm>
                <a:off x="-204" y="1582"/>
                <a:ext cx="725" cy="124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20" name="Rectangle 207"/>
              <p:cNvSpPr>
                <a:spLocks noChangeArrowheads="1"/>
              </p:cNvSpPr>
              <p:nvPr/>
            </p:nvSpPr>
            <p:spPr bwMode="auto">
              <a:xfrm>
                <a:off x="-204" y="1706"/>
                <a:ext cx="725" cy="12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21" name="Rectangle 208"/>
              <p:cNvSpPr>
                <a:spLocks noChangeArrowheads="1"/>
              </p:cNvSpPr>
              <p:nvPr/>
            </p:nvSpPr>
            <p:spPr bwMode="auto">
              <a:xfrm>
                <a:off x="-204" y="1332"/>
                <a:ext cx="725" cy="13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22" name="Rectangle 209"/>
              <p:cNvSpPr>
                <a:spLocks noChangeArrowheads="1"/>
              </p:cNvSpPr>
              <p:nvPr/>
            </p:nvSpPr>
            <p:spPr bwMode="auto">
              <a:xfrm>
                <a:off x="-204" y="1469"/>
                <a:ext cx="725" cy="12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5294" name="Group 210"/>
            <p:cNvGrpSpPr>
              <a:grpSpLocks/>
            </p:cNvGrpSpPr>
            <p:nvPr/>
          </p:nvGrpSpPr>
          <p:grpSpPr bwMode="auto">
            <a:xfrm rot="1678831">
              <a:off x="4331" y="256"/>
              <a:ext cx="363" cy="499"/>
              <a:chOff x="-204" y="1332"/>
              <a:chExt cx="725" cy="499"/>
            </a:xfrm>
          </p:grpSpPr>
          <p:sp>
            <p:nvSpPr>
              <p:cNvPr id="5315" name="Rectangle 211"/>
              <p:cNvSpPr>
                <a:spLocks noChangeArrowheads="1"/>
              </p:cNvSpPr>
              <p:nvPr/>
            </p:nvSpPr>
            <p:spPr bwMode="auto">
              <a:xfrm>
                <a:off x="-204" y="1582"/>
                <a:ext cx="725" cy="124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16" name="Rectangle 212"/>
              <p:cNvSpPr>
                <a:spLocks noChangeArrowheads="1"/>
              </p:cNvSpPr>
              <p:nvPr/>
            </p:nvSpPr>
            <p:spPr bwMode="auto">
              <a:xfrm>
                <a:off x="-204" y="1706"/>
                <a:ext cx="725" cy="12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17" name="Rectangle 213"/>
              <p:cNvSpPr>
                <a:spLocks noChangeArrowheads="1"/>
              </p:cNvSpPr>
              <p:nvPr/>
            </p:nvSpPr>
            <p:spPr bwMode="auto">
              <a:xfrm>
                <a:off x="-204" y="1332"/>
                <a:ext cx="725" cy="13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18" name="Rectangle 214"/>
              <p:cNvSpPr>
                <a:spLocks noChangeArrowheads="1"/>
              </p:cNvSpPr>
              <p:nvPr/>
            </p:nvSpPr>
            <p:spPr bwMode="auto">
              <a:xfrm>
                <a:off x="-204" y="1469"/>
                <a:ext cx="725" cy="12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5295" name="Group 215"/>
            <p:cNvGrpSpPr>
              <a:grpSpLocks/>
            </p:cNvGrpSpPr>
            <p:nvPr/>
          </p:nvGrpSpPr>
          <p:grpSpPr bwMode="auto">
            <a:xfrm>
              <a:off x="4105" y="210"/>
              <a:ext cx="363" cy="499"/>
              <a:chOff x="-204" y="1332"/>
              <a:chExt cx="725" cy="499"/>
            </a:xfrm>
          </p:grpSpPr>
          <p:sp>
            <p:nvSpPr>
              <p:cNvPr id="5311" name="Rectangle 216"/>
              <p:cNvSpPr>
                <a:spLocks noChangeArrowheads="1"/>
              </p:cNvSpPr>
              <p:nvPr/>
            </p:nvSpPr>
            <p:spPr bwMode="auto">
              <a:xfrm>
                <a:off x="-204" y="1582"/>
                <a:ext cx="725" cy="124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12" name="Rectangle 217"/>
              <p:cNvSpPr>
                <a:spLocks noChangeArrowheads="1"/>
              </p:cNvSpPr>
              <p:nvPr/>
            </p:nvSpPr>
            <p:spPr bwMode="auto">
              <a:xfrm>
                <a:off x="-204" y="1706"/>
                <a:ext cx="725" cy="12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13" name="Rectangle 218"/>
              <p:cNvSpPr>
                <a:spLocks noChangeArrowheads="1"/>
              </p:cNvSpPr>
              <p:nvPr/>
            </p:nvSpPr>
            <p:spPr bwMode="auto">
              <a:xfrm>
                <a:off x="-204" y="1332"/>
                <a:ext cx="725" cy="13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14" name="Rectangle 219"/>
              <p:cNvSpPr>
                <a:spLocks noChangeArrowheads="1"/>
              </p:cNvSpPr>
              <p:nvPr/>
            </p:nvSpPr>
            <p:spPr bwMode="auto">
              <a:xfrm>
                <a:off x="-204" y="1469"/>
                <a:ext cx="725" cy="12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5296" name="Group 220"/>
            <p:cNvGrpSpPr>
              <a:grpSpLocks/>
            </p:cNvGrpSpPr>
            <p:nvPr/>
          </p:nvGrpSpPr>
          <p:grpSpPr bwMode="auto">
            <a:xfrm rot="1231249">
              <a:off x="4876" y="526"/>
              <a:ext cx="363" cy="499"/>
              <a:chOff x="-204" y="1332"/>
              <a:chExt cx="725" cy="499"/>
            </a:xfrm>
          </p:grpSpPr>
          <p:sp>
            <p:nvSpPr>
              <p:cNvPr id="5307" name="Rectangle 221"/>
              <p:cNvSpPr>
                <a:spLocks noChangeArrowheads="1"/>
              </p:cNvSpPr>
              <p:nvPr/>
            </p:nvSpPr>
            <p:spPr bwMode="auto">
              <a:xfrm>
                <a:off x="-204" y="1582"/>
                <a:ext cx="725" cy="124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08" name="Rectangle 222"/>
              <p:cNvSpPr>
                <a:spLocks noChangeArrowheads="1"/>
              </p:cNvSpPr>
              <p:nvPr/>
            </p:nvSpPr>
            <p:spPr bwMode="auto">
              <a:xfrm>
                <a:off x="-204" y="1706"/>
                <a:ext cx="725" cy="12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09" name="Rectangle 223"/>
              <p:cNvSpPr>
                <a:spLocks noChangeArrowheads="1"/>
              </p:cNvSpPr>
              <p:nvPr/>
            </p:nvSpPr>
            <p:spPr bwMode="auto">
              <a:xfrm>
                <a:off x="-204" y="1332"/>
                <a:ext cx="725" cy="13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10" name="Rectangle 224"/>
              <p:cNvSpPr>
                <a:spLocks noChangeArrowheads="1"/>
              </p:cNvSpPr>
              <p:nvPr/>
            </p:nvSpPr>
            <p:spPr bwMode="auto">
              <a:xfrm>
                <a:off x="-204" y="1469"/>
                <a:ext cx="725" cy="12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5297" name="Group 225"/>
            <p:cNvGrpSpPr>
              <a:grpSpLocks/>
            </p:cNvGrpSpPr>
            <p:nvPr/>
          </p:nvGrpSpPr>
          <p:grpSpPr bwMode="auto">
            <a:xfrm rot="1165197">
              <a:off x="4604" y="391"/>
              <a:ext cx="363" cy="499"/>
              <a:chOff x="-204" y="1332"/>
              <a:chExt cx="725" cy="499"/>
            </a:xfrm>
          </p:grpSpPr>
          <p:sp>
            <p:nvSpPr>
              <p:cNvPr id="5303" name="Rectangle 226"/>
              <p:cNvSpPr>
                <a:spLocks noChangeArrowheads="1"/>
              </p:cNvSpPr>
              <p:nvPr/>
            </p:nvSpPr>
            <p:spPr bwMode="auto">
              <a:xfrm>
                <a:off x="-204" y="1582"/>
                <a:ext cx="725" cy="124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04" name="Rectangle 227"/>
              <p:cNvSpPr>
                <a:spLocks noChangeArrowheads="1"/>
              </p:cNvSpPr>
              <p:nvPr/>
            </p:nvSpPr>
            <p:spPr bwMode="auto">
              <a:xfrm>
                <a:off x="-204" y="1706"/>
                <a:ext cx="725" cy="12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05" name="Rectangle 228"/>
              <p:cNvSpPr>
                <a:spLocks noChangeArrowheads="1"/>
              </p:cNvSpPr>
              <p:nvPr/>
            </p:nvSpPr>
            <p:spPr bwMode="auto">
              <a:xfrm>
                <a:off x="-204" y="1332"/>
                <a:ext cx="725" cy="13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06" name="Rectangle 229"/>
              <p:cNvSpPr>
                <a:spLocks noChangeArrowheads="1"/>
              </p:cNvSpPr>
              <p:nvPr/>
            </p:nvSpPr>
            <p:spPr bwMode="auto">
              <a:xfrm>
                <a:off x="-204" y="1469"/>
                <a:ext cx="725" cy="12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  <p:grpSp>
          <p:nvGrpSpPr>
            <p:cNvPr id="5298" name="Group 230"/>
            <p:cNvGrpSpPr>
              <a:grpSpLocks/>
            </p:cNvGrpSpPr>
            <p:nvPr/>
          </p:nvGrpSpPr>
          <p:grpSpPr bwMode="auto">
            <a:xfrm>
              <a:off x="5148" y="617"/>
              <a:ext cx="363" cy="499"/>
              <a:chOff x="-204" y="1332"/>
              <a:chExt cx="725" cy="499"/>
            </a:xfrm>
          </p:grpSpPr>
          <p:sp>
            <p:nvSpPr>
              <p:cNvPr id="5299" name="Rectangle 231"/>
              <p:cNvSpPr>
                <a:spLocks noChangeArrowheads="1"/>
              </p:cNvSpPr>
              <p:nvPr/>
            </p:nvSpPr>
            <p:spPr bwMode="auto">
              <a:xfrm>
                <a:off x="-204" y="1582"/>
                <a:ext cx="725" cy="124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00" name="Rectangle 232"/>
              <p:cNvSpPr>
                <a:spLocks noChangeArrowheads="1"/>
              </p:cNvSpPr>
              <p:nvPr/>
            </p:nvSpPr>
            <p:spPr bwMode="auto">
              <a:xfrm>
                <a:off x="-204" y="1706"/>
                <a:ext cx="725" cy="125"/>
              </a:xfrm>
              <a:prstGeom prst="rect">
                <a:avLst/>
              </a:prstGeom>
              <a:solidFill>
                <a:srgbClr val="FFFF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01" name="Rectangle 233"/>
              <p:cNvSpPr>
                <a:spLocks noChangeArrowheads="1"/>
              </p:cNvSpPr>
              <p:nvPr/>
            </p:nvSpPr>
            <p:spPr bwMode="auto">
              <a:xfrm>
                <a:off x="-204" y="1332"/>
                <a:ext cx="725" cy="13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  <p:sp>
            <p:nvSpPr>
              <p:cNvPr id="5302" name="Rectangle 234"/>
              <p:cNvSpPr>
                <a:spLocks noChangeArrowheads="1"/>
              </p:cNvSpPr>
              <p:nvPr/>
            </p:nvSpPr>
            <p:spPr bwMode="auto">
              <a:xfrm>
                <a:off x="-204" y="1469"/>
                <a:ext cx="725" cy="124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/>
                <a:endParaRPr lang="ja-JP" altLang="en-US"/>
              </a:p>
            </p:txBody>
          </p:sp>
        </p:grpSp>
      </p:grpSp>
      <p:grpSp>
        <p:nvGrpSpPr>
          <p:cNvPr id="4488" name="Group 392"/>
          <p:cNvGrpSpPr>
            <a:grpSpLocks/>
          </p:cNvGrpSpPr>
          <p:nvPr/>
        </p:nvGrpSpPr>
        <p:grpSpPr bwMode="auto">
          <a:xfrm>
            <a:off x="900113" y="3429000"/>
            <a:ext cx="3311525" cy="2879725"/>
            <a:chOff x="476" y="2160"/>
            <a:chExt cx="2086" cy="1814"/>
          </a:xfrm>
        </p:grpSpPr>
        <p:grpSp>
          <p:nvGrpSpPr>
            <p:cNvPr id="5137" name="Group 235"/>
            <p:cNvGrpSpPr>
              <a:grpSpLocks/>
            </p:cNvGrpSpPr>
            <p:nvPr/>
          </p:nvGrpSpPr>
          <p:grpSpPr bwMode="auto">
            <a:xfrm>
              <a:off x="476" y="2160"/>
              <a:ext cx="2086" cy="1814"/>
              <a:chOff x="1927" y="572"/>
              <a:chExt cx="2086" cy="1814"/>
            </a:xfrm>
          </p:grpSpPr>
          <p:grpSp>
            <p:nvGrpSpPr>
              <p:cNvPr id="5139" name="Group 236"/>
              <p:cNvGrpSpPr>
                <a:grpSpLocks/>
              </p:cNvGrpSpPr>
              <p:nvPr/>
            </p:nvGrpSpPr>
            <p:grpSpPr bwMode="auto">
              <a:xfrm rot="2644209">
                <a:off x="3107" y="1389"/>
                <a:ext cx="182" cy="499"/>
                <a:chOff x="-204" y="1332"/>
                <a:chExt cx="725" cy="499"/>
              </a:xfrm>
            </p:grpSpPr>
            <p:sp>
              <p:nvSpPr>
                <p:cNvPr id="5286" name="Rectangle 237"/>
                <p:cNvSpPr>
                  <a:spLocks noChangeArrowheads="1"/>
                </p:cNvSpPr>
                <p:nvPr/>
              </p:nvSpPr>
              <p:spPr bwMode="auto">
                <a:xfrm>
                  <a:off x="-204" y="1582"/>
                  <a:ext cx="725" cy="124"/>
                </a:xfrm>
                <a:prstGeom prst="rect">
                  <a:avLst/>
                </a:prstGeom>
                <a:solidFill>
                  <a:srgbClr val="CC99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287" name="Rectangle 238"/>
                <p:cNvSpPr>
                  <a:spLocks noChangeArrowheads="1"/>
                </p:cNvSpPr>
                <p:nvPr/>
              </p:nvSpPr>
              <p:spPr bwMode="auto">
                <a:xfrm>
                  <a:off x="-204" y="1706"/>
                  <a:ext cx="725" cy="125"/>
                </a:xfrm>
                <a:prstGeom prst="rect">
                  <a:avLst/>
                </a:prstGeom>
                <a:solidFill>
                  <a:srgbClr val="FFFF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288" name="Rectangle 239"/>
                <p:cNvSpPr>
                  <a:spLocks noChangeArrowheads="1"/>
                </p:cNvSpPr>
                <p:nvPr/>
              </p:nvSpPr>
              <p:spPr bwMode="auto">
                <a:xfrm>
                  <a:off x="-204" y="1332"/>
                  <a:ext cx="725" cy="13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  <p:sp>
              <p:nvSpPr>
                <p:cNvPr id="5289" name="Rectangle 240"/>
                <p:cNvSpPr>
                  <a:spLocks noChangeArrowheads="1"/>
                </p:cNvSpPr>
                <p:nvPr/>
              </p:nvSpPr>
              <p:spPr bwMode="auto">
                <a:xfrm>
                  <a:off x="-204" y="1469"/>
                  <a:ext cx="725" cy="124"/>
                </a:xfrm>
                <a:prstGeom prst="rect">
                  <a:avLst/>
                </a:prstGeom>
                <a:solidFill>
                  <a:srgbClr val="FFCC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50" charset="-128"/>
                    </a:defRPr>
                  </a:lvl9pPr>
                </a:lstStyle>
                <a:p>
                  <a:pPr eaLnBrk="1" hangingPunct="1"/>
                  <a:endParaRPr lang="ja-JP" altLang="en-US"/>
                </a:p>
              </p:txBody>
            </p:sp>
          </p:grpSp>
          <p:grpSp>
            <p:nvGrpSpPr>
              <p:cNvPr id="5140" name="Group 241"/>
              <p:cNvGrpSpPr>
                <a:grpSpLocks/>
              </p:cNvGrpSpPr>
              <p:nvPr/>
            </p:nvGrpSpPr>
            <p:grpSpPr bwMode="auto">
              <a:xfrm>
                <a:off x="1927" y="572"/>
                <a:ext cx="2086" cy="1814"/>
                <a:chOff x="3288" y="1389"/>
                <a:chExt cx="2086" cy="1814"/>
              </a:xfrm>
            </p:grpSpPr>
            <p:grpSp>
              <p:nvGrpSpPr>
                <p:cNvPr id="5141" name="Group 242"/>
                <p:cNvGrpSpPr>
                  <a:grpSpLocks/>
                </p:cNvGrpSpPr>
                <p:nvPr/>
              </p:nvGrpSpPr>
              <p:grpSpPr bwMode="auto">
                <a:xfrm>
                  <a:off x="5193" y="2704"/>
                  <a:ext cx="181" cy="499"/>
                  <a:chOff x="-204" y="1332"/>
                  <a:chExt cx="725" cy="499"/>
                </a:xfrm>
              </p:grpSpPr>
              <p:sp>
                <p:nvSpPr>
                  <p:cNvPr id="5282" name="Rectangle 24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83" name="Rectangle 24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84" name="Rectangle 24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85" name="Rectangle 24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42" name="Group 247"/>
                <p:cNvGrpSpPr>
                  <a:grpSpLocks/>
                </p:cNvGrpSpPr>
                <p:nvPr/>
              </p:nvGrpSpPr>
              <p:grpSpPr bwMode="auto">
                <a:xfrm rot="789311">
                  <a:off x="5057" y="2659"/>
                  <a:ext cx="181" cy="499"/>
                  <a:chOff x="-204" y="1332"/>
                  <a:chExt cx="725" cy="499"/>
                </a:xfrm>
              </p:grpSpPr>
              <p:sp>
                <p:nvSpPr>
                  <p:cNvPr id="5278" name="Rectangle 24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79" name="Rectangle 24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80" name="Rectangle 25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81" name="Rectangle 25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43" name="Group 252"/>
                <p:cNvGrpSpPr>
                  <a:grpSpLocks/>
                </p:cNvGrpSpPr>
                <p:nvPr/>
              </p:nvGrpSpPr>
              <p:grpSpPr bwMode="auto">
                <a:xfrm rot="2519920">
                  <a:off x="4694" y="2432"/>
                  <a:ext cx="181" cy="499"/>
                  <a:chOff x="-204" y="1332"/>
                  <a:chExt cx="725" cy="499"/>
                </a:xfrm>
              </p:grpSpPr>
              <p:sp>
                <p:nvSpPr>
                  <p:cNvPr id="5274" name="Rectangle 25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75" name="Rectangle 25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76" name="Rectangle 25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77" name="Rectangle 25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44" name="Group 257"/>
                <p:cNvGrpSpPr>
                  <a:grpSpLocks/>
                </p:cNvGrpSpPr>
                <p:nvPr/>
              </p:nvGrpSpPr>
              <p:grpSpPr bwMode="auto">
                <a:xfrm rot="1969737">
                  <a:off x="4830" y="2523"/>
                  <a:ext cx="181" cy="499"/>
                  <a:chOff x="-204" y="1332"/>
                  <a:chExt cx="725" cy="499"/>
                </a:xfrm>
              </p:grpSpPr>
              <p:sp>
                <p:nvSpPr>
                  <p:cNvPr id="5270" name="Rectangle 25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71" name="Rectangle 25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72" name="Rectangle 26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73" name="Rectangle 26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45" name="Group 262"/>
                <p:cNvGrpSpPr>
                  <a:grpSpLocks/>
                </p:cNvGrpSpPr>
                <p:nvPr/>
              </p:nvGrpSpPr>
              <p:grpSpPr bwMode="auto">
                <a:xfrm rot="1576961">
                  <a:off x="4967" y="2614"/>
                  <a:ext cx="181" cy="499"/>
                  <a:chOff x="-204" y="1332"/>
                  <a:chExt cx="725" cy="499"/>
                </a:xfrm>
              </p:grpSpPr>
              <p:sp>
                <p:nvSpPr>
                  <p:cNvPr id="5266" name="Rectangle 26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67" name="Rectangle 26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68" name="Rectangle 26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69" name="Rectangle 26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46" name="Group 267"/>
                <p:cNvGrpSpPr>
                  <a:grpSpLocks/>
                </p:cNvGrpSpPr>
                <p:nvPr/>
              </p:nvGrpSpPr>
              <p:grpSpPr bwMode="auto">
                <a:xfrm rot="3122375">
                  <a:off x="4581" y="2319"/>
                  <a:ext cx="181" cy="499"/>
                  <a:chOff x="-204" y="1332"/>
                  <a:chExt cx="725" cy="499"/>
                </a:xfrm>
              </p:grpSpPr>
              <p:sp>
                <p:nvSpPr>
                  <p:cNvPr id="5262" name="Rectangle 26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63" name="Rectangle 26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64" name="Rectangle 27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65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47" name="Group 272"/>
                <p:cNvGrpSpPr>
                  <a:grpSpLocks/>
                </p:cNvGrpSpPr>
                <p:nvPr/>
              </p:nvGrpSpPr>
              <p:grpSpPr bwMode="auto">
                <a:xfrm rot="4121133">
                  <a:off x="4445" y="2092"/>
                  <a:ext cx="181" cy="499"/>
                  <a:chOff x="-204" y="1332"/>
                  <a:chExt cx="725" cy="499"/>
                </a:xfrm>
              </p:grpSpPr>
              <p:sp>
                <p:nvSpPr>
                  <p:cNvPr id="5258" name="Rectangle 27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59" name="Rectangle 27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60" name="Rectangle 27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61" name="Rectangle 27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48" name="Group 277"/>
                <p:cNvGrpSpPr>
                  <a:grpSpLocks/>
                </p:cNvGrpSpPr>
                <p:nvPr/>
              </p:nvGrpSpPr>
              <p:grpSpPr bwMode="auto">
                <a:xfrm rot="4099953">
                  <a:off x="4400" y="1956"/>
                  <a:ext cx="181" cy="499"/>
                  <a:chOff x="-204" y="1332"/>
                  <a:chExt cx="725" cy="499"/>
                </a:xfrm>
              </p:grpSpPr>
              <p:sp>
                <p:nvSpPr>
                  <p:cNvPr id="5254" name="Rectangle 27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55" name="Rectangle 27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56" name="Rectangle 28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57" name="Rectangle 28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49" name="Group 282"/>
                <p:cNvGrpSpPr>
                  <a:grpSpLocks/>
                </p:cNvGrpSpPr>
                <p:nvPr/>
              </p:nvGrpSpPr>
              <p:grpSpPr bwMode="auto">
                <a:xfrm rot="4886937">
                  <a:off x="4400" y="1820"/>
                  <a:ext cx="181" cy="499"/>
                  <a:chOff x="-204" y="1332"/>
                  <a:chExt cx="725" cy="499"/>
                </a:xfrm>
              </p:grpSpPr>
              <p:sp>
                <p:nvSpPr>
                  <p:cNvPr id="5250" name="Rectangle 28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51" name="Rectangle 28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52" name="Rectangle 28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53" name="Rectangle 28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0" name="Group 287"/>
                <p:cNvGrpSpPr>
                  <a:grpSpLocks/>
                </p:cNvGrpSpPr>
                <p:nvPr/>
              </p:nvGrpSpPr>
              <p:grpSpPr bwMode="auto">
                <a:xfrm rot="4978369">
                  <a:off x="4400" y="1638"/>
                  <a:ext cx="181" cy="499"/>
                  <a:chOff x="-204" y="1332"/>
                  <a:chExt cx="725" cy="499"/>
                </a:xfrm>
              </p:grpSpPr>
              <p:sp>
                <p:nvSpPr>
                  <p:cNvPr id="5246" name="Rectangle 28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47" name="Rectangle 28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48" name="Rectangle 29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49" name="Rectangle 29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1" name="Group 292"/>
                <p:cNvGrpSpPr>
                  <a:grpSpLocks/>
                </p:cNvGrpSpPr>
                <p:nvPr/>
              </p:nvGrpSpPr>
              <p:grpSpPr bwMode="auto">
                <a:xfrm rot="4223982">
                  <a:off x="4400" y="1502"/>
                  <a:ext cx="182" cy="499"/>
                  <a:chOff x="-204" y="1332"/>
                  <a:chExt cx="725" cy="499"/>
                </a:xfrm>
              </p:grpSpPr>
              <p:sp>
                <p:nvSpPr>
                  <p:cNvPr id="5242" name="Rectangle 29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43" name="Rectangle 29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44" name="Rectangle 29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45" name="Rectangle 29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2" name="Group 297"/>
                <p:cNvGrpSpPr>
                  <a:grpSpLocks/>
                </p:cNvGrpSpPr>
                <p:nvPr/>
              </p:nvGrpSpPr>
              <p:grpSpPr bwMode="auto">
                <a:xfrm rot="2386641">
                  <a:off x="4422" y="1480"/>
                  <a:ext cx="136" cy="499"/>
                  <a:chOff x="-204" y="1332"/>
                  <a:chExt cx="725" cy="499"/>
                </a:xfrm>
              </p:grpSpPr>
              <p:sp>
                <p:nvSpPr>
                  <p:cNvPr id="5238" name="Rectangle 29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39" name="Rectangle 29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40" name="Rectangle 30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41" name="Rectangle 30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3" name="Group 302"/>
                <p:cNvGrpSpPr>
                  <a:grpSpLocks/>
                </p:cNvGrpSpPr>
                <p:nvPr/>
              </p:nvGrpSpPr>
              <p:grpSpPr bwMode="auto">
                <a:xfrm rot="999535">
                  <a:off x="4332" y="1434"/>
                  <a:ext cx="181" cy="499"/>
                  <a:chOff x="-204" y="1332"/>
                  <a:chExt cx="725" cy="499"/>
                </a:xfrm>
              </p:grpSpPr>
              <p:sp>
                <p:nvSpPr>
                  <p:cNvPr id="5234" name="Rectangle 30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35" name="Rectangle 30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36" name="Rectangle 30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37" name="Rectangle 30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4" name="Group 307"/>
                <p:cNvGrpSpPr>
                  <a:grpSpLocks/>
                </p:cNvGrpSpPr>
                <p:nvPr/>
              </p:nvGrpSpPr>
              <p:grpSpPr bwMode="auto">
                <a:xfrm>
                  <a:off x="4195" y="1389"/>
                  <a:ext cx="181" cy="499"/>
                  <a:chOff x="-204" y="1332"/>
                  <a:chExt cx="725" cy="499"/>
                </a:xfrm>
              </p:grpSpPr>
              <p:sp>
                <p:nvSpPr>
                  <p:cNvPr id="5230" name="Rectangle 30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31" name="Rectangle 30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32" name="Rectangle 31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33" name="Rectangle 31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5" name="Group 312"/>
                <p:cNvGrpSpPr>
                  <a:grpSpLocks/>
                </p:cNvGrpSpPr>
                <p:nvPr/>
              </p:nvGrpSpPr>
              <p:grpSpPr bwMode="auto">
                <a:xfrm rot="-1653675">
                  <a:off x="4150" y="1434"/>
                  <a:ext cx="181" cy="499"/>
                  <a:chOff x="-204" y="1332"/>
                  <a:chExt cx="725" cy="499"/>
                </a:xfrm>
              </p:grpSpPr>
              <p:sp>
                <p:nvSpPr>
                  <p:cNvPr id="5226" name="Rectangle 31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27" name="Rectangle 31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28" name="Rectangle 31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29" name="Rectangle 31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6" name="Group 317"/>
                <p:cNvGrpSpPr>
                  <a:grpSpLocks/>
                </p:cNvGrpSpPr>
                <p:nvPr/>
              </p:nvGrpSpPr>
              <p:grpSpPr bwMode="auto">
                <a:xfrm rot="-2839818">
                  <a:off x="4082" y="1457"/>
                  <a:ext cx="182" cy="499"/>
                  <a:chOff x="-204" y="1332"/>
                  <a:chExt cx="725" cy="499"/>
                </a:xfrm>
              </p:grpSpPr>
              <p:sp>
                <p:nvSpPr>
                  <p:cNvPr id="5222" name="Rectangle 31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23" name="Rectangle 31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24" name="Rectangle 32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25" name="Rectangle 32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7" name="Group 322"/>
                <p:cNvGrpSpPr>
                  <a:grpSpLocks/>
                </p:cNvGrpSpPr>
                <p:nvPr/>
              </p:nvGrpSpPr>
              <p:grpSpPr bwMode="auto">
                <a:xfrm rot="-3817596">
                  <a:off x="4037" y="1547"/>
                  <a:ext cx="181" cy="499"/>
                  <a:chOff x="-204" y="1332"/>
                  <a:chExt cx="725" cy="499"/>
                </a:xfrm>
              </p:grpSpPr>
              <p:sp>
                <p:nvSpPr>
                  <p:cNvPr id="5218" name="Rectangle 32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19" name="Rectangle 32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20" name="Rectangle 32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21" name="Rectangle 32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8" name="Group 327"/>
                <p:cNvGrpSpPr>
                  <a:grpSpLocks/>
                </p:cNvGrpSpPr>
                <p:nvPr/>
              </p:nvGrpSpPr>
              <p:grpSpPr bwMode="auto">
                <a:xfrm rot="-5105900">
                  <a:off x="4037" y="1593"/>
                  <a:ext cx="181" cy="499"/>
                  <a:chOff x="-204" y="1332"/>
                  <a:chExt cx="725" cy="499"/>
                </a:xfrm>
              </p:grpSpPr>
              <p:sp>
                <p:nvSpPr>
                  <p:cNvPr id="5214" name="Rectangle 32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15" name="Rectangle 32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16" name="Rectangle 33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17" name="Rectangle 33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59" name="Group 332"/>
                <p:cNvGrpSpPr>
                  <a:grpSpLocks/>
                </p:cNvGrpSpPr>
                <p:nvPr/>
              </p:nvGrpSpPr>
              <p:grpSpPr bwMode="auto">
                <a:xfrm rot="-5400000">
                  <a:off x="4014" y="1752"/>
                  <a:ext cx="181" cy="453"/>
                  <a:chOff x="-204" y="1332"/>
                  <a:chExt cx="725" cy="499"/>
                </a:xfrm>
              </p:grpSpPr>
              <p:sp>
                <p:nvSpPr>
                  <p:cNvPr id="5210" name="Rectangle 33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11" name="Rectangle 33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12" name="Rectangle 33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13" name="Rectangle 33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0" name="Group 337"/>
                <p:cNvGrpSpPr>
                  <a:grpSpLocks/>
                </p:cNvGrpSpPr>
                <p:nvPr/>
              </p:nvGrpSpPr>
              <p:grpSpPr bwMode="auto">
                <a:xfrm rot="-5731967">
                  <a:off x="3992" y="1865"/>
                  <a:ext cx="182" cy="499"/>
                  <a:chOff x="-204" y="1332"/>
                  <a:chExt cx="725" cy="499"/>
                </a:xfrm>
              </p:grpSpPr>
              <p:sp>
                <p:nvSpPr>
                  <p:cNvPr id="5206" name="Rectangle 33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07" name="Rectangle 33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08" name="Rectangle 34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09" name="Rectangle 34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1" name="Group 342"/>
                <p:cNvGrpSpPr>
                  <a:grpSpLocks/>
                </p:cNvGrpSpPr>
                <p:nvPr/>
              </p:nvGrpSpPr>
              <p:grpSpPr bwMode="auto">
                <a:xfrm rot="-5400000">
                  <a:off x="3992" y="2046"/>
                  <a:ext cx="181" cy="499"/>
                  <a:chOff x="-204" y="1332"/>
                  <a:chExt cx="725" cy="499"/>
                </a:xfrm>
              </p:grpSpPr>
              <p:sp>
                <p:nvSpPr>
                  <p:cNvPr id="5202" name="Rectangle 34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03" name="Rectangle 34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04" name="Rectangle 34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05" name="Rectangle 34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2" name="Group 347"/>
                <p:cNvGrpSpPr>
                  <a:grpSpLocks/>
                </p:cNvGrpSpPr>
                <p:nvPr/>
              </p:nvGrpSpPr>
              <p:grpSpPr bwMode="auto">
                <a:xfrm rot="-4291249">
                  <a:off x="3946" y="2182"/>
                  <a:ext cx="181" cy="499"/>
                  <a:chOff x="-204" y="1332"/>
                  <a:chExt cx="725" cy="499"/>
                </a:xfrm>
              </p:grpSpPr>
              <p:sp>
                <p:nvSpPr>
                  <p:cNvPr id="5198" name="Rectangle 34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99" name="Rectangle 34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00" name="Rectangle 35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201" name="Rectangle 35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3" name="Group 352"/>
                <p:cNvGrpSpPr>
                  <a:grpSpLocks/>
                </p:cNvGrpSpPr>
                <p:nvPr/>
              </p:nvGrpSpPr>
              <p:grpSpPr bwMode="auto">
                <a:xfrm rot="-4131687">
                  <a:off x="3901" y="2319"/>
                  <a:ext cx="181" cy="499"/>
                  <a:chOff x="-204" y="1332"/>
                  <a:chExt cx="725" cy="499"/>
                </a:xfrm>
              </p:grpSpPr>
              <p:sp>
                <p:nvSpPr>
                  <p:cNvPr id="5194" name="Rectangle 35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95" name="Rectangle 35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96" name="Rectangle 35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97" name="Rectangle 35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4" name="Group 357"/>
                <p:cNvGrpSpPr>
                  <a:grpSpLocks/>
                </p:cNvGrpSpPr>
                <p:nvPr/>
              </p:nvGrpSpPr>
              <p:grpSpPr bwMode="auto">
                <a:xfrm rot="-3944084">
                  <a:off x="3855" y="2409"/>
                  <a:ext cx="181" cy="499"/>
                  <a:chOff x="-204" y="1332"/>
                  <a:chExt cx="725" cy="499"/>
                </a:xfrm>
              </p:grpSpPr>
              <p:sp>
                <p:nvSpPr>
                  <p:cNvPr id="5190" name="Rectangle 35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91" name="Rectangle 35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92" name="Rectangle 36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93" name="Rectangle 36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5" name="Group 362"/>
                <p:cNvGrpSpPr>
                  <a:grpSpLocks/>
                </p:cNvGrpSpPr>
                <p:nvPr/>
              </p:nvGrpSpPr>
              <p:grpSpPr bwMode="auto">
                <a:xfrm rot="-2589096">
                  <a:off x="3787" y="2523"/>
                  <a:ext cx="181" cy="499"/>
                  <a:chOff x="-204" y="1332"/>
                  <a:chExt cx="725" cy="499"/>
                </a:xfrm>
              </p:grpSpPr>
              <p:sp>
                <p:nvSpPr>
                  <p:cNvPr id="5186" name="Rectangle 36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87" name="Rectangle 36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88" name="Rectangle 36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89" name="Rectangle 36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6" name="Group 367"/>
                <p:cNvGrpSpPr>
                  <a:grpSpLocks/>
                </p:cNvGrpSpPr>
                <p:nvPr/>
              </p:nvGrpSpPr>
              <p:grpSpPr bwMode="auto">
                <a:xfrm rot="-1681956">
                  <a:off x="3696" y="2568"/>
                  <a:ext cx="181" cy="499"/>
                  <a:chOff x="-204" y="1332"/>
                  <a:chExt cx="725" cy="499"/>
                </a:xfrm>
              </p:grpSpPr>
              <p:sp>
                <p:nvSpPr>
                  <p:cNvPr id="5182" name="Rectangle 36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83" name="Rectangle 36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84" name="Rectangle 37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85" name="Rectangle 37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7" name="Group 372"/>
                <p:cNvGrpSpPr>
                  <a:grpSpLocks/>
                </p:cNvGrpSpPr>
                <p:nvPr/>
              </p:nvGrpSpPr>
              <p:grpSpPr bwMode="auto">
                <a:xfrm rot="-1444336">
                  <a:off x="3560" y="2659"/>
                  <a:ext cx="181" cy="499"/>
                  <a:chOff x="-204" y="1332"/>
                  <a:chExt cx="725" cy="499"/>
                </a:xfrm>
              </p:grpSpPr>
              <p:sp>
                <p:nvSpPr>
                  <p:cNvPr id="5178" name="Rectangle 37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79" name="Rectangle 37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80" name="Rectangle 37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81" name="Rectangle 37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8" name="Group 377"/>
                <p:cNvGrpSpPr>
                  <a:grpSpLocks/>
                </p:cNvGrpSpPr>
                <p:nvPr/>
              </p:nvGrpSpPr>
              <p:grpSpPr bwMode="auto">
                <a:xfrm rot="-398448">
                  <a:off x="3288" y="2704"/>
                  <a:ext cx="181" cy="499"/>
                  <a:chOff x="-204" y="1332"/>
                  <a:chExt cx="725" cy="499"/>
                </a:xfrm>
              </p:grpSpPr>
              <p:sp>
                <p:nvSpPr>
                  <p:cNvPr id="5174" name="Rectangle 378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75" name="Rectangle 379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76" name="Rectangle 380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77" name="Rectangle 381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  <p:grpSp>
              <p:nvGrpSpPr>
                <p:cNvPr id="5169" name="Group 382"/>
                <p:cNvGrpSpPr>
                  <a:grpSpLocks/>
                </p:cNvGrpSpPr>
                <p:nvPr/>
              </p:nvGrpSpPr>
              <p:grpSpPr bwMode="auto">
                <a:xfrm rot="-620167">
                  <a:off x="3424" y="2704"/>
                  <a:ext cx="181" cy="499"/>
                  <a:chOff x="-204" y="1332"/>
                  <a:chExt cx="725" cy="499"/>
                </a:xfrm>
              </p:grpSpPr>
              <p:sp>
                <p:nvSpPr>
                  <p:cNvPr id="5170" name="Rectangle 383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582"/>
                    <a:ext cx="725" cy="124"/>
                  </a:xfrm>
                  <a:prstGeom prst="rect">
                    <a:avLst/>
                  </a:prstGeom>
                  <a:solidFill>
                    <a:srgbClr val="CC99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71" name="Rectangle 384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706"/>
                    <a:ext cx="725" cy="125"/>
                  </a:xfrm>
                  <a:prstGeom prst="rect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72" name="Rectangle 385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332"/>
                    <a:ext cx="725" cy="13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  <p:sp>
                <p:nvSpPr>
                  <p:cNvPr id="5173" name="Rectangle 386"/>
                  <p:cNvSpPr>
                    <a:spLocks noChangeArrowheads="1"/>
                  </p:cNvSpPr>
                  <p:nvPr/>
                </p:nvSpPr>
                <p:spPr bwMode="auto">
                  <a:xfrm>
                    <a:off x="-204" y="1469"/>
                    <a:ext cx="725" cy="124"/>
                  </a:xfrm>
                  <a:prstGeom prst="rect">
                    <a:avLst/>
                  </a:prstGeom>
                  <a:solidFill>
                    <a:srgbClr val="FFCC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1pPr>
                    <a:lvl2pPr marL="742950" indent="-28575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2pPr>
                    <a:lvl3pPr marL="11430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3pPr>
                    <a:lvl4pPr marL="16002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4pPr>
                    <a:lvl5pPr marL="2057400" indent="-228600" eaLnBrk="0" hangingPunct="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defRPr>
                    </a:lvl9pPr>
                  </a:lstStyle>
                  <a:p>
                    <a:pPr eaLnBrk="1" hangingPunct="1"/>
                    <a:endParaRPr lang="ja-JP" altLang="en-US"/>
                  </a:p>
                </p:txBody>
              </p:sp>
            </p:grpSp>
          </p:grpSp>
        </p:grpSp>
        <p:sp>
          <p:nvSpPr>
            <p:cNvPr id="5138" name="Rectangle 389"/>
            <p:cNvSpPr>
              <a:spLocks noChangeArrowheads="1"/>
            </p:cNvSpPr>
            <p:nvPr/>
          </p:nvSpPr>
          <p:spPr bwMode="auto">
            <a:xfrm rot="746142">
              <a:off x="1338" y="3158"/>
              <a:ext cx="227" cy="31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491" name="WordArt 395"/>
          <p:cNvSpPr>
            <a:spLocks noChangeArrowheads="1" noChangeShapeType="1" noTextEdit="1"/>
          </p:cNvSpPr>
          <p:nvPr/>
        </p:nvSpPr>
        <p:spPr bwMode="auto">
          <a:xfrm>
            <a:off x="2965450" y="1725613"/>
            <a:ext cx="3529013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66"/>
                </a:solidFill>
                <a:latin typeface="ＭＳ Ｐゴシック" panose="020B0600070205080204" pitchFamily="50" charset="-128"/>
              </a:rPr>
              <a:t>堆積岩が陸上に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5372296" y="2655299"/>
            <a:ext cx="1431951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砂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↓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固まり</a:t>
            </a: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↓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砂岩</a:t>
            </a:r>
          </a:p>
        </p:txBody>
      </p:sp>
      <p:sp>
        <p:nvSpPr>
          <p:cNvPr id="218" name="正方形/長方形 217"/>
          <p:cNvSpPr/>
          <p:nvPr/>
        </p:nvSpPr>
        <p:spPr>
          <a:xfrm>
            <a:off x="7346544" y="2674680"/>
            <a:ext cx="1401919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泥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↓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固まり</a:t>
            </a: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↓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泥岩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303587" y="2305373"/>
            <a:ext cx="4662821" cy="10947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山で</a:t>
            </a: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貝化石</a:t>
            </a: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がみつかる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こともある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0"/>
                                        <p:tgtEl>
                                          <p:spTgt spid="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3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7.40741E-7 L -0.13385 7.40741E-7 " pathEditMode="relative" ptsTypes="AA">
                                      <p:cBhvr>
                                        <p:cTn id="68" dur="2000" fill="hold"/>
                                        <p:tgtEl>
                                          <p:spTgt spid="4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4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4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3000"/>
                                        <p:tgtEl>
                                          <p:spTgt spid="4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3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9" grpId="0" animBg="1"/>
      <p:bldP spid="4120" grpId="0" animBg="1"/>
      <p:bldP spid="4121" grpId="0" animBg="1"/>
      <p:bldP spid="4122" grpId="0" animBg="1"/>
      <p:bldP spid="4180" grpId="0" animBg="1"/>
      <p:bldP spid="418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-252413" y="4149725"/>
            <a:ext cx="9721851" cy="2159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252413" y="3573463"/>
            <a:ext cx="9685338" cy="4873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-252413" y="5876925"/>
            <a:ext cx="9685338" cy="215900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grpSp>
        <p:nvGrpSpPr>
          <p:cNvPr id="27656" name="Group 8"/>
          <p:cNvGrpSpPr>
            <a:grpSpLocks/>
          </p:cNvGrpSpPr>
          <p:nvPr/>
        </p:nvGrpSpPr>
        <p:grpSpPr bwMode="auto">
          <a:xfrm>
            <a:off x="-1765300" y="2781300"/>
            <a:ext cx="11233150" cy="4562475"/>
            <a:chOff x="-1066" y="1780"/>
            <a:chExt cx="7076" cy="2874"/>
          </a:xfrm>
        </p:grpSpPr>
        <p:sp>
          <p:nvSpPr>
            <p:cNvPr id="6156" name="Rectangle 9"/>
            <p:cNvSpPr>
              <a:spLocks noChangeArrowheads="1"/>
            </p:cNvSpPr>
            <p:nvPr/>
          </p:nvSpPr>
          <p:spPr bwMode="auto">
            <a:xfrm>
              <a:off x="-114" y="3974"/>
              <a:ext cx="6124" cy="454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57" name="AutoShape 10"/>
            <p:cNvSpPr>
              <a:spLocks noChangeArrowheads="1"/>
            </p:cNvSpPr>
            <p:nvPr/>
          </p:nvSpPr>
          <p:spPr bwMode="auto">
            <a:xfrm>
              <a:off x="-1066" y="1780"/>
              <a:ext cx="1815" cy="2540"/>
            </a:xfrm>
            <a:prstGeom prst="triangle">
              <a:avLst>
                <a:gd name="adj" fmla="val 50000"/>
              </a:avLst>
            </a:prstGeom>
            <a:solidFill>
              <a:srgbClr val="993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158" name="Rectangle 11"/>
            <p:cNvSpPr>
              <a:spLocks noChangeArrowheads="1"/>
            </p:cNvSpPr>
            <p:nvPr/>
          </p:nvSpPr>
          <p:spPr bwMode="auto">
            <a:xfrm rot="-1087311">
              <a:off x="-725" y="4197"/>
              <a:ext cx="1472" cy="457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7862" name="WordArt 214"/>
          <p:cNvSpPr>
            <a:spLocks noChangeArrowheads="1" noChangeShapeType="1" noTextEdit="1"/>
          </p:cNvSpPr>
          <p:nvPr/>
        </p:nvSpPr>
        <p:spPr bwMode="auto">
          <a:xfrm>
            <a:off x="3203575" y="476250"/>
            <a:ext cx="5402263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66"/>
                </a:solidFill>
                <a:latin typeface="ＭＳ Ｐゴシック" panose="020B0600070205080204" pitchFamily="50" charset="-128"/>
              </a:rPr>
              <a:t>海中の炭酸カルシウム（石灰分）が沈む</a:t>
            </a:r>
          </a:p>
        </p:txBody>
      </p:sp>
      <p:sp>
        <p:nvSpPr>
          <p:cNvPr id="27863" name="WordArt 215"/>
          <p:cNvSpPr>
            <a:spLocks noChangeArrowheads="1" noChangeShapeType="1" noTextEdit="1"/>
          </p:cNvSpPr>
          <p:nvPr/>
        </p:nvSpPr>
        <p:spPr bwMode="auto">
          <a:xfrm>
            <a:off x="5148263" y="1125538"/>
            <a:ext cx="2447925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66"/>
                </a:solidFill>
                <a:latin typeface="ＭＳ Ｐゴシック" panose="020B0600070205080204" pitchFamily="50" charset="-128"/>
              </a:rPr>
              <a:t>火山灰が沈む</a:t>
            </a:r>
          </a:p>
        </p:txBody>
      </p:sp>
      <p:sp>
        <p:nvSpPr>
          <p:cNvPr id="27864" name="WordArt 216"/>
          <p:cNvSpPr>
            <a:spLocks noChangeArrowheads="1" noChangeShapeType="1" noTextEdit="1"/>
          </p:cNvSpPr>
          <p:nvPr/>
        </p:nvSpPr>
        <p:spPr bwMode="auto">
          <a:xfrm>
            <a:off x="5076825" y="1773238"/>
            <a:ext cx="3384550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993366"/>
                </a:solidFill>
                <a:latin typeface="ＭＳ Ｐゴシック" panose="020B0600070205080204" pitchFamily="50" charset="-128"/>
              </a:rPr>
              <a:t>圧力が加わり堆積岩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7259071" y="3068959"/>
            <a:ext cx="1425017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石灰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↓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固まり</a:t>
            </a: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↓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石灰岩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5508104" y="3068959"/>
            <a:ext cx="1425017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火山灰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↓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固まり</a:t>
            </a: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↓</a:t>
            </a:r>
            <a:endParaRPr lang="en-US" altLang="ja-JP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凝灰岩</a:t>
            </a:r>
          </a:p>
        </p:txBody>
      </p:sp>
      <p:sp>
        <p:nvSpPr>
          <p:cNvPr id="2" name="テキスト ボックス 1"/>
          <p:cNvSpPr txBox="1">
            <a:spLocks noChangeArrowheads="1"/>
          </p:cNvSpPr>
          <p:nvPr/>
        </p:nvSpPr>
        <p:spPr bwMode="auto">
          <a:xfrm>
            <a:off x="5508625" y="5507038"/>
            <a:ext cx="1366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b="1"/>
              <a:t>ぎょうかい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-0.00191 0.35301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1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27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3000"/>
                                        <p:tgtEl>
                                          <p:spTgt spid="27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0"/>
                                        <p:tgtEl>
                                          <p:spTgt spid="2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3000"/>
                                        <p:tgtEl>
                                          <p:spTgt spid="27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7652" grpId="1" animBg="1"/>
      <p:bldP spid="27654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1258888" y="1412875"/>
            <a:ext cx="6696075" cy="1873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ＭＳ Ｐゴシック" panose="020B0600070205080204" pitchFamily="50" charset="-128"/>
              </a:rPr>
              <a:t>火山岩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8" name="Group 10"/>
          <p:cNvGrpSpPr>
            <a:grpSpLocks/>
          </p:cNvGrpSpPr>
          <p:nvPr/>
        </p:nvGrpSpPr>
        <p:grpSpPr bwMode="auto">
          <a:xfrm>
            <a:off x="-180975" y="1484313"/>
            <a:ext cx="9612313" cy="5373687"/>
            <a:chOff x="-159" y="935"/>
            <a:chExt cx="6055" cy="3385"/>
          </a:xfrm>
        </p:grpSpPr>
        <p:sp>
          <p:nvSpPr>
            <p:cNvPr id="8202" name="Rectangle 4"/>
            <p:cNvSpPr>
              <a:spLocks noChangeArrowheads="1"/>
            </p:cNvSpPr>
            <p:nvPr/>
          </p:nvSpPr>
          <p:spPr bwMode="auto">
            <a:xfrm>
              <a:off x="-159" y="3249"/>
              <a:ext cx="6055" cy="1071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8203" name="AutoShape 5"/>
            <p:cNvSpPr>
              <a:spLocks noChangeArrowheads="1"/>
            </p:cNvSpPr>
            <p:nvPr/>
          </p:nvSpPr>
          <p:spPr bwMode="auto">
            <a:xfrm rot="10800000">
              <a:off x="0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204" name="AutoShape 6"/>
            <p:cNvSpPr>
              <a:spLocks noChangeArrowheads="1"/>
            </p:cNvSpPr>
            <p:nvPr/>
          </p:nvSpPr>
          <p:spPr bwMode="auto">
            <a:xfrm rot="10800000">
              <a:off x="1066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205" name="AutoShape 8"/>
            <p:cNvSpPr>
              <a:spLocks noChangeArrowheads="1"/>
            </p:cNvSpPr>
            <p:nvPr/>
          </p:nvSpPr>
          <p:spPr bwMode="auto">
            <a:xfrm rot="10800000">
              <a:off x="521" y="935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2124075" y="1989138"/>
            <a:ext cx="1079500" cy="6624637"/>
          </a:xfrm>
          <a:prstGeom prst="triangle">
            <a:avLst>
              <a:gd name="adj" fmla="val 53824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19" name="WordArt 11"/>
          <p:cNvSpPr>
            <a:spLocks noChangeArrowheads="1" noChangeShapeType="1" noTextEdit="1"/>
          </p:cNvSpPr>
          <p:nvPr/>
        </p:nvSpPr>
        <p:spPr bwMode="auto">
          <a:xfrm>
            <a:off x="3132138" y="4508500"/>
            <a:ext cx="124777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マグマ</a:t>
            </a:r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1835150" y="1052513"/>
            <a:ext cx="1655763" cy="503237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23" name="Oval 15"/>
          <p:cNvSpPr>
            <a:spLocks noChangeArrowheads="1"/>
          </p:cNvSpPr>
          <p:nvPr/>
        </p:nvSpPr>
        <p:spPr bwMode="auto">
          <a:xfrm rot="3753463">
            <a:off x="2771776" y="1628775"/>
            <a:ext cx="1655762" cy="503237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24" name="Oval 16"/>
          <p:cNvSpPr>
            <a:spLocks noChangeArrowheads="1"/>
          </p:cNvSpPr>
          <p:nvPr/>
        </p:nvSpPr>
        <p:spPr bwMode="auto">
          <a:xfrm rot="-3547134">
            <a:off x="755651" y="1701800"/>
            <a:ext cx="1655762" cy="503237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25" name="Oval 17"/>
          <p:cNvSpPr>
            <a:spLocks noChangeArrowheads="1"/>
          </p:cNvSpPr>
          <p:nvPr/>
        </p:nvSpPr>
        <p:spPr bwMode="auto">
          <a:xfrm rot="3265115">
            <a:off x="3490912" y="2709863"/>
            <a:ext cx="1655763" cy="503238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7426" name="Oval 18"/>
          <p:cNvSpPr>
            <a:spLocks noChangeArrowheads="1"/>
          </p:cNvSpPr>
          <p:nvPr/>
        </p:nvSpPr>
        <p:spPr bwMode="auto">
          <a:xfrm rot="-3331300">
            <a:off x="107950" y="2709863"/>
            <a:ext cx="1655763" cy="503237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3.33333E-6 C -0.00434 -0.00209 -0.00417 -0.0044 -0.00486 -0.00579 C -0.00521 -0.00695 -0.00747 -0.00695 -0.00677 -0.00741 C -0.00399 -0.00857 -0.00104 -0.00834 0.00191 -0.0088 C -0.00156 -0.01111 -0.0026 -0.01621 -0.00556 -0.02037 C -0.00347 -0.02315 -0.00139 -0.02454 0.00052 -0.02732 C 0.00087 -0.02894 0.00174 -0.03056 0.00121 -0.03172 C 0.00069 -0.03334 -0.00052 -0.03241 -0.00139 -0.03311 C -0.00226 -0.0338 -0.00278 -0.03496 -0.00347 -0.03611 C -0.00399 -0.03727 -0.00399 -0.03959 -0.00486 -0.04028 C -0.00538 -0.04074 -0.00747 -0.03889 -0.00677 -0.03889 C -0.00521 -0.03889 -0.00365 -0.03982 -0.00208 -0.04028 C -0.00139 -0.04074 -0.00087 -0.04144 -0.00017 -0.04167 C 0.00104 -0.04236 0.0026 -0.04121 0.00312 -0.04306 C 0.00399 -0.04537 0.00017 -0.05 -0.00017 -0.05047 C -0.00052 -0.05186 -0.00087 -0.05348 -0.00139 -0.05463 C -0.0026 -0.05695 -0.00556 -0.06042 -0.00556 -0.06019 C -0.0066 -0.06783 -0.00504 -0.0669 -0.00208 -0.06898 C -0.00191 -0.07037 -0.00122 -0.07199 -0.00139 -0.07338 C -0.00174 -0.07477 -0.00295 -0.07477 -0.00347 -0.07616 C -0.00399 -0.07732 -0.00365 -0.0794 -0.00417 -0.08056 C -0.00486 -0.08241 -0.0059 -0.08334 -0.00677 -0.08473 C -0.00486 -0.08611 -0.00278 -0.08773 -0.00069 -0.08912 C -0.00156 -0.09422 -0.00295 -0.09861 -0.00417 -0.10348 C -0.00139 -0.10741 -0.00174 -0.10486 -0.00278 -0.11204 C -0.00313 -0.11505 -0.00417 -0.12061 -0.00417 -0.12061 C -0.00226 -0.13148 -0.00538 -0.1169 0.00121 -0.12639 C 0.00174 -0.12732 0.00104 -0.12963 0.00052 -0.13079 C -0.00104 -0.13426 -0.0026 -0.1301 -0.00417 -0.13635 " pathEditMode="relative" rAng="0" ptsTypes="ffffffffffffffffffffffffffffA">
                                      <p:cBhvr>
                                        <p:cTn id="21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-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L 0.00399 0.2270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nimBg="1"/>
      <p:bldP spid="17417" grpId="1" animBg="1"/>
      <p:bldP spid="17417" grpId="2" animBg="1"/>
      <p:bldP spid="17420" grpId="0" animBg="1"/>
      <p:bldP spid="17423" grpId="0" animBg="1"/>
      <p:bldP spid="17424" grpId="0" animBg="1"/>
      <p:bldP spid="17425" grpId="0" animBg="1"/>
      <p:bldP spid="174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-180975" y="1484313"/>
            <a:ext cx="9612313" cy="5373687"/>
            <a:chOff x="-159" y="935"/>
            <a:chExt cx="6055" cy="3385"/>
          </a:xfrm>
        </p:grpSpPr>
        <p:sp>
          <p:nvSpPr>
            <p:cNvPr id="9228" name="Rectangle 3"/>
            <p:cNvSpPr>
              <a:spLocks noChangeArrowheads="1"/>
            </p:cNvSpPr>
            <p:nvPr/>
          </p:nvSpPr>
          <p:spPr bwMode="auto">
            <a:xfrm>
              <a:off x="-159" y="3249"/>
              <a:ext cx="6055" cy="1071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29" name="AutoShape 4"/>
            <p:cNvSpPr>
              <a:spLocks noChangeArrowheads="1"/>
            </p:cNvSpPr>
            <p:nvPr/>
          </p:nvSpPr>
          <p:spPr bwMode="auto">
            <a:xfrm rot="10800000">
              <a:off x="0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230" name="AutoShape 5"/>
            <p:cNvSpPr>
              <a:spLocks noChangeArrowheads="1"/>
            </p:cNvSpPr>
            <p:nvPr/>
          </p:nvSpPr>
          <p:spPr bwMode="auto">
            <a:xfrm rot="10800000">
              <a:off x="1066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231" name="AutoShape 6"/>
            <p:cNvSpPr>
              <a:spLocks noChangeArrowheads="1"/>
            </p:cNvSpPr>
            <p:nvPr/>
          </p:nvSpPr>
          <p:spPr bwMode="auto">
            <a:xfrm rot="10800000">
              <a:off x="521" y="935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9219" name="AutoShape 7"/>
          <p:cNvSpPr>
            <a:spLocks noChangeArrowheads="1"/>
          </p:cNvSpPr>
          <p:nvPr/>
        </p:nvSpPr>
        <p:spPr bwMode="auto">
          <a:xfrm>
            <a:off x="2195513" y="3573463"/>
            <a:ext cx="863600" cy="3455987"/>
          </a:xfrm>
          <a:prstGeom prst="triangle">
            <a:avLst>
              <a:gd name="adj" fmla="val 53824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9220" name="WordArt 8"/>
          <p:cNvSpPr>
            <a:spLocks noChangeArrowheads="1" noChangeShapeType="1" noTextEdit="1"/>
          </p:cNvSpPr>
          <p:nvPr/>
        </p:nvSpPr>
        <p:spPr bwMode="auto">
          <a:xfrm>
            <a:off x="3132138" y="4508500"/>
            <a:ext cx="124777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マグマ</a:t>
            </a:r>
          </a:p>
        </p:txBody>
      </p:sp>
      <p:grpSp>
        <p:nvGrpSpPr>
          <p:cNvPr id="9221" name="Group 15"/>
          <p:cNvGrpSpPr>
            <a:grpSpLocks/>
          </p:cNvGrpSpPr>
          <p:nvPr/>
        </p:nvGrpSpPr>
        <p:grpSpPr bwMode="auto">
          <a:xfrm>
            <a:off x="684213" y="1052513"/>
            <a:ext cx="3886200" cy="2736850"/>
            <a:chOff x="431" y="663"/>
            <a:chExt cx="2448" cy="1724"/>
          </a:xfrm>
        </p:grpSpPr>
        <p:sp>
          <p:nvSpPr>
            <p:cNvPr id="9223" name="Oval 9"/>
            <p:cNvSpPr>
              <a:spLocks noChangeArrowheads="1"/>
            </p:cNvSpPr>
            <p:nvPr/>
          </p:nvSpPr>
          <p:spPr bwMode="auto">
            <a:xfrm>
              <a:off x="1156" y="663"/>
              <a:ext cx="1043" cy="317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24" name="Oval 10"/>
            <p:cNvSpPr>
              <a:spLocks noChangeArrowheads="1"/>
            </p:cNvSpPr>
            <p:nvPr/>
          </p:nvSpPr>
          <p:spPr bwMode="auto">
            <a:xfrm rot="3753463">
              <a:off x="1746" y="1026"/>
              <a:ext cx="1043" cy="317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25" name="Oval 11"/>
            <p:cNvSpPr>
              <a:spLocks noChangeArrowheads="1"/>
            </p:cNvSpPr>
            <p:nvPr/>
          </p:nvSpPr>
          <p:spPr bwMode="auto">
            <a:xfrm rot="-3547134">
              <a:off x="476" y="1072"/>
              <a:ext cx="1043" cy="317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26" name="Oval 12"/>
            <p:cNvSpPr>
              <a:spLocks noChangeArrowheads="1"/>
            </p:cNvSpPr>
            <p:nvPr/>
          </p:nvSpPr>
          <p:spPr bwMode="auto">
            <a:xfrm rot="3265115">
              <a:off x="2199" y="1707"/>
              <a:ext cx="1043" cy="317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9227" name="Oval 13"/>
            <p:cNvSpPr>
              <a:spLocks noChangeArrowheads="1"/>
            </p:cNvSpPr>
            <p:nvPr/>
          </p:nvSpPr>
          <p:spPr bwMode="auto">
            <a:xfrm rot="-3331300">
              <a:off x="68" y="1707"/>
              <a:ext cx="1043" cy="317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19470" name="WordArt 14"/>
          <p:cNvSpPr>
            <a:spLocks noChangeArrowheads="1" noChangeShapeType="1" noTextEdit="1"/>
          </p:cNvSpPr>
          <p:nvPr/>
        </p:nvSpPr>
        <p:spPr bwMode="auto">
          <a:xfrm>
            <a:off x="4140200" y="1268413"/>
            <a:ext cx="2952750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急に冷える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-180975" y="1484313"/>
            <a:ext cx="9612313" cy="5373687"/>
            <a:chOff x="-159" y="935"/>
            <a:chExt cx="6055" cy="3385"/>
          </a:xfrm>
        </p:grpSpPr>
        <p:sp>
          <p:nvSpPr>
            <p:cNvPr id="10268" name="Rectangle 3"/>
            <p:cNvSpPr>
              <a:spLocks noChangeArrowheads="1"/>
            </p:cNvSpPr>
            <p:nvPr/>
          </p:nvSpPr>
          <p:spPr bwMode="auto">
            <a:xfrm>
              <a:off x="-159" y="3249"/>
              <a:ext cx="6055" cy="1071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269" name="AutoShape 4"/>
            <p:cNvSpPr>
              <a:spLocks noChangeArrowheads="1"/>
            </p:cNvSpPr>
            <p:nvPr/>
          </p:nvSpPr>
          <p:spPr bwMode="auto">
            <a:xfrm rot="10800000">
              <a:off x="0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70" name="AutoShape 5"/>
            <p:cNvSpPr>
              <a:spLocks noChangeArrowheads="1"/>
            </p:cNvSpPr>
            <p:nvPr/>
          </p:nvSpPr>
          <p:spPr bwMode="auto">
            <a:xfrm rot="10800000">
              <a:off x="1066" y="1661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71" name="AutoShape 6"/>
            <p:cNvSpPr>
              <a:spLocks noChangeArrowheads="1"/>
            </p:cNvSpPr>
            <p:nvPr/>
          </p:nvSpPr>
          <p:spPr bwMode="auto">
            <a:xfrm rot="10800000">
              <a:off x="521" y="935"/>
              <a:ext cx="2178" cy="163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7 h 21600"/>
                <a:gd name="T14" fmla="*/ 17098 w 21600"/>
                <a:gd name="T15" fmla="*/ 1710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243" name="AutoShape 7"/>
          <p:cNvSpPr>
            <a:spLocks noChangeArrowheads="1"/>
          </p:cNvSpPr>
          <p:nvPr/>
        </p:nvSpPr>
        <p:spPr bwMode="auto">
          <a:xfrm>
            <a:off x="2195513" y="3573463"/>
            <a:ext cx="863600" cy="3455987"/>
          </a:xfrm>
          <a:prstGeom prst="triangle">
            <a:avLst>
              <a:gd name="adj" fmla="val 53824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0244" name="WordArt 8"/>
          <p:cNvSpPr>
            <a:spLocks noChangeArrowheads="1" noChangeShapeType="1" noTextEdit="1"/>
          </p:cNvSpPr>
          <p:nvPr/>
        </p:nvSpPr>
        <p:spPr bwMode="auto">
          <a:xfrm>
            <a:off x="3132138" y="4508500"/>
            <a:ext cx="124777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マグマ</a:t>
            </a:r>
          </a:p>
        </p:txBody>
      </p:sp>
      <p:grpSp>
        <p:nvGrpSpPr>
          <p:cNvPr id="10245" name="Group 16"/>
          <p:cNvGrpSpPr>
            <a:grpSpLocks/>
          </p:cNvGrpSpPr>
          <p:nvPr/>
        </p:nvGrpSpPr>
        <p:grpSpPr bwMode="auto">
          <a:xfrm>
            <a:off x="684213" y="1052513"/>
            <a:ext cx="3886200" cy="2736850"/>
            <a:chOff x="431" y="663"/>
            <a:chExt cx="2448" cy="1724"/>
          </a:xfrm>
        </p:grpSpPr>
        <p:sp>
          <p:nvSpPr>
            <p:cNvPr id="10263" name="Oval 10"/>
            <p:cNvSpPr>
              <a:spLocks noChangeArrowheads="1"/>
            </p:cNvSpPr>
            <p:nvPr/>
          </p:nvSpPr>
          <p:spPr bwMode="auto">
            <a:xfrm>
              <a:off x="1156" y="663"/>
              <a:ext cx="1043" cy="317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264" name="Oval 11"/>
            <p:cNvSpPr>
              <a:spLocks noChangeArrowheads="1"/>
            </p:cNvSpPr>
            <p:nvPr/>
          </p:nvSpPr>
          <p:spPr bwMode="auto">
            <a:xfrm rot="3753463">
              <a:off x="1746" y="1026"/>
              <a:ext cx="1043" cy="317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265" name="Oval 12"/>
            <p:cNvSpPr>
              <a:spLocks noChangeArrowheads="1"/>
            </p:cNvSpPr>
            <p:nvPr/>
          </p:nvSpPr>
          <p:spPr bwMode="auto">
            <a:xfrm rot="-3547134">
              <a:off x="476" y="1072"/>
              <a:ext cx="1043" cy="317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266" name="Oval 13"/>
            <p:cNvSpPr>
              <a:spLocks noChangeArrowheads="1"/>
            </p:cNvSpPr>
            <p:nvPr/>
          </p:nvSpPr>
          <p:spPr bwMode="auto">
            <a:xfrm rot="3265115">
              <a:off x="2199" y="1707"/>
              <a:ext cx="1043" cy="317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10267" name="Oval 14"/>
            <p:cNvSpPr>
              <a:spLocks noChangeArrowheads="1"/>
            </p:cNvSpPr>
            <p:nvPr/>
          </p:nvSpPr>
          <p:spPr bwMode="auto">
            <a:xfrm rot="-3331300">
              <a:off x="68" y="1707"/>
              <a:ext cx="1043" cy="317"/>
            </a:xfrm>
            <a:prstGeom prst="ellipse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20495" name="WordArt 15"/>
          <p:cNvSpPr>
            <a:spLocks noChangeArrowheads="1" noChangeShapeType="1" noTextEdit="1"/>
          </p:cNvSpPr>
          <p:nvPr/>
        </p:nvSpPr>
        <p:spPr bwMode="auto">
          <a:xfrm>
            <a:off x="1146175" y="214313"/>
            <a:ext cx="3730625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急に冷えて火山岩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1717410" y="1424669"/>
            <a:ext cx="188224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安山岩</a:t>
            </a:r>
          </a:p>
        </p:txBody>
      </p:sp>
      <p:grpSp>
        <p:nvGrpSpPr>
          <p:cNvPr id="24" name="グループ化 23"/>
          <p:cNvGrpSpPr>
            <a:grpSpLocks/>
          </p:cNvGrpSpPr>
          <p:nvPr/>
        </p:nvGrpSpPr>
        <p:grpSpPr bwMode="auto">
          <a:xfrm>
            <a:off x="5254625" y="1565275"/>
            <a:ext cx="3527425" cy="3395663"/>
            <a:chOff x="6372200" y="2335882"/>
            <a:chExt cx="2160240" cy="2172618"/>
          </a:xfrm>
        </p:grpSpPr>
        <p:sp>
          <p:nvSpPr>
            <p:cNvPr id="3" name="円/楕円 2"/>
            <p:cNvSpPr/>
            <p:nvPr/>
          </p:nvSpPr>
          <p:spPr>
            <a:xfrm>
              <a:off x="6372200" y="2335882"/>
              <a:ext cx="2160240" cy="2172618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" name="平行四辺形 19"/>
            <p:cNvSpPr/>
            <p:nvPr/>
          </p:nvSpPr>
          <p:spPr>
            <a:xfrm rot="21078512">
              <a:off x="7117882" y="3795467"/>
              <a:ext cx="661100" cy="173687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1" name="平行四辺形 20"/>
            <p:cNvSpPr/>
            <p:nvPr/>
          </p:nvSpPr>
          <p:spPr>
            <a:xfrm>
              <a:off x="7084827" y="2730996"/>
              <a:ext cx="223607" cy="33823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2" name="平行四辺形 21"/>
            <p:cNvSpPr/>
            <p:nvPr/>
          </p:nvSpPr>
          <p:spPr>
            <a:xfrm>
              <a:off x="7788703" y="3069229"/>
              <a:ext cx="187635" cy="110713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20508" name="グループ化 20507"/>
          <p:cNvGrpSpPr>
            <a:grpSpLocks/>
          </p:cNvGrpSpPr>
          <p:nvPr/>
        </p:nvGrpSpPr>
        <p:grpSpPr bwMode="auto">
          <a:xfrm>
            <a:off x="6624638" y="1019175"/>
            <a:ext cx="1120775" cy="2951163"/>
            <a:chOff x="6600949" y="1029710"/>
            <a:chExt cx="1120057" cy="2952534"/>
          </a:xfrm>
        </p:grpSpPr>
        <p:cxnSp>
          <p:nvCxnSpPr>
            <p:cNvPr id="20497" name="直線コネクタ 20496"/>
            <p:cNvCxnSpPr/>
            <p:nvPr/>
          </p:nvCxnSpPr>
          <p:spPr>
            <a:xfrm flipV="1">
              <a:off x="6600949" y="1063063"/>
              <a:ext cx="1120057" cy="138335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499" name="直線コネクタ 20498"/>
            <p:cNvCxnSpPr>
              <a:stCxn id="22" idx="0"/>
            </p:cNvCxnSpPr>
            <p:nvPr/>
          </p:nvCxnSpPr>
          <p:spPr>
            <a:xfrm flipV="1">
              <a:off x="7695622" y="1029710"/>
              <a:ext cx="25384" cy="169306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501" name="直線コネクタ 20500"/>
            <p:cNvCxnSpPr/>
            <p:nvPr/>
          </p:nvCxnSpPr>
          <p:spPr>
            <a:xfrm flipV="1">
              <a:off x="6991224" y="1063063"/>
              <a:ext cx="704398" cy="291918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0505" name="直線コネクタ 20504"/>
          <p:cNvCxnSpPr/>
          <p:nvPr/>
        </p:nvCxnSpPr>
        <p:spPr>
          <a:xfrm flipV="1">
            <a:off x="6227763" y="1114425"/>
            <a:ext cx="30162" cy="20224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506" name="正方形/長方形 20505"/>
          <p:cNvSpPr/>
          <p:nvPr/>
        </p:nvSpPr>
        <p:spPr>
          <a:xfrm>
            <a:off x="5651386" y="587558"/>
            <a:ext cx="121379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石基</a:t>
            </a:r>
          </a:p>
        </p:txBody>
      </p:sp>
      <p:sp>
        <p:nvSpPr>
          <p:cNvPr id="20507" name="正方形/長方形 20506"/>
          <p:cNvSpPr/>
          <p:nvPr/>
        </p:nvSpPr>
        <p:spPr>
          <a:xfrm>
            <a:off x="7240166" y="429419"/>
            <a:ext cx="121379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斑晶</a:t>
            </a:r>
          </a:p>
        </p:txBody>
      </p:sp>
      <p:sp>
        <p:nvSpPr>
          <p:cNvPr id="20509" name="正方形/長方形 20508"/>
          <p:cNvSpPr/>
          <p:nvPr/>
        </p:nvSpPr>
        <p:spPr>
          <a:xfrm>
            <a:off x="2215586" y="5609900"/>
            <a:ext cx="671530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急に冷やされたので大きな鉱物結晶が点々とでき</a:t>
            </a:r>
            <a:endParaRPr lang="en-US" altLang="ja-JP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  <a:p>
            <a:pPr algn="ctr">
              <a:defRPr/>
            </a:pPr>
            <a:r>
              <a:rPr lang="ja-JP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（斑晶）残りは大きくなれず石基になる</a:t>
            </a:r>
            <a:r>
              <a:rPr lang="en-US" altLang="ja-JP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(</a:t>
            </a:r>
            <a:r>
              <a:rPr lang="ja-JP" alt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斑状組織）</a:t>
            </a:r>
            <a:endParaRPr lang="ja-JP" alt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7285038" y="244475"/>
            <a:ext cx="12430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b="1"/>
              <a:t>はんしょう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5838825" y="400050"/>
            <a:ext cx="83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b="1"/>
              <a:t>せっき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4000" fill="hold"/>
                                        <p:tgtEl>
                                          <p:spTgt spid="2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4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e39903f0c045ad33372181560a43749f6b1b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</TotalTime>
  <Words>239</Words>
  <Application>Microsoft Office PowerPoint</Application>
  <PresentationFormat>画面に合わせる (4:3)</PresentationFormat>
  <Paragraphs>80</Paragraphs>
  <Slides>19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19</vt:i4>
      </vt:variant>
    </vt:vector>
  </HeadingPairs>
  <TitlesOfParts>
    <vt:vector size="25" baseType="lpstr">
      <vt:lpstr>Arial</vt:lpstr>
      <vt:lpstr>ＭＳ Ｐゴシック</vt:lpstr>
      <vt:lpstr>Calibri</vt:lpstr>
      <vt:lpstr>HG創英角ﾎﾟｯﾌﾟ体</vt:lpstr>
      <vt:lpstr>標準デザイン</vt:lpstr>
      <vt:lpstr>かぶ２</vt:lpstr>
      <vt:lpstr>岩石のでき方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地層の成り立ち</dc:title>
  <dc:creator>柏市教育研究所</dc:creator>
  <cp:lastModifiedBy>柏市立教育研究所</cp:lastModifiedBy>
  <cp:revision>55</cp:revision>
  <dcterms:created xsi:type="dcterms:W3CDTF">2012-02-28T05:10:29Z</dcterms:created>
  <dcterms:modified xsi:type="dcterms:W3CDTF">2020-12-07T06:44:01Z</dcterms:modified>
</cp:coreProperties>
</file>