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9"/>
  </p:notesMasterIdLst>
  <p:sldIdLst>
    <p:sldId id="256" r:id="rId3"/>
    <p:sldId id="268" r:id="rId4"/>
    <p:sldId id="269" r:id="rId5"/>
    <p:sldId id="265" r:id="rId6"/>
    <p:sldId id="266" r:id="rId7"/>
    <p:sldId id="270" r:id="rId8"/>
  </p:sldIdLst>
  <p:sldSz cx="9144000" cy="6858000" type="screen4x3"/>
  <p:notesSz cx="6858000" cy="9144000"/>
  <p:custDataLst>
    <p:tags r:id="rId10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66"/>
    <a:srgbClr val="0000CC"/>
    <a:srgbClr val="008080"/>
    <a:srgbClr val="000000"/>
    <a:srgbClr val="FF0000"/>
    <a:srgbClr val="0000FF"/>
    <a:srgbClr val="0033CC"/>
    <a:srgbClr val="AA3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86" autoAdjust="0"/>
    <p:restoredTop sz="93287" autoAdjust="0"/>
  </p:normalViewPr>
  <p:slideViewPr>
    <p:cSldViewPr>
      <p:cViewPr varScale="1">
        <p:scale>
          <a:sx n="100" d="100"/>
          <a:sy n="100" d="100"/>
        </p:scale>
        <p:origin x="2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4726D4F-4CF4-49EC-B742-B30B9E3ED615}" type="datetimeFigureOut">
              <a:rPr lang="ja-JP" altLang="en-US"/>
              <a:pPr>
                <a:defRPr/>
              </a:pPr>
              <a:t>2020/12/7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A34B72-2046-4261-BE8D-3C2683026EDE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B427C6-51C0-4B6B-ABFB-038E0E5C587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4423117"/>
      </p:ext>
    </p:extLst>
  </p:cSld>
  <p:clrMapOvr>
    <a:masterClrMapping/>
  </p:clrMapOvr>
  <p:transition spd="slow" advTm="3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5F583F-D1E4-428D-9F81-249A2E07474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02671040"/>
      </p:ext>
    </p:extLst>
  </p:cSld>
  <p:clrMapOvr>
    <a:masterClrMapping/>
  </p:clrMapOvr>
  <p:transition spd="slow" advTm="3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0DE3C1-8E67-4EC4-A1BB-6694C19282A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63852363"/>
      </p:ext>
    </p:extLst>
  </p:cSld>
  <p:clrMapOvr>
    <a:masterClrMapping/>
  </p:clrMapOvr>
  <p:transition spd="slow" advTm="3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E7CC9B-94D3-4BA4-9673-185B65243247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32138D-76D4-4954-AFF7-2A273EBF963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47974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926332-1D96-4A0F-BB8C-48081CC0441B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83314-D305-4D56-90FA-BA4179854C8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63895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0F6A08-AA9B-4325-9C1E-1003E0B8F1E1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EE54DE-0CF5-48AD-B4E6-76D4A0D2F60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2463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83F116-68B9-482B-95D6-87AD998A526C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059315-80D2-41B5-9F93-87A5F2A8D47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0667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E1A41F-006F-4DF7-B098-282322A60E5B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AE621-A843-4855-9E0E-871F7EFE51C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51563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3E5D61-CEFA-457E-9332-8CA9B823D263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53708B-8E62-4DA8-81CE-A5AED102B73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11180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674AB6-02C6-4A78-B696-86F74A3ACB49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435AA-0276-4E3A-87E4-8C2C6C699B2B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00158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A1236A-E1B9-4501-88D7-BBE274419FD1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37CBC6-939A-45AE-9A0A-093DAA69C6B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04430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E28C76-EDA6-488B-ACE4-5E8C02D00CB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1991930"/>
      </p:ext>
    </p:extLst>
  </p:cSld>
  <p:clrMapOvr>
    <a:masterClrMapping/>
  </p:clrMapOvr>
  <p:transition spd="slow" advTm="300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FD5B17-4468-4152-A0CD-5654B42DEA43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409724-7CC1-4678-96C0-E20A69BCF7A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39828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D4C411-8005-4B57-8773-18E74CE4A192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65CE7-12A6-43D4-B8C3-E74F9282636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79690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879892-C8E6-49D3-8984-D808586FE88C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C218D-A6C1-432C-BA43-FCDA296B2B7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2707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474670-2D14-45AC-B9D9-16BB5EC3D74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36993282"/>
      </p:ext>
    </p:extLst>
  </p:cSld>
  <p:clrMapOvr>
    <a:masterClrMapping/>
  </p:clrMapOvr>
  <p:transition spd="slow" advTm="3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1F85C5-4888-407B-8C4F-C5DB7D1B5DF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0152546"/>
      </p:ext>
    </p:extLst>
  </p:cSld>
  <p:clrMapOvr>
    <a:masterClrMapping/>
  </p:clrMapOvr>
  <p:transition spd="slow" advTm="3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244A16-B4A8-4F36-AB56-308583F0A3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309478"/>
      </p:ext>
    </p:extLst>
  </p:cSld>
  <p:clrMapOvr>
    <a:masterClrMapping/>
  </p:clrMapOvr>
  <p:transition spd="slow" advTm="3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AF784-2536-4F53-9C3C-0EB49B59F06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3430328"/>
      </p:ext>
    </p:extLst>
  </p:cSld>
  <p:clrMapOvr>
    <a:masterClrMapping/>
  </p:clrMapOvr>
  <p:transition spd="slow" advTm="3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9CD1F8-DA4A-476A-814A-24EB3013088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0267783"/>
      </p:ext>
    </p:extLst>
  </p:cSld>
  <p:clrMapOvr>
    <a:masterClrMapping/>
  </p:clrMapOvr>
  <p:transition spd="slow" advTm="3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FAF15F-D902-4D5D-A9CB-CC2D870DDA1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9665245"/>
      </p:ext>
    </p:extLst>
  </p:cSld>
  <p:clrMapOvr>
    <a:masterClrMapping/>
  </p:clrMapOvr>
  <p:transition spd="slow" advTm="3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5B454D-CCE0-458B-88CD-5E67FA63A74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8944870"/>
      </p:ext>
    </p:extLst>
  </p:cSld>
  <p:clrMapOvr>
    <a:masterClrMapping/>
  </p:clrMapOvr>
  <p:transition spd="slow" advTm="3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9AE5ED2-8875-45DF-8285-7F88D5B1ED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ransition spd="slow" advTm="3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B433B37-080A-40E4-837C-32E586790F4D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F0A0A22-88D5-4704-B7F1-60D614B58B20}" type="slidenum">
              <a:rPr lang="ja-JP" altLang="en-US"/>
              <a:pPr/>
              <a:t>‹#›</a:t>
            </a:fld>
            <a:endParaRPr lang="en-US" altLang="ja-JP"/>
          </a:p>
        </p:txBody>
      </p:sp>
      <p:pic>
        <p:nvPicPr>
          <p:cNvPr id="23559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60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61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35038" y="333375"/>
            <a:ext cx="7454900" cy="1223963"/>
          </a:xfrm>
        </p:spPr>
        <p:txBody>
          <a:bodyPr/>
          <a:lstStyle/>
          <a:p>
            <a:r>
              <a:rPr lang="ja-JP" altLang="en-US" sz="6600">
                <a:ea typeface="HGS創英角ﾎﾟｯﾌﾟ体" panose="040B0A00000000000000" pitchFamily="50" charset="-128"/>
              </a:rPr>
              <a:t>ﾌﾚﾐﾝｸﾞ左手の法則</a:t>
            </a:r>
          </a:p>
        </p:txBody>
      </p:sp>
      <p:sp>
        <p:nvSpPr>
          <p:cNvPr id="79" name="WordArt 10"/>
          <p:cNvSpPr>
            <a:spLocks noChangeArrowheads="1" noChangeShapeType="1" noTextEdit="1"/>
          </p:cNvSpPr>
          <p:nvPr/>
        </p:nvSpPr>
        <p:spPr bwMode="auto">
          <a:xfrm>
            <a:off x="3851275" y="1773238"/>
            <a:ext cx="1257300" cy="5794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磁界</a:t>
            </a:r>
          </a:p>
        </p:txBody>
      </p:sp>
      <p:sp>
        <p:nvSpPr>
          <p:cNvPr id="80" name="WordArt 11"/>
          <p:cNvSpPr>
            <a:spLocks noChangeArrowheads="1" noChangeShapeType="1" noTextEdit="1"/>
          </p:cNvSpPr>
          <p:nvPr/>
        </p:nvSpPr>
        <p:spPr bwMode="auto">
          <a:xfrm>
            <a:off x="6245225" y="4252913"/>
            <a:ext cx="1058863" cy="5159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電流</a:t>
            </a:r>
          </a:p>
        </p:txBody>
      </p:sp>
      <p:sp>
        <p:nvSpPr>
          <p:cNvPr id="81" name="WordArt 12"/>
          <p:cNvSpPr>
            <a:spLocks noChangeArrowheads="1" noChangeShapeType="1" noTextEdit="1"/>
          </p:cNvSpPr>
          <p:nvPr/>
        </p:nvSpPr>
        <p:spPr bwMode="auto">
          <a:xfrm>
            <a:off x="754063" y="3802063"/>
            <a:ext cx="661987" cy="5794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8000"/>
                </a:solidFill>
                <a:latin typeface="ＭＳ Ｐゴシック" panose="020B0600070205080204" pitchFamily="50" charset="-128"/>
              </a:rPr>
              <a:t>力</a:t>
            </a:r>
          </a:p>
        </p:txBody>
      </p:sp>
      <p:grpSp>
        <p:nvGrpSpPr>
          <p:cNvPr id="2064" name="Group 16"/>
          <p:cNvGrpSpPr>
            <a:grpSpLocks/>
          </p:cNvGrpSpPr>
          <p:nvPr/>
        </p:nvGrpSpPr>
        <p:grpSpPr bwMode="auto">
          <a:xfrm>
            <a:off x="1547813" y="2565400"/>
            <a:ext cx="4367212" cy="3222625"/>
            <a:chOff x="1066" y="1616"/>
            <a:chExt cx="2751" cy="2030"/>
          </a:xfrm>
        </p:grpSpPr>
        <p:pic>
          <p:nvPicPr>
            <p:cNvPr id="83" name="図 6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846" t="4718" r="13231"/>
            <a:stretch>
              <a:fillRect/>
            </a:stretch>
          </p:blipFill>
          <p:spPr bwMode="auto">
            <a:xfrm>
              <a:off x="1066" y="1616"/>
              <a:ext cx="2751" cy="20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4" name="下矢印 3"/>
            <p:cNvSpPr>
              <a:spLocks noChangeArrowheads="1"/>
            </p:cNvSpPr>
            <p:nvPr/>
          </p:nvSpPr>
          <p:spPr bwMode="auto">
            <a:xfrm rot="10855215">
              <a:off x="2631" y="1871"/>
              <a:ext cx="239" cy="536"/>
            </a:xfrm>
            <a:prstGeom prst="downArrow">
              <a:avLst>
                <a:gd name="adj1" fmla="val 50000"/>
                <a:gd name="adj2" fmla="val 117279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85" name="下矢印 3"/>
            <p:cNvSpPr>
              <a:spLocks noChangeArrowheads="1"/>
            </p:cNvSpPr>
            <p:nvPr/>
          </p:nvSpPr>
          <p:spPr bwMode="auto">
            <a:xfrm rot="-5150306">
              <a:off x="3046" y="2396"/>
              <a:ext cx="215" cy="726"/>
            </a:xfrm>
            <a:prstGeom prst="downArrow">
              <a:avLst>
                <a:gd name="adj1" fmla="val 50000"/>
                <a:gd name="adj2" fmla="val 129473"/>
              </a:avLst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86" name="下矢印 3"/>
            <p:cNvSpPr>
              <a:spLocks noChangeArrowheads="1"/>
            </p:cNvSpPr>
            <p:nvPr/>
          </p:nvSpPr>
          <p:spPr bwMode="auto">
            <a:xfrm rot="6783968" flipH="1">
              <a:off x="1654" y="2455"/>
              <a:ext cx="183" cy="779"/>
            </a:xfrm>
            <a:prstGeom prst="downArrow">
              <a:avLst>
                <a:gd name="adj1" fmla="val 50000"/>
                <a:gd name="adj2" fmla="val 122226"/>
              </a:avLst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43" name="Group 63"/>
          <p:cNvGrpSpPr>
            <a:grpSpLocks/>
          </p:cNvGrpSpPr>
          <p:nvPr/>
        </p:nvGrpSpPr>
        <p:grpSpPr bwMode="auto">
          <a:xfrm>
            <a:off x="7164388" y="5661025"/>
            <a:ext cx="503237" cy="503238"/>
            <a:chOff x="1837" y="1706"/>
            <a:chExt cx="544" cy="499"/>
          </a:xfrm>
        </p:grpSpPr>
        <p:sp>
          <p:nvSpPr>
            <p:cNvPr id="18435" name="Oval 61"/>
            <p:cNvSpPr>
              <a:spLocks noChangeArrowheads="1"/>
            </p:cNvSpPr>
            <p:nvPr/>
          </p:nvSpPr>
          <p:spPr bwMode="auto">
            <a:xfrm>
              <a:off x="1837" y="1706"/>
              <a:ext cx="544" cy="49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8436" name="Oval 62"/>
            <p:cNvSpPr>
              <a:spLocks noChangeArrowheads="1"/>
            </p:cNvSpPr>
            <p:nvPr/>
          </p:nvSpPr>
          <p:spPr bwMode="auto">
            <a:xfrm>
              <a:off x="2018" y="1888"/>
              <a:ext cx="181" cy="18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547" name="Group 67"/>
          <p:cNvGrpSpPr>
            <a:grpSpLocks/>
          </p:cNvGrpSpPr>
          <p:nvPr/>
        </p:nvGrpSpPr>
        <p:grpSpPr bwMode="auto">
          <a:xfrm>
            <a:off x="5364163" y="1412875"/>
            <a:ext cx="504825" cy="503238"/>
            <a:chOff x="3696" y="1253"/>
            <a:chExt cx="545" cy="499"/>
          </a:xfrm>
        </p:grpSpPr>
        <p:sp>
          <p:nvSpPr>
            <p:cNvPr id="18438" name="Oval 64"/>
            <p:cNvSpPr>
              <a:spLocks noChangeArrowheads="1"/>
            </p:cNvSpPr>
            <p:nvPr/>
          </p:nvSpPr>
          <p:spPr bwMode="auto">
            <a:xfrm>
              <a:off x="3696" y="1253"/>
              <a:ext cx="544" cy="49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8439" name="Line 65"/>
            <p:cNvSpPr>
              <a:spLocks noChangeShapeType="1"/>
            </p:cNvSpPr>
            <p:nvPr/>
          </p:nvSpPr>
          <p:spPr bwMode="auto">
            <a:xfrm>
              <a:off x="3969" y="1253"/>
              <a:ext cx="0" cy="4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440" name="Line 66"/>
            <p:cNvSpPr>
              <a:spLocks noChangeShapeType="1"/>
            </p:cNvSpPr>
            <p:nvPr/>
          </p:nvSpPr>
          <p:spPr bwMode="auto">
            <a:xfrm>
              <a:off x="3696" y="1525"/>
              <a:ext cx="54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0548" name="Text Box 68"/>
          <p:cNvSpPr txBox="1">
            <a:spLocks noChangeArrowheads="1"/>
          </p:cNvSpPr>
          <p:nvPr/>
        </p:nvSpPr>
        <p:spPr bwMode="auto">
          <a:xfrm>
            <a:off x="3779838" y="5661025"/>
            <a:ext cx="287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400"/>
              <a:t>近づく爆弾を見ると</a:t>
            </a:r>
          </a:p>
        </p:txBody>
      </p:sp>
      <p:sp>
        <p:nvSpPr>
          <p:cNvPr id="20549" name="Text Box 69"/>
          <p:cNvSpPr txBox="1">
            <a:spLocks noChangeArrowheads="1"/>
          </p:cNvSpPr>
          <p:nvPr/>
        </p:nvSpPr>
        <p:spPr bwMode="auto">
          <a:xfrm>
            <a:off x="4284663" y="333375"/>
            <a:ext cx="309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400"/>
              <a:t>遠ざかる爆弾を見ると</a:t>
            </a:r>
          </a:p>
        </p:txBody>
      </p:sp>
      <p:sp>
        <p:nvSpPr>
          <p:cNvPr id="20550" name="WordArt 70"/>
          <p:cNvSpPr>
            <a:spLocks noChangeArrowheads="1" noChangeShapeType="1" noTextEdit="1"/>
          </p:cNvSpPr>
          <p:nvPr/>
        </p:nvSpPr>
        <p:spPr bwMode="auto">
          <a:xfrm>
            <a:off x="1547813" y="981075"/>
            <a:ext cx="604837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画面の奥に進む向きを示す</a:t>
            </a:r>
          </a:p>
        </p:txBody>
      </p:sp>
      <p:sp>
        <p:nvSpPr>
          <p:cNvPr id="20551" name="WordArt 71"/>
          <p:cNvSpPr>
            <a:spLocks noChangeArrowheads="1" noChangeShapeType="1" noTextEdit="1"/>
          </p:cNvSpPr>
          <p:nvPr/>
        </p:nvSpPr>
        <p:spPr bwMode="auto">
          <a:xfrm>
            <a:off x="1476375" y="2781300"/>
            <a:ext cx="63373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画面の手前に進む向きを示す</a:t>
            </a:r>
          </a:p>
        </p:txBody>
      </p:sp>
      <p:sp>
        <p:nvSpPr>
          <p:cNvPr id="20552" name="Text Box 72"/>
          <p:cNvSpPr txBox="1">
            <a:spLocks noChangeArrowheads="1"/>
          </p:cNvSpPr>
          <p:nvPr/>
        </p:nvSpPr>
        <p:spPr bwMode="auto">
          <a:xfrm>
            <a:off x="2268538" y="1557338"/>
            <a:ext cx="38877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3200">
                <a:solidFill>
                  <a:srgbClr val="FF0000"/>
                </a:solidFill>
              </a:rPr>
              <a:t>見る人から遠ざかる</a:t>
            </a:r>
          </a:p>
        </p:txBody>
      </p:sp>
      <p:sp>
        <p:nvSpPr>
          <p:cNvPr id="20553" name="Text Box 73"/>
          <p:cNvSpPr txBox="1">
            <a:spLocks noChangeArrowheads="1"/>
          </p:cNvSpPr>
          <p:nvPr/>
        </p:nvSpPr>
        <p:spPr bwMode="auto">
          <a:xfrm>
            <a:off x="2268538" y="3357563"/>
            <a:ext cx="32400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3200">
                <a:solidFill>
                  <a:srgbClr val="FF0000"/>
                </a:solidFill>
              </a:rPr>
              <a:t>見る人に近づく</a:t>
            </a:r>
          </a:p>
        </p:txBody>
      </p:sp>
      <p:grpSp>
        <p:nvGrpSpPr>
          <p:cNvPr id="18487" name="Group 55"/>
          <p:cNvGrpSpPr>
            <a:grpSpLocks/>
          </p:cNvGrpSpPr>
          <p:nvPr/>
        </p:nvGrpSpPr>
        <p:grpSpPr bwMode="auto">
          <a:xfrm>
            <a:off x="7164388" y="3789363"/>
            <a:ext cx="503237" cy="1693862"/>
            <a:chOff x="4105" y="2296"/>
            <a:chExt cx="1451" cy="1203"/>
          </a:xfrm>
        </p:grpSpPr>
        <p:grpSp>
          <p:nvGrpSpPr>
            <p:cNvPr id="2" name="Group 80"/>
            <p:cNvGrpSpPr>
              <a:grpSpLocks/>
            </p:cNvGrpSpPr>
            <p:nvPr/>
          </p:nvGrpSpPr>
          <p:grpSpPr bwMode="auto">
            <a:xfrm>
              <a:off x="4105" y="2296"/>
              <a:ext cx="1451" cy="1203"/>
              <a:chOff x="3514" y="2157"/>
              <a:chExt cx="1453" cy="1523"/>
            </a:xfrm>
          </p:grpSpPr>
          <p:grpSp>
            <p:nvGrpSpPr>
              <p:cNvPr id="18475" name="Group 81"/>
              <p:cNvGrpSpPr>
                <a:grpSpLocks/>
              </p:cNvGrpSpPr>
              <p:nvPr/>
            </p:nvGrpSpPr>
            <p:grpSpPr bwMode="auto">
              <a:xfrm>
                <a:off x="3515" y="2432"/>
                <a:ext cx="1452" cy="1248"/>
                <a:chOff x="4150" y="1344"/>
                <a:chExt cx="726" cy="1725"/>
              </a:xfrm>
            </p:grpSpPr>
            <p:grpSp>
              <p:nvGrpSpPr>
                <p:cNvPr id="18476" name="Group 82"/>
                <p:cNvGrpSpPr>
                  <a:grpSpLocks/>
                </p:cNvGrpSpPr>
                <p:nvPr/>
              </p:nvGrpSpPr>
              <p:grpSpPr bwMode="auto">
                <a:xfrm>
                  <a:off x="4150" y="1344"/>
                  <a:ext cx="726" cy="1725"/>
                  <a:chOff x="4150" y="1389"/>
                  <a:chExt cx="590" cy="1680"/>
                </a:xfrm>
              </p:grpSpPr>
              <p:grpSp>
                <p:nvGrpSpPr>
                  <p:cNvPr id="18477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4150" y="1752"/>
                    <a:ext cx="590" cy="1317"/>
                    <a:chOff x="3651" y="1162"/>
                    <a:chExt cx="590" cy="1317"/>
                  </a:xfrm>
                </p:grpSpPr>
                <p:grpSp>
                  <p:nvGrpSpPr>
                    <p:cNvPr id="18478" name="Group 8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651" y="1933"/>
                      <a:ext cx="590" cy="546"/>
                      <a:chOff x="3651" y="1661"/>
                      <a:chExt cx="1452" cy="818"/>
                    </a:xfrm>
                  </p:grpSpPr>
                  <p:sp>
                    <p:nvSpPr>
                      <p:cNvPr id="18479" name="AutoShape 85"/>
                      <p:cNvSpPr>
                        <a:spLocks noChangeArrowheads="1"/>
                      </p:cNvSpPr>
                      <p:nvPr/>
                    </p:nvSpPr>
                    <p:spPr bwMode="auto">
                      <a:xfrm rot="10800000">
                        <a:off x="3651" y="1661"/>
                        <a:ext cx="1452" cy="818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rot="10800000" wrap="none" anchor="ctr"/>
                      <a:lstStyle>
                        <a:lvl1pPr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1pPr>
                        <a:lvl2pPr marL="742950" indent="-28575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2pPr>
                        <a:lvl3pPr marL="11430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3pPr>
                        <a:lvl4pPr marL="16002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4pPr>
                        <a:lvl5pPr marL="20574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9pPr>
                      </a:lstStyle>
                      <a:p>
                        <a:pPr eaLnBrk="1" hangingPunct="1"/>
                        <a:endParaRPr lang="ja-JP" altLang="en-US"/>
                      </a:p>
                    </p:txBody>
                  </p:sp>
                  <p:sp>
                    <p:nvSpPr>
                      <p:cNvPr id="18480" name="AutoShape 86"/>
                      <p:cNvSpPr>
                        <a:spLocks noChangeArrowheads="1"/>
                      </p:cNvSpPr>
                      <p:nvPr/>
                    </p:nvSpPr>
                    <p:spPr bwMode="auto">
                      <a:xfrm rot="10800000">
                        <a:off x="4150" y="2205"/>
                        <a:ext cx="454" cy="273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rot="10800000" wrap="none" anchor="ctr"/>
                      <a:lstStyle>
                        <a:lvl1pPr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1pPr>
                        <a:lvl2pPr marL="742950" indent="-28575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2pPr>
                        <a:lvl3pPr marL="11430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3pPr>
                        <a:lvl4pPr marL="16002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4pPr>
                        <a:lvl5pPr marL="20574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9pPr>
                      </a:lstStyle>
                      <a:p>
                        <a:pPr eaLnBrk="1" hangingPunct="1"/>
                        <a:endParaRPr lang="ja-JP" altLang="en-US"/>
                      </a:p>
                    </p:txBody>
                  </p:sp>
                </p:grpSp>
                <p:sp>
                  <p:nvSpPr>
                    <p:cNvPr id="18481" name="Rectangle 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51" y="1162"/>
                      <a:ext cx="590" cy="77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eaLnBrk="1" hangingPunct="1"/>
                      <a:endParaRPr lang="ja-JP" altLang="en-US"/>
                    </a:p>
                  </p:txBody>
                </p:sp>
              </p:grpSp>
              <p:sp>
                <p:nvSpPr>
                  <p:cNvPr id="18482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4150" y="1389"/>
                    <a:ext cx="590" cy="363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sp>
              <p:nvSpPr>
                <p:cNvPr id="18483" name="Line 89"/>
                <p:cNvSpPr>
                  <a:spLocks noChangeShapeType="1"/>
                </p:cNvSpPr>
                <p:nvPr/>
              </p:nvSpPr>
              <p:spPr bwMode="auto">
                <a:xfrm>
                  <a:off x="4513" y="1344"/>
                  <a:ext cx="0" cy="363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sp>
            <p:nvSpPr>
              <p:cNvPr id="18484" name="AutoShape 90"/>
              <p:cNvSpPr>
                <a:spLocks noChangeArrowheads="1"/>
              </p:cNvSpPr>
              <p:nvPr/>
            </p:nvSpPr>
            <p:spPr bwMode="auto">
              <a:xfrm rot="10725818" flipV="1">
                <a:off x="4240" y="2157"/>
                <a:ext cx="726" cy="273"/>
              </a:xfrm>
              <a:prstGeom prst="rtTriangl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8485" name="AutoShape 91"/>
              <p:cNvSpPr>
                <a:spLocks noChangeArrowheads="1"/>
              </p:cNvSpPr>
              <p:nvPr/>
            </p:nvSpPr>
            <p:spPr bwMode="auto">
              <a:xfrm rot="-10723679" flipH="1" flipV="1">
                <a:off x="3514" y="2161"/>
                <a:ext cx="726" cy="271"/>
              </a:xfrm>
              <a:prstGeom prst="rtTriangl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18486" name="Line 54"/>
            <p:cNvSpPr>
              <a:spLocks noChangeShapeType="1"/>
            </p:cNvSpPr>
            <p:nvPr/>
          </p:nvSpPr>
          <p:spPr bwMode="auto">
            <a:xfrm>
              <a:off x="4830" y="2296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8488" name="Group 56"/>
          <p:cNvGrpSpPr>
            <a:grpSpLocks/>
          </p:cNvGrpSpPr>
          <p:nvPr/>
        </p:nvGrpSpPr>
        <p:grpSpPr bwMode="auto">
          <a:xfrm>
            <a:off x="5364163" y="3860800"/>
            <a:ext cx="503237" cy="1693863"/>
            <a:chOff x="4105" y="2296"/>
            <a:chExt cx="1451" cy="1203"/>
          </a:xfrm>
        </p:grpSpPr>
        <p:grpSp>
          <p:nvGrpSpPr>
            <p:cNvPr id="20560" name="Group 80"/>
            <p:cNvGrpSpPr>
              <a:grpSpLocks/>
            </p:cNvGrpSpPr>
            <p:nvPr/>
          </p:nvGrpSpPr>
          <p:grpSpPr bwMode="auto">
            <a:xfrm>
              <a:off x="4105" y="2296"/>
              <a:ext cx="1451" cy="1203"/>
              <a:chOff x="3514" y="2157"/>
              <a:chExt cx="1453" cy="1523"/>
            </a:xfrm>
          </p:grpSpPr>
          <p:grpSp>
            <p:nvGrpSpPr>
              <p:cNvPr id="18490" name="Group 81"/>
              <p:cNvGrpSpPr>
                <a:grpSpLocks/>
              </p:cNvGrpSpPr>
              <p:nvPr/>
            </p:nvGrpSpPr>
            <p:grpSpPr bwMode="auto">
              <a:xfrm>
                <a:off x="3515" y="2432"/>
                <a:ext cx="1452" cy="1248"/>
                <a:chOff x="4150" y="1344"/>
                <a:chExt cx="726" cy="1725"/>
              </a:xfrm>
            </p:grpSpPr>
            <p:grpSp>
              <p:nvGrpSpPr>
                <p:cNvPr id="18491" name="Group 82"/>
                <p:cNvGrpSpPr>
                  <a:grpSpLocks/>
                </p:cNvGrpSpPr>
                <p:nvPr/>
              </p:nvGrpSpPr>
              <p:grpSpPr bwMode="auto">
                <a:xfrm>
                  <a:off x="4150" y="1344"/>
                  <a:ext cx="726" cy="1725"/>
                  <a:chOff x="4150" y="1389"/>
                  <a:chExt cx="590" cy="1680"/>
                </a:xfrm>
              </p:grpSpPr>
              <p:grpSp>
                <p:nvGrpSpPr>
                  <p:cNvPr id="18492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4150" y="1752"/>
                    <a:ext cx="590" cy="1317"/>
                    <a:chOff x="3651" y="1162"/>
                    <a:chExt cx="590" cy="1317"/>
                  </a:xfrm>
                </p:grpSpPr>
                <p:grpSp>
                  <p:nvGrpSpPr>
                    <p:cNvPr id="18493" name="Group 8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651" y="1933"/>
                      <a:ext cx="590" cy="546"/>
                      <a:chOff x="3651" y="1661"/>
                      <a:chExt cx="1452" cy="818"/>
                    </a:xfrm>
                  </p:grpSpPr>
                  <p:sp>
                    <p:nvSpPr>
                      <p:cNvPr id="18494" name="AutoShape 85"/>
                      <p:cNvSpPr>
                        <a:spLocks noChangeArrowheads="1"/>
                      </p:cNvSpPr>
                      <p:nvPr/>
                    </p:nvSpPr>
                    <p:spPr bwMode="auto">
                      <a:xfrm rot="10800000">
                        <a:off x="3651" y="1661"/>
                        <a:ext cx="1452" cy="818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rot="10800000" wrap="none" anchor="ctr"/>
                      <a:lstStyle>
                        <a:lvl1pPr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1pPr>
                        <a:lvl2pPr marL="742950" indent="-28575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2pPr>
                        <a:lvl3pPr marL="11430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3pPr>
                        <a:lvl4pPr marL="16002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4pPr>
                        <a:lvl5pPr marL="20574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9pPr>
                      </a:lstStyle>
                      <a:p>
                        <a:pPr eaLnBrk="1" hangingPunct="1"/>
                        <a:endParaRPr lang="ja-JP" altLang="en-US"/>
                      </a:p>
                    </p:txBody>
                  </p:sp>
                  <p:sp>
                    <p:nvSpPr>
                      <p:cNvPr id="18495" name="AutoShape 86"/>
                      <p:cNvSpPr>
                        <a:spLocks noChangeArrowheads="1"/>
                      </p:cNvSpPr>
                      <p:nvPr/>
                    </p:nvSpPr>
                    <p:spPr bwMode="auto">
                      <a:xfrm rot="10800000">
                        <a:off x="4150" y="2205"/>
                        <a:ext cx="454" cy="273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rot="10800000" wrap="none" anchor="ctr"/>
                      <a:lstStyle>
                        <a:lvl1pPr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1pPr>
                        <a:lvl2pPr marL="742950" indent="-28575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2pPr>
                        <a:lvl3pPr marL="11430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3pPr>
                        <a:lvl4pPr marL="16002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4pPr>
                        <a:lvl5pPr marL="20574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9pPr>
                      </a:lstStyle>
                      <a:p>
                        <a:pPr eaLnBrk="1" hangingPunct="1"/>
                        <a:endParaRPr lang="ja-JP" altLang="en-US"/>
                      </a:p>
                    </p:txBody>
                  </p:sp>
                </p:grpSp>
                <p:sp>
                  <p:nvSpPr>
                    <p:cNvPr id="18496" name="Rectangle 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51" y="1162"/>
                      <a:ext cx="590" cy="77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eaLnBrk="1" hangingPunct="1"/>
                      <a:endParaRPr lang="ja-JP" altLang="en-US"/>
                    </a:p>
                  </p:txBody>
                </p:sp>
              </p:grpSp>
              <p:sp>
                <p:nvSpPr>
                  <p:cNvPr id="18497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4150" y="1389"/>
                    <a:ext cx="590" cy="363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sp>
              <p:nvSpPr>
                <p:cNvPr id="18498" name="Line 89"/>
                <p:cNvSpPr>
                  <a:spLocks noChangeShapeType="1"/>
                </p:cNvSpPr>
                <p:nvPr/>
              </p:nvSpPr>
              <p:spPr bwMode="auto">
                <a:xfrm>
                  <a:off x="4513" y="1344"/>
                  <a:ext cx="0" cy="363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sp>
            <p:nvSpPr>
              <p:cNvPr id="18499" name="AutoShape 90"/>
              <p:cNvSpPr>
                <a:spLocks noChangeArrowheads="1"/>
              </p:cNvSpPr>
              <p:nvPr/>
            </p:nvSpPr>
            <p:spPr bwMode="auto">
              <a:xfrm rot="10725818" flipV="1">
                <a:off x="4240" y="2157"/>
                <a:ext cx="726" cy="273"/>
              </a:xfrm>
              <a:prstGeom prst="rtTriangl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8500" name="AutoShape 91"/>
              <p:cNvSpPr>
                <a:spLocks noChangeArrowheads="1"/>
              </p:cNvSpPr>
              <p:nvPr/>
            </p:nvSpPr>
            <p:spPr bwMode="auto">
              <a:xfrm rot="-10723679" flipH="1" flipV="1">
                <a:off x="3514" y="2161"/>
                <a:ext cx="726" cy="271"/>
              </a:xfrm>
              <a:prstGeom prst="rtTriangl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18501" name="Line 69"/>
            <p:cNvSpPr>
              <a:spLocks noChangeShapeType="1"/>
            </p:cNvSpPr>
            <p:nvPr/>
          </p:nvSpPr>
          <p:spPr bwMode="auto">
            <a:xfrm>
              <a:off x="4830" y="2296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8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8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20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20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20543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8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8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20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20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20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205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20543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L -0.72049 -0.43565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05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24" y="-21782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3148 L -0.5316 -0.0469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0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198" y="-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0" fill="hold"/>
                                        <p:tgtEl>
                                          <p:spTgt spid="20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0" fill="hold"/>
                                        <p:tgtEl>
                                          <p:spTgt spid="20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316 -0.04699 L -0.38993 0.02639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0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83" y="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0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0" fill="hold"/>
                                        <p:tgtEl>
                                          <p:spTgt spid="20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0" fill="hold"/>
                                        <p:tgtEl>
                                          <p:spTgt spid="20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2049 -0.43565 L -0.59445 -0.33056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05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2" y="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0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0"/>
                                        <p:tgtEl>
                                          <p:spTgt spid="20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0"/>
                                        <p:tgtEl>
                                          <p:spTgt spid="205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0"/>
                                        <p:tgtEl>
                                          <p:spTgt spid="18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0"/>
                                        <p:tgtEl>
                                          <p:spTgt spid="184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8" grpId="0"/>
      <p:bldP spid="20548" grpId="1"/>
      <p:bldP spid="20549" grpId="0"/>
      <p:bldP spid="20549" grpId="1"/>
      <p:bldP spid="20552" grpId="0"/>
      <p:bldP spid="205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WordArt 3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5688013" cy="5762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hlink"/>
                </a:solidFill>
                <a:latin typeface="ＭＳ Ｐゴシック" panose="020B0600070205080204" pitchFamily="50" charset="-128"/>
              </a:rPr>
              <a:t>２本の電線の電流と磁界</a:t>
            </a:r>
          </a:p>
        </p:txBody>
      </p:sp>
      <p:grpSp>
        <p:nvGrpSpPr>
          <p:cNvPr id="21508" name="Group 4"/>
          <p:cNvGrpSpPr>
            <a:grpSpLocks/>
          </p:cNvGrpSpPr>
          <p:nvPr/>
        </p:nvGrpSpPr>
        <p:grpSpPr bwMode="auto">
          <a:xfrm>
            <a:off x="971550" y="1557338"/>
            <a:ext cx="1944688" cy="1681162"/>
            <a:chOff x="793" y="981"/>
            <a:chExt cx="1551" cy="1422"/>
          </a:xfrm>
        </p:grpSpPr>
        <p:sp>
          <p:nvSpPr>
            <p:cNvPr id="2" name="右矢印 64"/>
            <p:cNvSpPr>
              <a:spLocks noChangeArrowheads="1"/>
            </p:cNvSpPr>
            <p:nvPr/>
          </p:nvSpPr>
          <p:spPr bwMode="auto">
            <a:xfrm rot="5400000">
              <a:off x="2110" y="1660"/>
              <a:ext cx="278" cy="190"/>
            </a:xfrm>
            <a:prstGeom prst="rightArrow">
              <a:avLst>
                <a:gd name="adj1" fmla="val 50000"/>
                <a:gd name="adj2" fmla="val 46875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9" name="右矢印 64"/>
            <p:cNvSpPr>
              <a:spLocks noChangeArrowheads="1"/>
            </p:cNvSpPr>
            <p:nvPr/>
          </p:nvSpPr>
          <p:spPr bwMode="auto">
            <a:xfrm rot="10800000">
              <a:off x="1429" y="2251"/>
              <a:ext cx="323" cy="152"/>
            </a:xfrm>
            <a:prstGeom prst="rightArrow">
              <a:avLst>
                <a:gd name="adj1" fmla="val 50000"/>
                <a:gd name="adj2" fmla="val 67868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4" name="右矢印 64"/>
            <p:cNvSpPr>
              <a:spLocks noChangeArrowheads="1"/>
            </p:cNvSpPr>
            <p:nvPr/>
          </p:nvSpPr>
          <p:spPr bwMode="auto">
            <a:xfrm rot="-5400000">
              <a:off x="735" y="1674"/>
              <a:ext cx="278" cy="162"/>
            </a:xfrm>
            <a:prstGeom prst="rightArrow">
              <a:avLst>
                <a:gd name="adj1" fmla="val 50000"/>
                <a:gd name="adj2" fmla="val 54977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5" name="右矢印 64"/>
            <p:cNvSpPr>
              <a:spLocks noChangeArrowheads="1"/>
            </p:cNvSpPr>
            <p:nvPr/>
          </p:nvSpPr>
          <p:spPr bwMode="auto">
            <a:xfrm>
              <a:off x="1429" y="981"/>
              <a:ext cx="324" cy="152"/>
            </a:xfrm>
            <a:prstGeom prst="rightArrow">
              <a:avLst>
                <a:gd name="adj1" fmla="val 50000"/>
                <a:gd name="adj2" fmla="val 68289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9511" name="Group 55"/>
          <p:cNvGrpSpPr>
            <a:grpSpLocks/>
          </p:cNvGrpSpPr>
          <p:nvPr/>
        </p:nvGrpSpPr>
        <p:grpSpPr bwMode="auto">
          <a:xfrm>
            <a:off x="2916238" y="1412875"/>
            <a:ext cx="1943100" cy="1851025"/>
            <a:chOff x="2064" y="1071"/>
            <a:chExt cx="1224" cy="1166"/>
          </a:xfrm>
        </p:grpSpPr>
        <p:sp>
          <p:nvSpPr>
            <p:cNvPr id="10" name="右矢印 64"/>
            <p:cNvSpPr>
              <a:spLocks noChangeArrowheads="1"/>
            </p:cNvSpPr>
            <p:nvPr/>
          </p:nvSpPr>
          <p:spPr bwMode="auto">
            <a:xfrm rot="5400000">
              <a:off x="2019" y="1661"/>
              <a:ext cx="226" cy="136"/>
            </a:xfrm>
            <a:prstGeom prst="rightArrow">
              <a:avLst>
                <a:gd name="adj1" fmla="val 50000"/>
                <a:gd name="adj2" fmla="val 53238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1" name="右矢印 64"/>
            <p:cNvSpPr>
              <a:spLocks noChangeArrowheads="1"/>
            </p:cNvSpPr>
            <p:nvPr/>
          </p:nvSpPr>
          <p:spPr bwMode="auto">
            <a:xfrm rot="-5400000">
              <a:off x="3103" y="1610"/>
              <a:ext cx="225" cy="144"/>
            </a:xfrm>
            <a:prstGeom prst="rightArrow">
              <a:avLst>
                <a:gd name="adj1" fmla="val 50000"/>
                <a:gd name="adj2" fmla="val 50058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2" name="右矢印 64"/>
            <p:cNvSpPr>
              <a:spLocks noChangeArrowheads="1"/>
            </p:cNvSpPr>
            <p:nvPr/>
          </p:nvSpPr>
          <p:spPr bwMode="auto">
            <a:xfrm rot="10800000">
              <a:off x="2517" y="1071"/>
              <a:ext cx="287" cy="122"/>
            </a:xfrm>
            <a:prstGeom prst="rightArrow">
              <a:avLst>
                <a:gd name="adj1" fmla="val 50000"/>
                <a:gd name="adj2" fmla="val 74342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3" name="右矢印 64"/>
            <p:cNvSpPr>
              <a:spLocks noChangeArrowheads="1"/>
            </p:cNvSpPr>
            <p:nvPr/>
          </p:nvSpPr>
          <p:spPr bwMode="auto">
            <a:xfrm>
              <a:off x="2562" y="2115"/>
              <a:ext cx="289" cy="122"/>
            </a:xfrm>
            <a:prstGeom prst="rightArrow">
              <a:avLst>
                <a:gd name="adj1" fmla="val 50000"/>
                <a:gd name="adj2" fmla="val 74753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21548" name="Group 44"/>
          <p:cNvGrpSpPr>
            <a:grpSpLocks/>
          </p:cNvGrpSpPr>
          <p:nvPr/>
        </p:nvGrpSpPr>
        <p:grpSpPr bwMode="auto">
          <a:xfrm>
            <a:off x="1692275" y="2133600"/>
            <a:ext cx="504825" cy="503238"/>
            <a:chOff x="3696" y="1253"/>
            <a:chExt cx="545" cy="499"/>
          </a:xfrm>
        </p:grpSpPr>
        <p:sp>
          <p:nvSpPr>
            <p:cNvPr id="19473" name="Oval 45"/>
            <p:cNvSpPr>
              <a:spLocks noChangeArrowheads="1"/>
            </p:cNvSpPr>
            <p:nvPr/>
          </p:nvSpPr>
          <p:spPr bwMode="auto">
            <a:xfrm>
              <a:off x="3696" y="1253"/>
              <a:ext cx="544" cy="49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9474" name="Line 46"/>
            <p:cNvSpPr>
              <a:spLocks noChangeShapeType="1"/>
            </p:cNvSpPr>
            <p:nvPr/>
          </p:nvSpPr>
          <p:spPr bwMode="auto">
            <a:xfrm>
              <a:off x="3969" y="1253"/>
              <a:ext cx="0" cy="4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9475" name="Line 47"/>
            <p:cNvSpPr>
              <a:spLocks noChangeShapeType="1"/>
            </p:cNvSpPr>
            <p:nvPr/>
          </p:nvSpPr>
          <p:spPr bwMode="auto">
            <a:xfrm>
              <a:off x="3696" y="1525"/>
              <a:ext cx="54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21555" name="Group 51"/>
          <p:cNvGrpSpPr>
            <a:grpSpLocks/>
          </p:cNvGrpSpPr>
          <p:nvPr/>
        </p:nvGrpSpPr>
        <p:grpSpPr bwMode="auto">
          <a:xfrm>
            <a:off x="3635375" y="2133600"/>
            <a:ext cx="503238" cy="503238"/>
            <a:chOff x="1837" y="1706"/>
            <a:chExt cx="544" cy="499"/>
          </a:xfrm>
        </p:grpSpPr>
        <p:sp>
          <p:nvSpPr>
            <p:cNvPr id="19480" name="Oval 52"/>
            <p:cNvSpPr>
              <a:spLocks noChangeArrowheads="1"/>
            </p:cNvSpPr>
            <p:nvPr/>
          </p:nvSpPr>
          <p:spPr bwMode="auto">
            <a:xfrm>
              <a:off x="1837" y="1706"/>
              <a:ext cx="544" cy="49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9481" name="Oval 53"/>
            <p:cNvSpPr>
              <a:spLocks noChangeArrowheads="1"/>
            </p:cNvSpPr>
            <p:nvPr/>
          </p:nvSpPr>
          <p:spPr bwMode="auto">
            <a:xfrm>
              <a:off x="2018" y="1888"/>
              <a:ext cx="181" cy="18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1558" name="WordArt 54"/>
          <p:cNvSpPr>
            <a:spLocks noChangeArrowheads="1" noChangeShapeType="1" noTextEdit="1"/>
          </p:cNvSpPr>
          <p:nvPr/>
        </p:nvSpPr>
        <p:spPr bwMode="auto">
          <a:xfrm>
            <a:off x="5292725" y="1484313"/>
            <a:ext cx="2447925" cy="431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電流が逆向き</a:t>
            </a:r>
          </a:p>
        </p:txBody>
      </p:sp>
      <p:sp>
        <p:nvSpPr>
          <p:cNvPr id="21559" name="WordArt 55"/>
          <p:cNvSpPr>
            <a:spLocks noChangeArrowheads="1" noChangeShapeType="1" noTextEdit="1"/>
          </p:cNvSpPr>
          <p:nvPr/>
        </p:nvSpPr>
        <p:spPr bwMode="auto">
          <a:xfrm>
            <a:off x="3635375" y="3573463"/>
            <a:ext cx="1079500" cy="4333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磁界</a:t>
            </a:r>
          </a:p>
        </p:txBody>
      </p:sp>
      <p:grpSp>
        <p:nvGrpSpPr>
          <p:cNvPr id="21513" name="Group 9"/>
          <p:cNvGrpSpPr>
            <a:grpSpLocks/>
          </p:cNvGrpSpPr>
          <p:nvPr/>
        </p:nvGrpSpPr>
        <p:grpSpPr bwMode="auto">
          <a:xfrm>
            <a:off x="3924300" y="4365625"/>
            <a:ext cx="1943100" cy="1833563"/>
            <a:chOff x="3334" y="935"/>
            <a:chExt cx="1542" cy="1472"/>
          </a:xfrm>
        </p:grpSpPr>
        <p:sp>
          <p:nvSpPr>
            <p:cNvPr id="14" name="右矢印 64"/>
            <p:cNvSpPr>
              <a:spLocks noChangeArrowheads="1"/>
            </p:cNvSpPr>
            <p:nvPr/>
          </p:nvSpPr>
          <p:spPr bwMode="auto">
            <a:xfrm rot="5400000">
              <a:off x="3298" y="1652"/>
              <a:ext cx="286" cy="214"/>
            </a:xfrm>
            <a:prstGeom prst="rightArrow">
              <a:avLst>
                <a:gd name="adj1" fmla="val 50000"/>
                <a:gd name="adj2" fmla="val 42816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5" name="右矢印 64"/>
            <p:cNvSpPr>
              <a:spLocks noChangeArrowheads="1"/>
            </p:cNvSpPr>
            <p:nvPr/>
          </p:nvSpPr>
          <p:spPr bwMode="auto">
            <a:xfrm rot="-5400000">
              <a:off x="4642" y="1622"/>
              <a:ext cx="286" cy="182"/>
            </a:xfrm>
            <a:prstGeom prst="rightArrow">
              <a:avLst>
                <a:gd name="adj1" fmla="val 50000"/>
                <a:gd name="adj2" fmla="val 50344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6" name="右矢印 64"/>
            <p:cNvSpPr>
              <a:spLocks noChangeArrowheads="1"/>
            </p:cNvSpPr>
            <p:nvPr/>
          </p:nvSpPr>
          <p:spPr bwMode="auto">
            <a:xfrm rot="10800000">
              <a:off x="3878" y="935"/>
              <a:ext cx="362" cy="155"/>
            </a:xfrm>
            <a:prstGeom prst="rightArrow">
              <a:avLst>
                <a:gd name="adj1" fmla="val 50000"/>
                <a:gd name="adj2" fmla="val 74342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7" name="右矢印 64"/>
            <p:cNvSpPr>
              <a:spLocks noChangeArrowheads="1"/>
            </p:cNvSpPr>
            <p:nvPr/>
          </p:nvSpPr>
          <p:spPr bwMode="auto">
            <a:xfrm>
              <a:off x="3969" y="2252"/>
              <a:ext cx="364" cy="155"/>
            </a:xfrm>
            <a:prstGeom prst="rightArrow">
              <a:avLst>
                <a:gd name="adj1" fmla="val 50000"/>
                <a:gd name="adj2" fmla="val 74753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8" name="Group 51"/>
          <p:cNvGrpSpPr>
            <a:grpSpLocks/>
          </p:cNvGrpSpPr>
          <p:nvPr/>
        </p:nvGrpSpPr>
        <p:grpSpPr bwMode="auto">
          <a:xfrm>
            <a:off x="4645025" y="5013325"/>
            <a:ext cx="503238" cy="503238"/>
            <a:chOff x="1837" y="1706"/>
            <a:chExt cx="544" cy="499"/>
          </a:xfrm>
        </p:grpSpPr>
        <p:sp>
          <p:nvSpPr>
            <p:cNvPr id="19492" name="Oval 52"/>
            <p:cNvSpPr>
              <a:spLocks noChangeArrowheads="1"/>
            </p:cNvSpPr>
            <p:nvPr/>
          </p:nvSpPr>
          <p:spPr bwMode="auto">
            <a:xfrm>
              <a:off x="1837" y="1706"/>
              <a:ext cx="544" cy="49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9493" name="Oval 53"/>
            <p:cNvSpPr>
              <a:spLocks noChangeArrowheads="1"/>
            </p:cNvSpPr>
            <p:nvPr/>
          </p:nvSpPr>
          <p:spPr bwMode="auto">
            <a:xfrm>
              <a:off x="2018" y="1888"/>
              <a:ext cx="181" cy="18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9558" name="Group 102"/>
          <p:cNvGrpSpPr>
            <a:grpSpLocks/>
          </p:cNvGrpSpPr>
          <p:nvPr/>
        </p:nvGrpSpPr>
        <p:grpSpPr bwMode="auto">
          <a:xfrm>
            <a:off x="5867400" y="4365625"/>
            <a:ext cx="1943100" cy="1849438"/>
            <a:chOff x="3696" y="2750"/>
            <a:chExt cx="1224" cy="1165"/>
          </a:xfrm>
        </p:grpSpPr>
        <p:sp>
          <p:nvSpPr>
            <p:cNvPr id="65" name="右矢印 64"/>
            <p:cNvSpPr>
              <a:spLocks noChangeArrowheads="1"/>
            </p:cNvSpPr>
            <p:nvPr/>
          </p:nvSpPr>
          <p:spPr bwMode="auto">
            <a:xfrm rot="5400000">
              <a:off x="3651" y="3294"/>
              <a:ext cx="226" cy="136"/>
            </a:xfrm>
            <a:prstGeom prst="rightArrow">
              <a:avLst>
                <a:gd name="adj1" fmla="val 50000"/>
                <a:gd name="adj2" fmla="val 53238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6" name="右矢印 64"/>
            <p:cNvSpPr>
              <a:spLocks noChangeArrowheads="1"/>
            </p:cNvSpPr>
            <p:nvPr/>
          </p:nvSpPr>
          <p:spPr bwMode="auto">
            <a:xfrm rot="-5400000">
              <a:off x="4735" y="3289"/>
              <a:ext cx="225" cy="144"/>
            </a:xfrm>
            <a:prstGeom prst="rightArrow">
              <a:avLst>
                <a:gd name="adj1" fmla="val 50000"/>
                <a:gd name="adj2" fmla="val 50058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7" name="右矢印 64"/>
            <p:cNvSpPr>
              <a:spLocks noChangeArrowheads="1"/>
            </p:cNvSpPr>
            <p:nvPr/>
          </p:nvSpPr>
          <p:spPr bwMode="auto">
            <a:xfrm rot="10800000">
              <a:off x="4150" y="2750"/>
              <a:ext cx="287" cy="122"/>
            </a:xfrm>
            <a:prstGeom prst="rightArrow">
              <a:avLst>
                <a:gd name="adj1" fmla="val 50000"/>
                <a:gd name="adj2" fmla="val 74342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8" name="右矢印 64"/>
            <p:cNvSpPr>
              <a:spLocks noChangeArrowheads="1"/>
            </p:cNvSpPr>
            <p:nvPr/>
          </p:nvSpPr>
          <p:spPr bwMode="auto">
            <a:xfrm>
              <a:off x="4195" y="3793"/>
              <a:ext cx="289" cy="122"/>
            </a:xfrm>
            <a:prstGeom prst="rightArrow">
              <a:avLst>
                <a:gd name="adj1" fmla="val 50000"/>
                <a:gd name="adj2" fmla="val 74753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9" name="Group 51"/>
          <p:cNvGrpSpPr>
            <a:grpSpLocks/>
          </p:cNvGrpSpPr>
          <p:nvPr/>
        </p:nvGrpSpPr>
        <p:grpSpPr bwMode="auto">
          <a:xfrm>
            <a:off x="6516688" y="5013325"/>
            <a:ext cx="503237" cy="503238"/>
            <a:chOff x="1837" y="1706"/>
            <a:chExt cx="544" cy="499"/>
          </a:xfrm>
        </p:grpSpPr>
        <p:sp>
          <p:nvSpPr>
            <p:cNvPr id="19502" name="Oval 52"/>
            <p:cNvSpPr>
              <a:spLocks noChangeArrowheads="1"/>
            </p:cNvSpPr>
            <p:nvPr/>
          </p:nvSpPr>
          <p:spPr bwMode="auto">
            <a:xfrm>
              <a:off x="1837" y="1706"/>
              <a:ext cx="544" cy="49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9503" name="Oval 53"/>
            <p:cNvSpPr>
              <a:spLocks noChangeArrowheads="1"/>
            </p:cNvSpPr>
            <p:nvPr/>
          </p:nvSpPr>
          <p:spPr bwMode="auto">
            <a:xfrm>
              <a:off x="2018" y="1888"/>
              <a:ext cx="181" cy="18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0" name="WordArt 54"/>
          <p:cNvSpPr>
            <a:spLocks noChangeArrowheads="1" noChangeShapeType="1" noTextEdit="1"/>
          </p:cNvSpPr>
          <p:nvPr/>
        </p:nvSpPr>
        <p:spPr bwMode="auto">
          <a:xfrm>
            <a:off x="827088" y="5445125"/>
            <a:ext cx="2447925" cy="431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電流が同じ向き</a:t>
            </a:r>
          </a:p>
        </p:txBody>
      </p:sp>
      <p:grpSp>
        <p:nvGrpSpPr>
          <p:cNvPr id="3149" name="Group 77"/>
          <p:cNvGrpSpPr>
            <a:grpSpLocks/>
          </p:cNvGrpSpPr>
          <p:nvPr/>
        </p:nvGrpSpPr>
        <p:grpSpPr bwMode="auto">
          <a:xfrm>
            <a:off x="5364163" y="4941888"/>
            <a:ext cx="215900" cy="722312"/>
            <a:chOff x="1655" y="1661"/>
            <a:chExt cx="318" cy="998"/>
          </a:xfrm>
        </p:grpSpPr>
        <p:sp>
          <p:nvSpPr>
            <p:cNvPr id="19517" name="AutoShape 78"/>
            <p:cNvSpPr>
              <a:spLocks noChangeArrowheads="1"/>
            </p:cNvSpPr>
            <p:nvPr/>
          </p:nvSpPr>
          <p:spPr bwMode="auto">
            <a:xfrm>
              <a:off x="1655" y="1661"/>
              <a:ext cx="318" cy="49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9518" name="AutoShape 79"/>
            <p:cNvSpPr>
              <a:spLocks noChangeArrowheads="1"/>
            </p:cNvSpPr>
            <p:nvPr/>
          </p:nvSpPr>
          <p:spPr bwMode="auto">
            <a:xfrm rot="10800000">
              <a:off x="1655" y="2160"/>
              <a:ext cx="318" cy="49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1" name="Group 77"/>
          <p:cNvGrpSpPr>
            <a:grpSpLocks/>
          </p:cNvGrpSpPr>
          <p:nvPr/>
        </p:nvGrpSpPr>
        <p:grpSpPr bwMode="auto">
          <a:xfrm rot="10800000">
            <a:off x="2484438" y="2060575"/>
            <a:ext cx="215900" cy="722313"/>
            <a:chOff x="1655" y="1661"/>
            <a:chExt cx="318" cy="998"/>
          </a:xfrm>
        </p:grpSpPr>
        <p:sp>
          <p:nvSpPr>
            <p:cNvPr id="19520" name="AutoShape 78"/>
            <p:cNvSpPr>
              <a:spLocks noChangeArrowheads="1"/>
            </p:cNvSpPr>
            <p:nvPr/>
          </p:nvSpPr>
          <p:spPr bwMode="auto">
            <a:xfrm>
              <a:off x="1655" y="1661"/>
              <a:ext cx="318" cy="49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9521" name="AutoShape 79"/>
            <p:cNvSpPr>
              <a:spLocks noChangeArrowheads="1"/>
            </p:cNvSpPr>
            <p:nvPr/>
          </p:nvSpPr>
          <p:spPr bwMode="auto">
            <a:xfrm rot="10800000">
              <a:off x="1655" y="2160"/>
              <a:ext cx="318" cy="49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2" name="Group 77"/>
          <p:cNvGrpSpPr>
            <a:grpSpLocks/>
          </p:cNvGrpSpPr>
          <p:nvPr/>
        </p:nvGrpSpPr>
        <p:grpSpPr bwMode="auto">
          <a:xfrm rot="10800000">
            <a:off x="3132138" y="2060575"/>
            <a:ext cx="215900" cy="722313"/>
            <a:chOff x="1655" y="1661"/>
            <a:chExt cx="318" cy="998"/>
          </a:xfrm>
        </p:grpSpPr>
        <p:sp>
          <p:nvSpPr>
            <p:cNvPr id="19523" name="AutoShape 78"/>
            <p:cNvSpPr>
              <a:spLocks noChangeArrowheads="1"/>
            </p:cNvSpPr>
            <p:nvPr/>
          </p:nvSpPr>
          <p:spPr bwMode="auto">
            <a:xfrm>
              <a:off x="1655" y="1661"/>
              <a:ext cx="318" cy="49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9524" name="AutoShape 79"/>
            <p:cNvSpPr>
              <a:spLocks noChangeArrowheads="1"/>
            </p:cNvSpPr>
            <p:nvPr/>
          </p:nvSpPr>
          <p:spPr bwMode="auto">
            <a:xfrm rot="10800000">
              <a:off x="1655" y="2160"/>
              <a:ext cx="318" cy="49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3" name="Group 77"/>
          <p:cNvGrpSpPr>
            <a:grpSpLocks/>
          </p:cNvGrpSpPr>
          <p:nvPr/>
        </p:nvGrpSpPr>
        <p:grpSpPr bwMode="auto">
          <a:xfrm rot="10800000">
            <a:off x="6084888" y="4941888"/>
            <a:ext cx="215900" cy="722312"/>
            <a:chOff x="1655" y="1661"/>
            <a:chExt cx="318" cy="998"/>
          </a:xfrm>
        </p:grpSpPr>
        <p:sp>
          <p:nvSpPr>
            <p:cNvPr id="19526" name="AutoShape 78"/>
            <p:cNvSpPr>
              <a:spLocks noChangeArrowheads="1"/>
            </p:cNvSpPr>
            <p:nvPr/>
          </p:nvSpPr>
          <p:spPr bwMode="auto">
            <a:xfrm>
              <a:off x="1655" y="1661"/>
              <a:ext cx="318" cy="49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9527" name="AutoShape 79"/>
            <p:cNvSpPr>
              <a:spLocks noChangeArrowheads="1"/>
            </p:cNvSpPr>
            <p:nvPr/>
          </p:nvSpPr>
          <p:spPr bwMode="auto">
            <a:xfrm rot="10800000">
              <a:off x="1655" y="2160"/>
              <a:ext cx="318" cy="49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3" name="下矢印 3"/>
          <p:cNvSpPr>
            <a:spLocks noChangeArrowheads="1"/>
          </p:cNvSpPr>
          <p:nvPr/>
        </p:nvSpPr>
        <p:spPr bwMode="auto">
          <a:xfrm rot="16240961" flipH="1">
            <a:off x="3419475" y="2636838"/>
            <a:ext cx="215900" cy="647700"/>
          </a:xfrm>
          <a:prstGeom prst="downArrow">
            <a:avLst>
              <a:gd name="adj1" fmla="val 50000"/>
              <a:gd name="adj2" fmla="val 150000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4" name="下矢印 3"/>
          <p:cNvSpPr>
            <a:spLocks noChangeArrowheads="1"/>
          </p:cNvSpPr>
          <p:nvPr/>
        </p:nvSpPr>
        <p:spPr bwMode="auto">
          <a:xfrm rot="5355509" flipH="1">
            <a:off x="2086769" y="2601119"/>
            <a:ext cx="217487" cy="720725"/>
          </a:xfrm>
          <a:prstGeom prst="downArrow">
            <a:avLst>
              <a:gd name="adj1" fmla="val 50000"/>
              <a:gd name="adj2" fmla="val 165694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5" name="下矢印 3"/>
          <p:cNvSpPr>
            <a:spLocks noChangeArrowheads="1"/>
          </p:cNvSpPr>
          <p:nvPr/>
        </p:nvSpPr>
        <p:spPr bwMode="auto">
          <a:xfrm rot="16240961" flipH="1">
            <a:off x="5148263" y="5518150"/>
            <a:ext cx="215900" cy="647700"/>
          </a:xfrm>
          <a:prstGeom prst="downArrow">
            <a:avLst>
              <a:gd name="adj1" fmla="val 50000"/>
              <a:gd name="adj2" fmla="val 150000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6" name="下矢印 3"/>
          <p:cNvSpPr>
            <a:spLocks noChangeArrowheads="1"/>
          </p:cNvSpPr>
          <p:nvPr/>
        </p:nvSpPr>
        <p:spPr bwMode="auto">
          <a:xfrm rot="5355509" flipH="1">
            <a:off x="6263482" y="5482431"/>
            <a:ext cx="217488" cy="720725"/>
          </a:xfrm>
          <a:prstGeom prst="downArrow">
            <a:avLst>
              <a:gd name="adj1" fmla="val 50000"/>
              <a:gd name="adj2" fmla="val 165693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grpSp>
        <p:nvGrpSpPr>
          <p:cNvPr id="3156" name="Group 84"/>
          <p:cNvGrpSpPr>
            <a:grpSpLocks/>
          </p:cNvGrpSpPr>
          <p:nvPr/>
        </p:nvGrpSpPr>
        <p:grpSpPr bwMode="auto">
          <a:xfrm rot="5993021">
            <a:off x="2159794" y="3825082"/>
            <a:ext cx="1150937" cy="215900"/>
            <a:chOff x="476" y="3113"/>
            <a:chExt cx="1452" cy="408"/>
          </a:xfrm>
        </p:grpSpPr>
        <p:grpSp>
          <p:nvGrpSpPr>
            <p:cNvPr id="19534" name="Group 85"/>
            <p:cNvGrpSpPr>
              <a:grpSpLocks/>
            </p:cNvGrpSpPr>
            <p:nvPr/>
          </p:nvGrpSpPr>
          <p:grpSpPr bwMode="auto">
            <a:xfrm rot="4717686">
              <a:off x="998" y="2591"/>
              <a:ext cx="408" cy="1452"/>
              <a:chOff x="1383" y="1253"/>
              <a:chExt cx="907" cy="2404"/>
            </a:xfrm>
          </p:grpSpPr>
          <p:sp>
            <p:nvSpPr>
              <p:cNvPr id="19535" name="AutoShape 86"/>
              <p:cNvSpPr>
                <a:spLocks noChangeArrowheads="1"/>
              </p:cNvSpPr>
              <p:nvPr/>
            </p:nvSpPr>
            <p:spPr bwMode="auto">
              <a:xfrm>
                <a:off x="1383" y="2337"/>
                <a:ext cx="907" cy="1320"/>
              </a:xfrm>
              <a:prstGeom prst="cube">
                <a:avLst>
                  <a:gd name="adj" fmla="val 2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9536" name="AutoShape 87"/>
              <p:cNvSpPr>
                <a:spLocks noChangeArrowheads="1"/>
              </p:cNvSpPr>
              <p:nvPr/>
            </p:nvSpPr>
            <p:spPr bwMode="auto">
              <a:xfrm>
                <a:off x="1383" y="1253"/>
                <a:ext cx="907" cy="1320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19537" name="WordArt 88"/>
            <p:cNvSpPr>
              <a:spLocks noChangeArrowheads="1" noChangeShapeType="1" noTextEdit="1"/>
            </p:cNvSpPr>
            <p:nvPr/>
          </p:nvSpPr>
          <p:spPr bwMode="auto">
            <a:xfrm rot="4580975">
              <a:off x="1547" y="3085"/>
              <a:ext cx="131" cy="18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N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19538" name="WordArt 89"/>
            <p:cNvSpPr>
              <a:spLocks noChangeArrowheads="1" noChangeShapeType="1" noTextEdit="1"/>
            </p:cNvSpPr>
            <p:nvPr/>
          </p:nvSpPr>
          <p:spPr bwMode="auto">
            <a:xfrm rot="-6306453">
              <a:off x="569" y="3247"/>
              <a:ext cx="136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S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27" name="Group 84"/>
          <p:cNvGrpSpPr>
            <a:grpSpLocks/>
          </p:cNvGrpSpPr>
          <p:nvPr/>
        </p:nvGrpSpPr>
        <p:grpSpPr bwMode="auto">
          <a:xfrm rot="5993021">
            <a:off x="2520156" y="3825082"/>
            <a:ext cx="1150937" cy="215900"/>
            <a:chOff x="476" y="3113"/>
            <a:chExt cx="1452" cy="408"/>
          </a:xfrm>
        </p:grpSpPr>
        <p:grpSp>
          <p:nvGrpSpPr>
            <p:cNvPr id="19540" name="Group 85"/>
            <p:cNvGrpSpPr>
              <a:grpSpLocks/>
            </p:cNvGrpSpPr>
            <p:nvPr/>
          </p:nvGrpSpPr>
          <p:grpSpPr bwMode="auto">
            <a:xfrm rot="4717686">
              <a:off x="998" y="2591"/>
              <a:ext cx="408" cy="1452"/>
              <a:chOff x="1383" y="1253"/>
              <a:chExt cx="907" cy="2404"/>
            </a:xfrm>
          </p:grpSpPr>
          <p:sp>
            <p:nvSpPr>
              <p:cNvPr id="19541" name="AutoShape 86"/>
              <p:cNvSpPr>
                <a:spLocks noChangeArrowheads="1"/>
              </p:cNvSpPr>
              <p:nvPr/>
            </p:nvSpPr>
            <p:spPr bwMode="auto">
              <a:xfrm>
                <a:off x="1383" y="2337"/>
                <a:ext cx="907" cy="1320"/>
              </a:xfrm>
              <a:prstGeom prst="cube">
                <a:avLst>
                  <a:gd name="adj" fmla="val 2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9542" name="AutoShape 87"/>
              <p:cNvSpPr>
                <a:spLocks noChangeArrowheads="1"/>
              </p:cNvSpPr>
              <p:nvPr/>
            </p:nvSpPr>
            <p:spPr bwMode="auto">
              <a:xfrm>
                <a:off x="1383" y="1253"/>
                <a:ext cx="907" cy="1320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19543" name="WordArt 88"/>
            <p:cNvSpPr>
              <a:spLocks noChangeArrowheads="1" noChangeShapeType="1" noTextEdit="1"/>
            </p:cNvSpPr>
            <p:nvPr/>
          </p:nvSpPr>
          <p:spPr bwMode="auto">
            <a:xfrm rot="4580975">
              <a:off x="1547" y="3085"/>
              <a:ext cx="131" cy="18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N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19544" name="WordArt 89"/>
            <p:cNvSpPr>
              <a:spLocks noChangeArrowheads="1" noChangeShapeType="1" noTextEdit="1"/>
            </p:cNvSpPr>
            <p:nvPr/>
          </p:nvSpPr>
          <p:spPr bwMode="auto">
            <a:xfrm rot="-6306453">
              <a:off x="569" y="3247"/>
              <a:ext cx="136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S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28" name="Group 84"/>
          <p:cNvGrpSpPr>
            <a:grpSpLocks/>
          </p:cNvGrpSpPr>
          <p:nvPr/>
        </p:nvGrpSpPr>
        <p:grpSpPr bwMode="auto">
          <a:xfrm rot="5993021">
            <a:off x="5760244" y="3752057"/>
            <a:ext cx="1150937" cy="215900"/>
            <a:chOff x="476" y="3113"/>
            <a:chExt cx="1452" cy="408"/>
          </a:xfrm>
        </p:grpSpPr>
        <p:grpSp>
          <p:nvGrpSpPr>
            <p:cNvPr id="19546" name="Group 85"/>
            <p:cNvGrpSpPr>
              <a:grpSpLocks/>
            </p:cNvGrpSpPr>
            <p:nvPr/>
          </p:nvGrpSpPr>
          <p:grpSpPr bwMode="auto">
            <a:xfrm rot="4717686">
              <a:off x="998" y="2591"/>
              <a:ext cx="408" cy="1452"/>
              <a:chOff x="1383" y="1253"/>
              <a:chExt cx="907" cy="2404"/>
            </a:xfrm>
          </p:grpSpPr>
          <p:sp>
            <p:nvSpPr>
              <p:cNvPr id="19547" name="AutoShape 86"/>
              <p:cNvSpPr>
                <a:spLocks noChangeArrowheads="1"/>
              </p:cNvSpPr>
              <p:nvPr/>
            </p:nvSpPr>
            <p:spPr bwMode="auto">
              <a:xfrm>
                <a:off x="1383" y="2337"/>
                <a:ext cx="907" cy="1320"/>
              </a:xfrm>
              <a:prstGeom prst="cube">
                <a:avLst>
                  <a:gd name="adj" fmla="val 2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9548" name="AutoShape 87"/>
              <p:cNvSpPr>
                <a:spLocks noChangeArrowheads="1"/>
              </p:cNvSpPr>
              <p:nvPr/>
            </p:nvSpPr>
            <p:spPr bwMode="auto">
              <a:xfrm>
                <a:off x="1383" y="1253"/>
                <a:ext cx="907" cy="1320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19549" name="WordArt 88"/>
            <p:cNvSpPr>
              <a:spLocks noChangeArrowheads="1" noChangeShapeType="1" noTextEdit="1"/>
            </p:cNvSpPr>
            <p:nvPr/>
          </p:nvSpPr>
          <p:spPr bwMode="auto">
            <a:xfrm rot="4580975">
              <a:off x="1547" y="3085"/>
              <a:ext cx="131" cy="18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N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19550" name="WordArt 89"/>
            <p:cNvSpPr>
              <a:spLocks noChangeArrowheads="1" noChangeShapeType="1" noTextEdit="1"/>
            </p:cNvSpPr>
            <p:nvPr/>
          </p:nvSpPr>
          <p:spPr bwMode="auto">
            <a:xfrm rot="-6306453">
              <a:off x="569" y="3247"/>
              <a:ext cx="136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S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29" name="Group 84"/>
          <p:cNvGrpSpPr>
            <a:grpSpLocks/>
          </p:cNvGrpSpPr>
          <p:nvPr/>
        </p:nvGrpSpPr>
        <p:grpSpPr bwMode="auto">
          <a:xfrm rot="38442898">
            <a:off x="4752181" y="3752057"/>
            <a:ext cx="1150937" cy="215900"/>
            <a:chOff x="476" y="3113"/>
            <a:chExt cx="1452" cy="408"/>
          </a:xfrm>
        </p:grpSpPr>
        <p:grpSp>
          <p:nvGrpSpPr>
            <p:cNvPr id="19552" name="Group 85"/>
            <p:cNvGrpSpPr>
              <a:grpSpLocks/>
            </p:cNvGrpSpPr>
            <p:nvPr/>
          </p:nvGrpSpPr>
          <p:grpSpPr bwMode="auto">
            <a:xfrm rot="4717686">
              <a:off x="998" y="2591"/>
              <a:ext cx="408" cy="1452"/>
              <a:chOff x="1383" y="1253"/>
              <a:chExt cx="907" cy="2404"/>
            </a:xfrm>
          </p:grpSpPr>
          <p:sp>
            <p:nvSpPr>
              <p:cNvPr id="19553" name="AutoShape 86"/>
              <p:cNvSpPr>
                <a:spLocks noChangeArrowheads="1"/>
              </p:cNvSpPr>
              <p:nvPr/>
            </p:nvSpPr>
            <p:spPr bwMode="auto">
              <a:xfrm>
                <a:off x="1383" y="2337"/>
                <a:ext cx="907" cy="1320"/>
              </a:xfrm>
              <a:prstGeom prst="cube">
                <a:avLst>
                  <a:gd name="adj" fmla="val 2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9554" name="AutoShape 87"/>
              <p:cNvSpPr>
                <a:spLocks noChangeArrowheads="1"/>
              </p:cNvSpPr>
              <p:nvPr/>
            </p:nvSpPr>
            <p:spPr bwMode="auto">
              <a:xfrm>
                <a:off x="1383" y="1253"/>
                <a:ext cx="907" cy="1320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19555" name="WordArt 88"/>
            <p:cNvSpPr>
              <a:spLocks noChangeArrowheads="1" noChangeShapeType="1" noTextEdit="1"/>
            </p:cNvSpPr>
            <p:nvPr/>
          </p:nvSpPr>
          <p:spPr bwMode="auto">
            <a:xfrm rot="4580975">
              <a:off x="1547" y="3085"/>
              <a:ext cx="131" cy="18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N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19556" name="WordArt 89"/>
            <p:cNvSpPr>
              <a:spLocks noChangeArrowheads="1" noChangeShapeType="1" noTextEdit="1"/>
            </p:cNvSpPr>
            <p:nvPr/>
          </p:nvSpPr>
          <p:spPr bwMode="auto">
            <a:xfrm rot="-6306453">
              <a:off x="569" y="3247"/>
              <a:ext cx="136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S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endParaRPr>
            </a:p>
          </p:txBody>
        </p:sp>
      </p:grpSp>
      <p:sp>
        <p:nvSpPr>
          <p:cNvPr id="19557" name="WordArt 101"/>
          <p:cNvSpPr>
            <a:spLocks noChangeArrowheads="1" noChangeShapeType="1" noTextEdit="1"/>
          </p:cNvSpPr>
          <p:nvPr/>
        </p:nvSpPr>
        <p:spPr bwMode="auto">
          <a:xfrm>
            <a:off x="6084888" y="2133600"/>
            <a:ext cx="1582737" cy="384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斥（せき）力</a:t>
            </a:r>
          </a:p>
        </p:txBody>
      </p:sp>
      <p:sp>
        <p:nvSpPr>
          <p:cNvPr id="19559" name="WordArt 103"/>
          <p:cNvSpPr>
            <a:spLocks noChangeArrowheads="1" noChangeShapeType="1" noTextEdit="1"/>
          </p:cNvSpPr>
          <p:nvPr/>
        </p:nvSpPr>
        <p:spPr bwMode="auto">
          <a:xfrm>
            <a:off x="1692275" y="6021388"/>
            <a:ext cx="935038" cy="3857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引力</a:t>
            </a:r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9" dur="2000" fill="hold"/>
                                        <p:tgtEl>
                                          <p:spTgt spid="195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1.70213E-6 L -0.02361 1.70213E-6 " pathEditMode="relative" ptsTypes="AA">
                                      <p:cBhvr>
                                        <p:cTn id="59" dur="2000" fill="hold"/>
                                        <p:tgtEl>
                                          <p:spTgt spid="3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26735E-6 L 0.02378 -1.26735E-6 " pathEditMode="relative" ptsTypes="AA">
                                      <p:cBhvr>
                                        <p:cTn id="6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9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3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9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07" dur="2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09" dur="2000" fill="hold"/>
                                        <p:tgtEl>
                                          <p:spTgt spid="195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26735E-6 L 0.02361 -1.26735E-6 " pathEditMode="relative" ptsTypes="AA">
                                      <p:cBhvr>
                                        <p:cTn id="12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26735E-6 L -0.02361 -1.26735E-6 " pathEditMode="relative" ptsTypes="AA">
                                      <p:cBhvr>
                                        <p:cTn id="13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19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4" grpId="0" animBg="1"/>
      <p:bldP spid="2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WordArt 4"/>
          <p:cNvSpPr>
            <a:spLocks noChangeArrowheads="1" noChangeShapeType="1" noTextEdit="1"/>
          </p:cNvSpPr>
          <p:nvPr/>
        </p:nvSpPr>
        <p:spPr bwMode="auto">
          <a:xfrm>
            <a:off x="755650" y="404813"/>
            <a:ext cx="61341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hlink"/>
                </a:solidFill>
                <a:latin typeface="ＭＳ Ｐゴシック" panose="020B0600070205080204" pitchFamily="50" charset="-128"/>
              </a:rPr>
              <a:t>磁界のある所で電流が流れたら</a:t>
            </a:r>
          </a:p>
        </p:txBody>
      </p:sp>
      <p:grpSp>
        <p:nvGrpSpPr>
          <p:cNvPr id="24625" name="Group 49"/>
          <p:cNvGrpSpPr>
            <a:grpSpLocks/>
          </p:cNvGrpSpPr>
          <p:nvPr/>
        </p:nvGrpSpPr>
        <p:grpSpPr bwMode="auto">
          <a:xfrm rot="-5400000">
            <a:off x="215901" y="1663700"/>
            <a:ext cx="4679950" cy="3457575"/>
            <a:chOff x="2154" y="935"/>
            <a:chExt cx="2813" cy="2812"/>
          </a:xfrm>
        </p:grpSpPr>
        <p:sp>
          <p:nvSpPr>
            <p:cNvPr id="3127" name="Arc 38"/>
            <p:cNvSpPr>
              <a:spLocks/>
            </p:cNvSpPr>
            <p:nvPr/>
          </p:nvSpPr>
          <p:spPr bwMode="auto">
            <a:xfrm rot="12481503" flipV="1">
              <a:off x="2245" y="1797"/>
              <a:ext cx="1268" cy="1065"/>
            </a:xfrm>
            <a:custGeom>
              <a:avLst/>
              <a:gdLst>
                <a:gd name="T0" fmla="*/ 0 w 21600"/>
                <a:gd name="T1" fmla="*/ 0 h 15962"/>
                <a:gd name="T2" fmla="*/ 0 w 21600"/>
                <a:gd name="T3" fmla="*/ 0 h 15962"/>
                <a:gd name="T4" fmla="*/ 0 w 21600"/>
                <a:gd name="T5" fmla="*/ 0 h 1596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15962" fill="none" extrusionOk="0">
                  <a:moveTo>
                    <a:pt x="20300" y="0"/>
                  </a:moveTo>
                  <a:cubicBezTo>
                    <a:pt x="21160" y="2365"/>
                    <a:pt x="21600" y="4862"/>
                    <a:pt x="21600" y="7379"/>
                  </a:cubicBezTo>
                  <a:cubicBezTo>
                    <a:pt x="21600" y="10331"/>
                    <a:pt x="20994" y="13252"/>
                    <a:pt x="19821" y="15962"/>
                  </a:cubicBezTo>
                </a:path>
                <a:path w="21600" h="15962" stroke="0" extrusionOk="0">
                  <a:moveTo>
                    <a:pt x="20300" y="0"/>
                  </a:moveTo>
                  <a:cubicBezTo>
                    <a:pt x="21160" y="2365"/>
                    <a:pt x="21600" y="4862"/>
                    <a:pt x="21600" y="7379"/>
                  </a:cubicBezTo>
                  <a:cubicBezTo>
                    <a:pt x="21600" y="10331"/>
                    <a:pt x="20994" y="13252"/>
                    <a:pt x="19821" y="15962"/>
                  </a:cubicBezTo>
                  <a:lnTo>
                    <a:pt x="0" y="7379"/>
                  </a:lnTo>
                  <a:lnTo>
                    <a:pt x="2030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3128" name="Group 39"/>
            <p:cNvGrpSpPr>
              <a:grpSpLocks/>
            </p:cNvGrpSpPr>
            <p:nvPr/>
          </p:nvGrpSpPr>
          <p:grpSpPr bwMode="auto">
            <a:xfrm>
              <a:off x="4096" y="2342"/>
              <a:ext cx="867" cy="1149"/>
              <a:chOff x="4377" y="2704"/>
              <a:chExt cx="635" cy="797"/>
            </a:xfrm>
          </p:grpSpPr>
          <p:sp>
            <p:nvSpPr>
              <p:cNvPr id="3134" name="AutoShape 9"/>
              <p:cNvSpPr>
                <a:spLocks noChangeArrowheads="1"/>
              </p:cNvSpPr>
              <p:nvPr/>
            </p:nvSpPr>
            <p:spPr bwMode="auto">
              <a:xfrm rot="-10733881">
                <a:off x="4377" y="2704"/>
                <a:ext cx="635" cy="797"/>
              </a:xfrm>
              <a:prstGeom prst="cube">
                <a:avLst>
                  <a:gd name="adj" fmla="val 2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3135" name="WordArt 22"/>
              <p:cNvSpPr>
                <a:spLocks noChangeArrowheads="1" noChangeShapeType="1" noTextEdit="1"/>
              </p:cNvSpPr>
              <p:nvPr/>
            </p:nvSpPr>
            <p:spPr bwMode="auto">
              <a:xfrm>
                <a:off x="4694" y="3067"/>
                <a:ext cx="212" cy="22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altLang="ja-JP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ＭＳ Ｐゴシック" panose="020B0600070205080204" pitchFamily="50" charset="-128"/>
                  </a:rPr>
                  <a:t>S</a:t>
                </a:r>
                <a:endPara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endParaRPr>
              </a:p>
            </p:txBody>
          </p:sp>
        </p:grpSp>
        <p:sp>
          <p:nvSpPr>
            <p:cNvPr id="3129" name="Arc 42"/>
            <p:cNvSpPr>
              <a:spLocks/>
            </p:cNvSpPr>
            <p:nvPr/>
          </p:nvSpPr>
          <p:spPr bwMode="auto">
            <a:xfrm rot="11656742" flipV="1">
              <a:off x="3061" y="2069"/>
              <a:ext cx="1110" cy="458"/>
            </a:xfrm>
            <a:custGeom>
              <a:avLst/>
              <a:gdLst>
                <a:gd name="T0" fmla="*/ 0 w 42920"/>
                <a:gd name="T1" fmla="*/ 0 h 21600"/>
                <a:gd name="T2" fmla="*/ 0 w 42920"/>
                <a:gd name="T3" fmla="*/ 0 h 21600"/>
                <a:gd name="T4" fmla="*/ 0 w 4292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20" h="21600" fill="none" extrusionOk="0">
                  <a:moveTo>
                    <a:pt x="-1" y="18134"/>
                  </a:moveTo>
                  <a:cubicBezTo>
                    <a:pt x="1698" y="7680"/>
                    <a:pt x="10728" y="-1"/>
                    <a:pt x="21320" y="0"/>
                  </a:cubicBezTo>
                  <a:cubicBezTo>
                    <a:pt x="33249" y="0"/>
                    <a:pt x="42920" y="9670"/>
                    <a:pt x="42920" y="21600"/>
                  </a:cubicBezTo>
                </a:path>
                <a:path w="42920" h="21600" stroke="0" extrusionOk="0">
                  <a:moveTo>
                    <a:pt x="-1" y="18134"/>
                  </a:moveTo>
                  <a:cubicBezTo>
                    <a:pt x="1698" y="7680"/>
                    <a:pt x="10728" y="-1"/>
                    <a:pt x="21320" y="0"/>
                  </a:cubicBezTo>
                  <a:cubicBezTo>
                    <a:pt x="33249" y="0"/>
                    <a:pt x="42920" y="9670"/>
                    <a:pt x="42920" y="21600"/>
                  </a:cubicBezTo>
                  <a:lnTo>
                    <a:pt x="21320" y="21600"/>
                  </a:lnTo>
                  <a:lnTo>
                    <a:pt x="-1" y="18134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3130" name="Group 43"/>
            <p:cNvGrpSpPr>
              <a:grpSpLocks/>
            </p:cNvGrpSpPr>
            <p:nvPr/>
          </p:nvGrpSpPr>
          <p:grpSpPr bwMode="auto">
            <a:xfrm>
              <a:off x="2154" y="2341"/>
              <a:ext cx="849" cy="1149"/>
              <a:chOff x="2835" y="2704"/>
              <a:chExt cx="635" cy="797"/>
            </a:xfrm>
          </p:grpSpPr>
          <p:sp>
            <p:nvSpPr>
              <p:cNvPr id="3132" name="AutoShape 10"/>
              <p:cNvSpPr>
                <a:spLocks noChangeArrowheads="1"/>
              </p:cNvSpPr>
              <p:nvPr/>
            </p:nvSpPr>
            <p:spPr bwMode="auto">
              <a:xfrm rot="-10750402">
                <a:off x="2835" y="2704"/>
                <a:ext cx="635" cy="797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3133" name="WordArt 20"/>
              <p:cNvSpPr>
                <a:spLocks noChangeArrowheads="1" noChangeShapeType="1" noTextEdit="1"/>
              </p:cNvSpPr>
              <p:nvPr/>
            </p:nvSpPr>
            <p:spPr bwMode="auto">
              <a:xfrm rot="10712887">
                <a:off x="3152" y="3067"/>
                <a:ext cx="204" cy="18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altLang="ja-JP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ＭＳ Ｐゴシック" panose="020B0600070205080204" pitchFamily="50" charset="-128"/>
                  </a:rPr>
                  <a:t>N</a:t>
                </a:r>
                <a:endPara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endParaRPr>
              </a:p>
            </p:txBody>
          </p:sp>
        </p:grpSp>
        <p:sp>
          <p:nvSpPr>
            <p:cNvPr id="3131" name="AutoShape 46"/>
            <p:cNvSpPr>
              <a:spLocks noChangeArrowheads="1"/>
            </p:cNvSpPr>
            <p:nvPr/>
          </p:nvSpPr>
          <p:spPr bwMode="auto">
            <a:xfrm>
              <a:off x="2366" y="935"/>
              <a:ext cx="2601" cy="28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1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5400" y="1080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3076" name="Line 50"/>
          <p:cNvSpPr>
            <a:spLocks noChangeShapeType="1"/>
          </p:cNvSpPr>
          <p:nvPr/>
        </p:nvSpPr>
        <p:spPr bwMode="auto">
          <a:xfrm>
            <a:off x="3492500" y="50133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75" name="グループ化 74"/>
          <p:cNvGrpSpPr>
            <a:grpSpLocks/>
          </p:cNvGrpSpPr>
          <p:nvPr/>
        </p:nvGrpSpPr>
        <p:grpSpPr bwMode="auto">
          <a:xfrm rot="-125835">
            <a:off x="3059113" y="3284538"/>
            <a:ext cx="360362" cy="319087"/>
            <a:chOff x="4572001" y="5185302"/>
            <a:chExt cx="1401761" cy="1268033"/>
          </a:xfrm>
        </p:grpSpPr>
        <p:sp>
          <p:nvSpPr>
            <p:cNvPr id="76" name="円/楕円 75"/>
            <p:cNvSpPr/>
            <p:nvPr/>
          </p:nvSpPr>
          <p:spPr>
            <a:xfrm>
              <a:off x="4572001" y="5185302"/>
              <a:ext cx="1401761" cy="126803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1" name="円/楕円 76"/>
            <p:cNvSpPr/>
            <p:nvPr/>
          </p:nvSpPr>
          <p:spPr>
            <a:xfrm>
              <a:off x="5029068" y="5602136"/>
              <a:ext cx="512537" cy="42898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71" name="グループ化 70"/>
          <p:cNvGrpSpPr>
            <a:grpSpLocks/>
          </p:cNvGrpSpPr>
          <p:nvPr/>
        </p:nvGrpSpPr>
        <p:grpSpPr bwMode="auto">
          <a:xfrm>
            <a:off x="5795963" y="3284538"/>
            <a:ext cx="287337" cy="301625"/>
            <a:chOff x="6088063" y="5222405"/>
            <a:chExt cx="1401761" cy="1268033"/>
          </a:xfrm>
        </p:grpSpPr>
        <p:sp>
          <p:nvSpPr>
            <p:cNvPr id="72" name="円/楕円 71"/>
            <p:cNvSpPr/>
            <p:nvPr/>
          </p:nvSpPr>
          <p:spPr>
            <a:xfrm>
              <a:off x="6088063" y="5222405"/>
              <a:ext cx="1401761" cy="126803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73" name="直線コネクタ 72"/>
            <p:cNvCxnSpPr>
              <a:stCxn id="72" idx="2"/>
              <a:endCxn id="72" idx="6"/>
            </p:cNvCxnSpPr>
            <p:nvPr/>
          </p:nvCxnSpPr>
          <p:spPr>
            <a:xfrm>
              <a:off x="6088063" y="5856419"/>
              <a:ext cx="1401761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>
              <a:stCxn id="72" idx="0"/>
              <a:endCxn id="72" idx="4"/>
            </p:cNvCxnSpPr>
            <p:nvPr/>
          </p:nvCxnSpPr>
          <p:spPr>
            <a:xfrm>
              <a:off x="6785072" y="5222405"/>
              <a:ext cx="0" cy="126803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下矢印 3"/>
          <p:cNvSpPr>
            <a:spLocks noChangeArrowheads="1"/>
          </p:cNvSpPr>
          <p:nvPr/>
        </p:nvSpPr>
        <p:spPr bwMode="auto">
          <a:xfrm rot="5416219" flipH="1">
            <a:off x="3455194" y="3680619"/>
            <a:ext cx="217487" cy="288925"/>
          </a:xfrm>
          <a:prstGeom prst="downArrow">
            <a:avLst>
              <a:gd name="adj1" fmla="val 50000"/>
              <a:gd name="adj2" fmla="val 66424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4681" name="WordArt 105"/>
          <p:cNvSpPr>
            <a:spLocks noChangeArrowheads="1" noChangeShapeType="1" noTextEdit="1"/>
          </p:cNvSpPr>
          <p:nvPr/>
        </p:nvSpPr>
        <p:spPr bwMode="auto">
          <a:xfrm>
            <a:off x="4211638" y="4149725"/>
            <a:ext cx="720725" cy="287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電流</a:t>
            </a:r>
          </a:p>
        </p:txBody>
      </p:sp>
      <p:sp>
        <p:nvSpPr>
          <p:cNvPr id="24682" name="WordArt 106"/>
          <p:cNvSpPr>
            <a:spLocks noChangeArrowheads="1" noChangeShapeType="1" noTextEdit="1"/>
          </p:cNvSpPr>
          <p:nvPr/>
        </p:nvSpPr>
        <p:spPr bwMode="auto">
          <a:xfrm>
            <a:off x="4427538" y="2133600"/>
            <a:ext cx="3600450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導線に右向きの力がはたらく</a:t>
            </a:r>
          </a:p>
        </p:txBody>
      </p:sp>
      <p:sp>
        <p:nvSpPr>
          <p:cNvPr id="24683" name="WordArt 107"/>
          <p:cNvSpPr>
            <a:spLocks noChangeArrowheads="1" noChangeShapeType="1" noTextEdit="1"/>
          </p:cNvSpPr>
          <p:nvPr/>
        </p:nvSpPr>
        <p:spPr bwMode="auto">
          <a:xfrm>
            <a:off x="4427538" y="1628775"/>
            <a:ext cx="3744912" cy="3587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逆向きに電流が流れると</a:t>
            </a:r>
          </a:p>
        </p:txBody>
      </p:sp>
      <p:sp>
        <p:nvSpPr>
          <p:cNvPr id="24684" name="WordArt 108"/>
          <p:cNvSpPr>
            <a:spLocks noChangeArrowheads="1" noChangeShapeType="1" noTextEdit="1"/>
          </p:cNvSpPr>
          <p:nvPr/>
        </p:nvSpPr>
        <p:spPr bwMode="auto">
          <a:xfrm>
            <a:off x="4427538" y="1052513"/>
            <a:ext cx="3600450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導線に左向きの力がはたらく</a:t>
            </a:r>
          </a:p>
        </p:txBody>
      </p:sp>
      <p:sp>
        <p:nvSpPr>
          <p:cNvPr id="112" name="下矢印 3"/>
          <p:cNvSpPr>
            <a:spLocks noChangeArrowheads="1"/>
          </p:cNvSpPr>
          <p:nvPr/>
        </p:nvSpPr>
        <p:spPr bwMode="auto">
          <a:xfrm rot="-10844362">
            <a:off x="7885113" y="2997200"/>
            <a:ext cx="187325" cy="530225"/>
          </a:xfrm>
          <a:prstGeom prst="downArrow">
            <a:avLst>
              <a:gd name="adj1" fmla="val 50000"/>
              <a:gd name="adj2" fmla="val 117243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3" name="下矢印 3"/>
          <p:cNvSpPr>
            <a:spLocks noChangeArrowheads="1"/>
          </p:cNvSpPr>
          <p:nvPr/>
        </p:nvSpPr>
        <p:spPr bwMode="auto">
          <a:xfrm rot="3207480" flipH="1">
            <a:off x="7671594" y="3569494"/>
            <a:ext cx="215900" cy="509588"/>
          </a:xfrm>
          <a:prstGeom prst="downArrow">
            <a:avLst>
              <a:gd name="adj1" fmla="val 50000"/>
              <a:gd name="adj2" fmla="val 120047"/>
            </a:avLst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4" name="下矢印 3"/>
          <p:cNvSpPr>
            <a:spLocks noChangeArrowheads="1"/>
          </p:cNvSpPr>
          <p:nvPr/>
        </p:nvSpPr>
        <p:spPr bwMode="auto">
          <a:xfrm rot="5630666" flipH="1">
            <a:off x="7518400" y="3290888"/>
            <a:ext cx="142875" cy="561975"/>
          </a:xfrm>
          <a:prstGeom prst="downArrow">
            <a:avLst>
              <a:gd name="adj1" fmla="val 50000"/>
              <a:gd name="adj2" fmla="val 178184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4691" name="正方形/長方形 24690"/>
          <p:cNvSpPr/>
          <p:nvPr/>
        </p:nvSpPr>
        <p:spPr>
          <a:xfrm>
            <a:off x="662130" y="5822449"/>
            <a:ext cx="486222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「ﾌﾚﾐﾝｸﾞ左手の法則」という</a:t>
            </a:r>
          </a:p>
        </p:txBody>
      </p:sp>
      <p:grpSp>
        <p:nvGrpSpPr>
          <p:cNvPr id="63" name="グループ化 62"/>
          <p:cNvGrpSpPr>
            <a:grpSpLocks/>
          </p:cNvGrpSpPr>
          <p:nvPr/>
        </p:nvGrpSpPr>
        <p:grpSpPr bwMode="auto">
          <a:xfrm>
            <a:off x="6372225" y="5157788"/>
            <a:ext cx="1484313" cy="1385887"/>
            <a:chOff x="2483768" y="2818539"/>
            <a:chExt cx="2159500" cy="2006176"/>
          </a:xfrm>
        </p:grpSpPr>
        <p:pic>
          <p:nvPicPr>
            <p:cNvPr id="3105" name="図 6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846" t="4718" r="13231"/>
            <a:stretch>
              <a:fillRect/>
            </a:stretch>
          </p:blipFill>
          <p:spPr bwMode="auto">
            <a:xfrm>
              <a:off x="2483768" y="2818539"/>
              <a:ext cx="2159500" cy="2006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下矢印 3"/>
            <p:cNvSpPr>
              <a:spLocks noChangeArrowheads="1"/>
            </p:cNvSpPr>
            <p:nvPr/>
          </p:nvSpPr>
          <p:spPr bwMode="auto">
            <a:xfrm rot="10855215">
              <a:off x="3712488" y="3071322"/>
              <a:ext cx="187080" cy="528546"/>
            </a:xfrm>
            <a:prstGeom prst="downArrow">
              <a:avLst>
                <a:gd name="adj1" fmla="val 50000"/>
                <a:gd name="adj2" fmla="val 117279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66" name="下矢印 3"/>
            <p:cNvSpPr>
              <a:spLocks noChangeArrowheads="1"/>
            </p:cNvSpPr>
            <p:nvPr/>
          </p:nvSpPr>
          <p:spPr bwMode="auto">
            <a:xfrm rot="-5150306">
              <a:off x="4015589" y="3662781"/>
              <a:ext cx="213716" cy="570477"/>
            </a:xfrm>
            <a:prstGeom prst="downArrow">
              <a:avLst>
                <a:gd name="adj1" fmla="val 50000"/>
                <a:gd name="adj2" fmla="val 129549"/>
              </a:avLst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67" name="下矢印 3"/>
            <p:cNvSpPr>
              <a:spLocks noChangeArrowheads="1"/>
            </p:cNvSpPr>
            <p:nvPr/>
          </p:nvSpPr>
          <p:spPr bwMode="auto">
            <a:xfrm rot="6783968" flipH="1">
              <a:off x="2925366" y="3727019"/>
              <a:ext cx="181543" cy="612050"/>
            </a:xfrm>
            <a:prstGeom prst="downArrow">
              <a:avLst>
                <a:gd name="adj1" fmla="val 50000"/>
                <a:gd name="adj2" fmla="val 122525"/>
              </a:avLst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5724525" y="5661025"/>
            <a:ext cx="781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/>
              <a:t>親指</a:t>
            </a:r>
          </a:p>
        </p:txBody>
      </p:sp>
      <p:sp>
        <p:nvSpPr>
          <p:cNvPr id="10" name="テキスト ボックス 9"/>
          <p:cNvSpPr txBox="1">
            <a:spLocks noChangeArrowheads="1"/>
          </p:cNvSpPr>
          <p:nvPr/>
        </p:nvSpPr>
        <p:spPr bwMode="auto">
          <a:xfrm>
            <a:off x="7812088" y="5805488"/>
            <a:ext cx="647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/>
              <a:t>中指</a:t>
            </a:r>
          </a:p>
        </p:txBody>
      </p:sp>
      <p:sp>
        <p:nvSpPr>
          <p:cNvPr id="24692" name="テキスト ボックス 24691"/>
          <p:cNvSpPr txBox="1">
            <a:spLocks noChangeArrowheads="1"/>
          </p:cNvSpPr>
          <p:nvPr/>
        </p:nvSpPr>
        <p:spPr bwMode="auto">
          <a:xfrm>
            <a:off x="7019925" y="4581525"/>
            <a:ext cx="931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/>
              <a:t>（</a:t>
            </a:r>
            <a:r>
              <a:rPr lang="ja-JP" altLang="en-US">
                <a:solidFill>
                  <a:srgbClr val="FF0000"/>
                </a:solidFill>
              </a:rPr>
              <a:t>磁</a:t>
            </a:r>
            <a:r>
              <a:rPr lang="ja-JP" altLang="en-US"/>
              <a:t>と）</a:t>
            </a:r>
          </a:p>
        </p:txBody>
      </p:sp>
      <p:sp>
        <p:nvSpPr>
          <p:cNvPr id="24688" name="テキスト ボックス 24687"/>
          <p:cNvSpPr txBox="1">
            <a:spLocks noChangeArrowheads="1"/>
          </p:cNvSpPr>
          <p:nvPr/>
        </p:nvSpPr>
        <p:spPr bwMode="auto">
          <a:xfrm>
            <a:off x="7235825" y="4797425"/>
            <a:ext cx="11001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/>
              <a:t>人さし指</a:t>
            </a:r>
          </a:p>
        </p:txBody>
      </p:sp>
      <p:sp>
        <p:nvSpPr>
          <p:cNvPr id="11331" name="Text Box 67"/>
          <p:cNvSpPr txBox="1">
            <a:spLocks noChangeArrowheads="1"/>
          </p:cNvSpPr>
          <p:nvPr/>
        </p:nvSpPr>
        <p:spPr bwMode="auto">
          <a:xfrm>
            <a:off x="4500563" y="5157788"/>
            <a:ext cx="13684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/>
              <a:t>互いに直交</a:t>
            </a:r>
          </a:p>
        </p:txBody>
      </p:sp>
      <p:grpSp>
        <p:nvGrpSpPr>
          <p:cNvPr id="3137" name="Group 65"/>
          <p:cNvGrpSpPr>
            <a:grpSpLocks/>
          </p:cNvGrpSpPr>
          <p:nvPr/>
        </p:nvGrpSpPr>
        <p:grpSpPr bwMode="auto">
          <a:xfrm>
            <a:off x="2700338" y="2924175"/>
            <a:ext cx="1079500" cy="1057275"/>
            <a:chOff x="3696" y="2750"/>
            <a:chExt cx="1224" cy="1165"/>
          </a:xfrm>
        </p:grpSpPr>
        <p:sp>
          <p:nvSpPr>
            <p:cNvPr id="65" name="右矢印 64"/>
            <p:cNvSpPr>
              <a:spLocks noChangeArrowheads="1"/>
            </p:cNvSpPr>
            <p:nvPr/>
          </p:nvSpPr>
          <p:spPr bwMode="auto">
            <a:xfrm rot="5400000">
              <a:off x="3651" y="3294"/>
              <a:ext cx="226" cy="136"/>
            </a:xfrm>
            <a:prstGeom prst="rightArrow">
              <a:avLst>
                <a:gd name="adj1" fmla="val 50000"/>
                <a:gd name="adj2" fmla="val 53238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6" name="右矢印 64"/>
            <p:cNvSpPr>
              <a:spLocks noChangeArrowheads="1"/>
            </p:cNvSpPr>
            <p:nvPr/>
          </p:nvSpPr>
          <p:spPr bwMode="auto">
            <a:xfrm rot="-5400000">
              <a:off x="4735" y="3289"/>
              <a:ext cx="225" cy="144"/>
            </a:xfrm>
            <a:prstGeom prst="rightArrow">
              <a:avLst>
                <a:gd name="adj1" fmla="val 50000"/>
                <a:gd name="adj2" fmla="val 50058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7" name="右矢印 64"/>
            <p:cNvSpPr>
              <a:spLocks noChangeArrowheads="1"/>
            </p:cNvSpPr>
            <p:nvPr/>
          </p:nvSpPr>
          <p:spPr bwMode="auto">
            <a:xfrm rot="10800000">
              <a:off x="4150" y="2750"/>
              <a:ext cx="288" cy="122"/>
            </a:xfrm>
            <a:prstGeom prst="rightArrow">
              <a:avLst>
                <a:gd name="adj1" fmla="val 50000"/>
                <a:gd name="adj2" fmla="val 74342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8" name="右矢印 64"/>
            <p:cNvSpPr>
              <a:spLocks noChangeArrowheads="1"/>
            </p:cNvSpPr>
            <p:nvPr/>
          </p:nvSpPr>
          <p:spPr bwMode="auto">
            <a:xfrm>
              <a:off x="4195" y="3793"/>
              <a:ext cx="290" cy="122"/>
            </a:xfrm>
            <a:prstGeom prst="rightArrow">
              <a:avLst>
                <a:gd name="adj1" fmla="val 50000"/>
                <a:gd name="adj2" fmla="val 74753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5" name="下矢印 3"/>
          <p:cNvSpPr>
            <a:spLocks noChangeArrowheads="1"/>
          </p:cNvSpPr>
          <p:nvPr/>
        </p:nvSpPr>
        <p:spPr bwMode="auto">
          <a:xfrm rot="10881921" flipH="1">
            <a:off x="3779838" y="3141663"/>
            <a:ext cx="142875" cy="503237"/>
          </a:xfrm>
          <a:prstGeom prst="downArrow">
            <a:avLst>
              <a:gd name="adj1" fmla="val 50000"/>
              <a:gd name="adj2" fmla="val 82609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3" name="下矢印 3"/>
          <p:cNvSpPr>
            <a:spLocks noChangeArrowheads="1"/>
          </p:cNvSpPr>
          <p:nvPr/>
        </p:nvSpPr>
        <p:spPr bwMode="auto">
          <a:xfrm rot="5416219" flipH="1">
            <a:off x="2663032" y="3680619"/>
            <a:ext cx="217487" cy="288925"/>
          </a:xfrm>
          <a:prstGeom prst="downArrow">
            <a:avLst>
              <a:gd name="adj1" fmla="val 50000"/>
              <a:gd name="adj2" fmla="val 66424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285" name="WordArt 111"/>
          <p:cNvSpPr>
            <a:spLocks noChangeArrowheads="1" noChangeShapeType="1" noTextEdit="1"/>
          </p:cNvSpPr>
          <p:nvPr/>
        </p:nvSpPr>
        <p:spPr bwMode="auto">
          <a:xfrm>
            <a:off x="4211638" y="3644900"/>
            <a:ext cx="719137" cy="3143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磁界</a:t>
            </a:r>
          </a:p>
        </p:txBody>
      </p:sp>
      <p:sp>
        <p:nvSpPr>
          <p:cNvPr id="14" name="下矢印 3"/>
          <p:cNvSpPr>
            <a:spLocks noChangeArrowheads="1"/>
          </p:cNvSpPr>
          <p:nvPr/>
        </p:nvSpPr>
        <p:spPr bwMode="auto">
          <a:xfrm rot="10881921" flipH="1">
            <a:off x="2555875" y="3141663"/>
            <a:ext cx="142875" cy="503237"/>
          </a:xfrm>
          <a:prstGeom prst="downArrow">
            <a:avLst>
              <a:gd name="adj1" fmla="val 50000"/>
              <a:gd name="adj2" fmla="val 82609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286" name="WordArt 112"/>
          <p:cNvSpPr>
            <a:spLocks noChangeArrowheads="1" noChangeShapeType="1" noTextEdit="1"/>
          </p:cNvSpPr>
          <p:nvPr/>
        </p:nvSpPr>
        <p:spPr bwMode="auto">
          <a:xfrm>
            <a:off x="7235825" y="4076700"/>
            <a:ext cx="433388" cy="2651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電流</a:t>
            </a:r>
          </a:p>
        </p:txBody>
      </p:sp>
      <p:sp>
        <p:nvSpPr>
          <p:cNvPr id="15" name="WordArt 111"/>
          <p:cNvSpPr>
            <a:spLocks noChangeArrowheads="1" noChangeShapeType="1" noTextEdit="1"/>
          </p:cNvSpPr>
          <p:nvPr/>
        </p:nvSpPr>
        <p:spPr bwMode="auto">
          <a:xfrm>
            <a:off x="7812088" y="2708275"/>
            <a:ext cx="503237" cy="2428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磁界</a:t>
            </a:r>
          </a:p>
        </p:txBody>
      </p:sp>
      <p:sp>
        <p:nvSpPr>
          <p:cNvPr id="11287" name="WordArt 113"/>
          <p:cNvSpPr>
            <a:spLocks noChangeArrowheads="1" noChangeShapeType="1" noTextEdit="1"/>
          </p:cNvSpPr>
          <p:nvPr/>
        </p:nvSpPr>
        <p:spPr bwMode="auto">
          <a:xfrm>
            <a:off x="6948488" y="3429000"/>
            <a:ext cx="287337" cy="2397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8000"/>
                </a:solidFill>
                <a:latin typeface="ＭＳ Ｐゴシック" panose="020B0600070205080204" pitchFamily="50" charset="-128"/>
              </a:rPr>
              <a:t>力</a:t>
            </a:r>
          </a:p>
        </p:txBody>
      </p:sp>
      <p:grpSp>
        <p:nvGrpSpPr>
          <p:cNvPr id="21508" name="Group 4"/>
          <p:cNvGrpSpPr>
            <a:grpSpLocks/>
          </p:cNvGrpSpPr>
          <p:nvPr/>
        </p:nvGrpSpPr>
        <p:grpSpPr bwMode="auto">
          <a:xfrm>
            <a:off x="5435600" y="2924175"/>
            <a:ext cx="1008063" cy="1033463"/>
            <a:chOff x="793" y="981"/>
            <a:chExt cx="1551" cy="1422"/>
          </a:xfrm>
        </p:grpSpPr>
        <p:sp>
          <p:nvSpPr>
            <p:cNvPr id="2" name="右矢印 64"/>
            <p:cNvSpPr>
              <a:spLocks noChangeArrowheads="1"/>
            </p:cNvSpPr>
            <p:nvPr/>
          </p:nvSpPr>
          <p:spPr bwMode="auto">
            <a:xfrm rot="5400000">
              <a:off x="2110" y="1660"/>
              <a:ext cx="278" cy="190"/>
            </a:xfrm>
            <a:prstGeom prst="rightArrow">
              <a:avLst>
                <a:gd name="adj1" fmla="val 50000"/>
                <a:gd name="adj2" fmla="val 46875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6" name="右矢印 64"/>
            <p:cNvSpPr>
              <a:spLocks noChangeArrowheads="1"/>
            </p:cNvSpPr>
            <p:nvPr/>
          </p:nvSpPr>
          <p:spPr bwMode="auto">
            <a:xfrm rot="10800000">
              <a:off x="1428" y="2250"/>
              <a:ext cx="322" cy="153"/>
            </a:xfrm>
            <a:prstGeom prst="rightArrow">
              <a:avLst>
                <a:gd name="adj1" fmla="val 50000"/>
                <a:gd name="adj2" fmla="val 67868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7" name="右矢印 64"/>
            <p:cNvSpPr>
              <a:spLocks noChangeArrowheads="1"/>
            </p:cNvSpPr>
            <p:nvPr/>
          </p:nvSpPr>
          <p:spPr bwMode="auto">
            <a:xfrm rot="-5400000">
              <a:off x="735" y="1674"/>
              <a:ext cx="278" cy="162"/>
            </a:xfrm>
            <a:prstGeom prst="rightArrow">
              <a:avLst>
                <a:gd name="adj1" fmla="val 50000"/>
                <a:gd name="adj2" fmla="val 54977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8" name="右矢印 64"/>
            <p:cNvSpPr>
              <a:spLocks noChangeArrowheads="1"/>
            </p:cNvSpPr>
            <p:nvPr/>
          </p:nvSpPr>
          <p:spPr bwMode="auto">
            <a:xfrm>
              <a:off x="1428" y="981"/>
              <a:ext cx="325" cy="153"/>
            </a:xfrm>
            <a:prstGeom prst="rightArrow">
              <a:avLst>
                <a:gd name="adj1" fmla="val 50000"/>
                <a:gd name="adj2" fmla="val 68289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19" name="下矢印 3"/>
          <p:cNvSpPr>
            <a:spLocks noChangeArrowheads="1"/>
          </p:cNvSpPr>
          <p:nvPr/>
        </p:nvSpPr>
        <p:spPr bwMode="auto">
          <a:xfrm rot="10881921" flipH="1">
            <a:off x="6443663" y="3141663"/>
            <a:ext cx="142875" cy="503237"/>
          </a:xfrm>
          <a:prstGeom prst="downArrow">
            <a:avLst>
              <a:gd name="adj1" fmla="val 50000"/>
              <a:gd name="adj2" fmla="val 82609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0" name="下矢印 3"/>
          <p:cNvSpPr>
            <a:spLocks noChangeArrowheads="1"/>
          </p:cNvSpPr>
          <p:nvPr/>
        </p:nvSpPr>
        <p:spPr bwMode="auto">
          <a:xfrm rot="10881921" flipH="1">
            <a:off x="5292725" y="3141663"/>
            <a:ext cx="142875" cy="503237"/>
          </a:xfrm>
          <a:prstGeom prst="downArrow">
            <a:avLst>
              <a:gd name="adj1" fmla="val 50000"/>
              <a:gd name="adj2" fmla="val 82609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" name="下矢印 3"/>
          <p:cNvSpPr>
            <a:spLocks noChangeArrowheads="1"/>
          </p:cNvSpPr>
          <p:nvPr/>
        </p:nvSpPr>
        <p:spPr bwMode="auto">
          <a:xfrm rot="16240961" flipH="1">
            <a:off x="6121401" y="3608387"/>
            <a:ext cx="215900" cy="288925"/>
          </a:xfrm>
          <a:prstGeom prst="downArrow">
            <a:avLst>
              <a:gd name="adj1" fmla="val 50000"/>
              <a:gd name="adj2" fmla="val 66912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1" name="下矢印 3"/>
          <p:cNvSpPr>
            <a:spLocks noChangeArrowheads="1"/>
          </p:cNvSpPr>
          <p:nvPr/>
        </p:nvSpPr>
        <p:spPr bwMode="auto">
          <a:xfrm rot="16240961" flipH="1">
            <a:off x="5472113" y="3608387"/>
            <a:ext cx="215900" cy="288925"/>
          </a:xfrm>
          <a:prstGeom prst="downArrow">
            <a:avLst>
              <a:gd name="adj1" fmla="val 50000"/>
              <a:gd name="adj2" fmla="val 66912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2" name="下矢印 3"/>
          <p:cNvSpPr>
            <a:spLocks noChangeArrowheads="1"/>
          </p:cNvSpPr>
          <p:nvPr/>
        </p:nvSpPr>
        <p:spPr bwMode="auto">
          <a:xfrm rot="14016409" flipH="1">
            <a:off x="8249444" y="3136107"/>
            <a:ext cx="193675" cy="490537"/>
          </a:xfrm>
          <a:prstGeom prst="downArrow">
            <a:avLst>
              <a:gd name="adj1" fmla="val 50000"/>
              <a:gd name="adj2" fmla="val 128820"/>
            </a:avLst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3" name="下矢印 3"/>
          <p:cNvSpPr>
            <a:spLocks noChangeArrowheads="1"/>
          </p:cNvSpPr>
          <p:nvPr/>
        </p:nvSpPr>
        <p:spPr bwMode="auto">
          <a:xfrm rot="16336370" flipH="1">
            <a:off x="8311357" y="3363119"/>
            <a:ext cx="139700" cy="560387"/>
          </a:xfrm>
          <a:prstGeom prst="downArrow">
            <a:avLst>
              <a:gd name="adj1" fmla="val 50000"/>
              <a:gd name="adj2" fmla="val 181718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229" name="Text Box 157"/>
          <p:cNvSpPr txBox="1">
            <a:spLocks noChangeArrowheads="1"/>
          </p:cNvSpPr>
          <p:nvPr/>
        </p:nvSpPr>
        <p:spPr bwMode="auto">
          <a:xfrm>
            <a:off x="2484438" y="3933825"/>
            <a:ext cx="6492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引力</a:t>
            </a:r>
          </a:p>
        </p:txBody>
      </p:sp>
      <p:sp>
        <p:nvSpPr>
          <p:cNvPr id="3230" name="Text Box 158"/>
          <p:cNvSpPr txBox="1">
            <a:spLocks noChangeArrowheads="1"/>
          </p:cNvSpPr>
          <p:nvPr/>
        </p:nvSpPr>
        <p:spPr bwMode="auto">
          <a:xfrm>
            <a:off x="3203575" y="393382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斥力</a:t>
            </a:r>
          </a:p>
        </p:txBody>
      </p:sp>
      <p:sp>
        <p:nvSpPr>
          <p:cNvPr id="3231" name="Text Box 159"/>
          <p:cNvSpPr txBox="1">
            <a:spLocks noChangeArrowheads="1"/>
          </p:cNvSpPr>
          <p:nvPr/>
        </p:nvSpPr>
        <p:spPr bwMode="auto">
          <a:xfrm>
            <a:off x="5867400" y="3933825"/>
            <a:ext cx="6492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引力</a:t>
            </a:r>
          </a:p>
        </p:txBody>
      </p:sp>
      <p:sp>
        <p:nvSpPr>
          <p:cNvPr id="3232" name="Text Box 160"/>
          <p:cNvSpPr txBox="1">
            <a:spLocks noChangeArrowheads="1"/>
          </p:cNvSpPr>
          <p:nvPr/>
        </p:nvSpPr>
        <p:spPr bwMode="auto">
          <a:xfrm>
            <a:off x="5148263" y="393382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斥力</a:t>
            </a:r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4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4" dur="2000" fill="hold"/>
                                        <p:tgtEl>
                                          <p:spTgt spid="31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1.40611E-6 L -0.03942 1.40611E-6 " pathEditMode="relative" ptsTypes="AA">
                                      <p:cBhvr>
                                        <p:cTn id="64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4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4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2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3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3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092 L 0.02378 -0.00092 " pathEditMode="relative" ptsTypes="AA">
                                      <p:cBhvr>
                                        <p:cTn id="140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24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24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24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000"/>
                                        <p:tgtEl>
                                          <p:spTgt spid="11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0" fill="hold"/>
                                        <p:tgtEl>
                                          <p:spTgt spid="24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0" fill="hold"/>
                                        <p:tgtEl>
                                          <p:spTgt spid="24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0"/>
                                        <p:tgtEl>
                                          <p:spTgt spid="246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2" grpId="0" animBg="1"/>
      <p:bldP spid="113" grpId="0" animBg="1"/>
      <p:bldP spid="113" grpId="1" animBg="1"/>
      <p:bldP spid="114" grpId="0" animBg="1"/>
      <p:bldP spid="114" grpId="1" animBg="1"/>
      <p:bldP spid="9" grpId="0"/>
      <p:bldP spid="10" grpId="0"/>
      <p:bldP spid="24692" grpId="0"/>
      <p:bldP spid="24688" grpId="0"/>
      <p:bldP spid="11331" grpId="0"/>
      <p:bldP spid="5" grpId="0" animBg="1"/>
      <p:bldP spid="13" grpId="0" animBg="1"/>
      <p:bldP spid="14" grpId="0" animBg="1"/>
      <p:bldP spid="19" grpId="0" animBg="1"/>
      <p:bldP spid="20" grpId="0" animBg="1"/>
      <p:bldP spid="3" grpId="0" animBg="1"/>
      <p:bldP spid="21" grpId="0" animBg="1"/>
      <p:bldP spid="22" grpId="0" animBg="1"/>
      <p:bldP spid="23" grpId="0" animBg="1"/>
      <p:bldP spid="3229" grpId="0"/>
      <p:bldP spid="3230" grpId="0"/>
      <p:bldP spid="3231" grpId="0"/>
      <p:bldP spid="323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" name="図 6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46" t="4718" r="13231"/>
          <a:stretch>
            <a:fillRect/>
          </a:stretch>
        </p:blipFill>
        <p:spPr bwMode="auto">
          <a:xfrm>
            <a:off x="2268538" y="1773238"/>
            <a:ext cx="4752975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" name="下矢印 3"/>
          <p:cNvSpPr>
            <a:spLocks noChangeArrowheads="1"/>
          </p:cNvSpPr>
          <p:nvPr/>
        </p:nvSpPr>
        <p:spPr bwMode="auto">
          <a:xfrm rot="10855215">
            <a:off x="4972050" y="2225675"/>
            <a:ext cx="412750" cy="950913"/>
          </a:xfrm>
          <a:prstGeom prst="downArrow">
            <a:avLst>
              <a:gd name="adj1" fmla="val 50000"/>
              <a:gd name="adj2" fmla="val 117279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6" name="下矢印 3"/>
          <p:cNvSpPr>
            <a:spLocks noChangeArrowheads="1"/>
          </p:cNvSpPr>
          <p:nvPr/>
        </p:nvSpPr>
        <p:spPr bwMode="auto">
          <a:xfrm rot="-5150306">
            <a:off x="5684838" y="3173412"/>
            <a:ext cx="381000" cy="1254125"/>
          </a:xfrm>
          <a:prstGeom prst="downArrow">
            <a:avLst>
              <a:gd name="adj1" fmla="val 50000"/>
              <a:gd name="adj2" fmla="val 158884"/>
            </a:avLst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7" name="下矢印 3"/>
          <p:cNvSpPr>
            <a:spLocks noChangeArrowheads="1"/>
          </p:cNvSpPr>
          <p:nvPr/>
        </p:nvSpPr>
        <p:spPr bwMode="auto">
          <a:xfrm rot="6783968" flipH="1">
            <a:off x="3279775" y="3279775"/>
            <a:ext cx="323850" cy="1346200"/>
          </a:xfrm>
          <a:prstGeom prst="downArrow">
            <a:avLst>
              <a:gd name="adj1" fmla="val 50000"/>
              <a:gd name="adj2" fmla="val 150263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100" name="WordArt 10"/>
          <p:cNvSpPr>
            <a:spLocks noChangeArrowheads="1" noChangeShapeType="1" noTextEdit="1"/>
          </p:cNvSpPr>
          <p:nvPr/>
        </p:nvSpPr>
        <p:spPr bwMode="auto">
          <a:xfrm>
            <a:off x="4643438" y="836613"/>
            <a:ext cx="1368425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磁界</a:t>
            </a:r>
          </a:p>
        </p:txBody>
      </p:sp>
      <p:sp>
        <p:nvSpPr>
          <p:cNvPr id="4101" name="WordArt 11"/>
          <p:cNvSpPr>
            <a:spLocks noChangeArrowheads="1" noChangeShapeType="1" noTextEdit="1"/>
          </p:cNvSpPr>
          <p:nvPr/>
        </p:nvSpPr>
        <p:spPr bwMode="auto">
          <a:xfrm>
            <a:off x="7235825" y="3644900"/>
            <a:ext cx="1152525" cy="5762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電流</a:t>
            </a:r>
          </a:p>
        </p:txBody>
      </p:sp>
      <p:sp>
        <p:nvSpPr>
          <p:cNvPr id="4102" name="WordArt 12"/>
          <p:cNvSpPr>
            <a:spLocks noChangeArrowheads="1" noChangeShapeType="1" noTextEdit="1"/>
          </p:cNvSpPr>
          <p:nvPr/>
        </p:nvSpPr>
        <p:spPr bwMode="auto">
          <a:xfrm>
            <a:off x="1258888" y="3141663"/>
            <a:ext cx="720725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8000"/>
                </a:solidFill>
                <a:latin typeface="ＭＳ Ｐゴシック" panose="020B0600070205080204" pitchFamily="50" charset="-128"/>
              </a:rPr>
              <a:t>力</a:t>
            </a:r>
          </a:p>
        </p:txBody>
      </p:sp>
      <p:sp>
        <p:nvSpPr>
          <p:cNvPr id="4103" name="WordArt 13"/>
          <p:cNvSpPr>
            <a:spLocks noChangeArrowheads="1" noChangeShapeType="1" noTextEdit="1"/>
          </p:cNvSpPr>
          <p:nvPr/>
        </p:nvSpPr>
        <p:spPr bwMode="auto">
          <a:xfrm>
            <a:off x="2268538" y="5589588"/>
            <a:ext cx="4895850" cy="7191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フレミング左手の法則</a:t>
            </a:r>
          </a:p>
        </p:txBody>
      </p:sp>
      <p:grpSp>
        <p:nvGrpSpPr>
          <p:cNvPr id="4111" name="Group 15"/>
          <p:cNvGrpSpPr>
            <a:grpSpLocks/>
          </p:cNvGrpSpPr>
          <p:nvPr/>
        </p:nvGrpSpPr>
        <p:grpSpPr bwMode="auto">
          <a:xfrm rot="11983240">
            <a:off x="5435600" y="2924175"/>
            <a:ext cx="649288" cy="576263"/>
            <a:chOff x="4830" y="890"/>
            <a:chExt cx="409" cy="363"/>
          </a:xfrm>
        </p:grpSpPr>
        <p:sp>
          <p:nvSpPr>
            <p:cNvPr id="4109" name="Line 13"/>
            <p:cNvSpPr>
              <a:spLocks noChangeShapeType="1"/>
            </p:cNvSpPr>
            <p:nvPr/>
          </p:nvSpPr>
          <p:spPr bwMode="auto">
            <a:xfrm>
              <a:off x="4830" y="890"/>
              <a:ext cx="40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0" name="Line 14"/>
            <p:cNvSpPr>
              <a:spLocks noChangeShapeType="1"/>
            </p:cNvSpPr>
            <p:nvPr/>
          </p:nvSpPr>
          <p:spPr bwMode="auto">
            <a:xfrm>
              <a:off x="5239" y="890"/>
              <a:ext cx="0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112" name="Group 16"/>
          <p:cNvGrpSpPr>
            <a:grpSpLocks/>
          </p:cNvGrpSpPr>
          <p:nvPr/>
        </p:nvGrpSpPr>
        <p:grpSpPr bwMode="auto">
          <a:xfrm rot="28507284">
            <a:off x="3743325" y="3178176"/>
            <a:ext cx="649287" cy="576262"/>
            <a:chOff x="4830" y="890"/>
            <a:chExt cx="409" cy="363"/>
          </a:xfrm>
        </p:grpSpPr>
        <p:sp>
          <p:nvSpPr>
            <p:cNvPr id="4113" name="Line 17"/>
            <p:cNvSpPr>
              <a:spLocks noChangeShapeType="1"/>
            </p:cNvSpPr>
            <p:nvPr/>
          </p:nvSpPr>
          <p:spPr bwMode="auto">
            <a:xfrm>
              <a:off x="4830" y="890"/>
              <a:ext cx="40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4" name="Line 18"/>
            <p:cNvSpPr>
              <a:spLocks noChangeShapeType="1"/>
            </p:cNvSpPr>
            <p:nvPr/>
          </p:nvSpPr>
          <p:spPr bwMode="auto">
            <a:xfrm>
              <a:off x="5239" y="890"/>
              <a:ext cx="0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4115" name="WordArt 19"/>
          <p:cNvSpPr>
            <a:spLocks noChangeArrowheads="1" noChangeShapeType="1" noTextEdit="1"/>
          </p:cNvSpPr>
          <p:nvPr/>
        </p:nvSpPr>
        <p:spPr bwMode="auto">
          <a:xfrm>
            <a:off x="539750" y="2276475"/>
            <a:ext cx="34290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00"/>
                </a:solidFill>
                <a:latin typeface="ＭＳ Ｐゴシック" panose="020B0600070205080204" pitchFamily="50" charset="-128"/>
              </a:rPr>
              <a:t>互いに直交させる</a:t>
            </a:r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  <p:bldP spid="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468313" y="6092825"/>
            <a:ext cx="71294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2012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7f4ae487b5c1576f135a432a2f9b49d14a9b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1992</TotalTime>
  <Words>153</Words>
  <Application>Microsoft Office PowerPoint</Application>
  <PresentationFormat>画面に合わせる (4:3)</PresentationFormat>
  <Paragraphs>51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Arial</vt:lpstr>
      <vt:lpstr>ＭＳ Ｐゴシック</vt:lpstr>
      <vt:lpstr>Calibri</vt:lpstr>
      <vt:lpstr>HGS創英角ﾎﾟｯﾌﾟ体</vt:lpstr>
      <vt:lpstr>標準デザイン</vt:lpstr>
      <vt:lpstr>かぶ２</vt:lpstr>
      <vt:lpstr>ﾌﾚﾐﾝｸﾞ左手の法則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freming</dc:title>
  <dc:creator>柏市教育研究所</dc:creator>
  <cp:lastModifiedBy>柏市立教育研究所</cp:lastModifiedBy>
  <cp:revision>138</cp:revision>
  <dcterms:created xsi:type="dcterms:W3CDTF">2012-03-15T04:11:42Z</dcterms:created>
  <dcterms:modified xsi:type="dcterms:W3CDTF">2020-12-07T06:43:44Z</dcterms:modified>
</cp:coreProperties>
</file>