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8"/>
  </p:notesMasterIdLst>
  <p:sldIdLst>
    <p:sldId id="256" r:id="rId3"/>
    <p:sldId id="259" r:id="rId4"/>
    <p:sldId id="270" r:id="rId5"/>
    <p:sldId id="269" r:id="rId6"/>
    <p:sldId id="271" r:id="rId7"/>
    <p:sldId id="272" r:id="rId8"/>
    <p:sldId id="274" r:id="rId9"/>
    <p:sldId id="275" r:id="rId10"/>
    <p:sldId id="265" r:id="rId11"/>
    <p:sldId id="277" r:id="rId12"/>
    <p:sldId id="267" r:id="rId13"/>
    <p:sldId id="268" r:id="rId14"/>
    <p:sldId id="278" r:id="rId15"/>
    <p:sldId id="279" r:id="rId16"/>
    <p:sldId id="280" r:id="rId17"/>
  </p:sldIdLst>
  <p:sldSz cx="9144000" cy="6858000" type="screen4x3"/>
  <p:notesSz cx="6858000" cy="9144000"/>
  <p:custDataLst>
    <p:tags r:id="rId19"/>
  </p:custDataLst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3399"/>
    <a:srgbClr val="0000FF"/>
    <a:srgbClr val="723BFD"/>
    <a:srgbClr val="000000"/>
    <a:srgbClr val="FF0000"/>
    <a:srgbClr val="FF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94660"/>
  </p:normalViewPr>
  <p:slideViewPr>
    <p:cSldViewPr>
      <p:cViewPr varScale="1">
        <p:scale>
          <a:sx n="102" d="100"/>
          <a:sy n="102" d="100"/>
        </p:scale>
        <p:origin x="2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3BFEC10-45B5-42A9-85E0-D9836B0C8894}" type="datetimeFigureOut">
              <a:rPr lang="ja-JP" altLang="en-US"/>
              <a:pPr>
                <a:defRPr/>
              </a:pPr>
              <a:t>2020/12/7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79F50-1DED-4D41-84CE-12CBDCD1542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7412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DB46D61-13EF-4E5B-818A-FFDAD88A7848}" type="slidenum">
              <a:rPr lang="ja-JP" altLang="en-US"/>
              <a:pPr eaLnBrk="1" hangingPunct="1"/>
              <a:t>13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DE3B1-FB65-4598-8348-D966F6E302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7794771"/>
      </p:ext>
    </p:extLst>
  </p:cSld>
  <p:clrMapOvr>
    <a:masterClrMapping/>
  </p:clrMapOvr>
  <p:transition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2ABC7-4B38-4D30-A0F6-D74066691F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1120761"/>
      </p:ext>
    </p:extLst>
  </p:cSld>
  <p:clrMapOvr>
    <a:masterClrMapping/>
  </p:clrMapOvr>
  <p:transition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754EC-5531-4A00-8FF8-A88EF751A54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6033836"/>
      </p:ext>
    </p:extLst>
  </p:cSld>
  <p:clrMapOvr>
    <a:masterClrMapping/>
  </p:clrMapOvr>
  <p:transition advTm="8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86C0AC-B363-4894-B929-DCB9AC2FC48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13B20-9C0B-4173-A88F-C03ED89DF98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9949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FD508D-DCA5-488E-9AC5-2AF4324AF8E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07992-2784-4A22-B0A5-169B8648AA8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2073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26D6F-D459-4FF2-BF25-9998C6649EF9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6845C-2CE6-4745-B4C8-D753E8DD05E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4325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1CF754-A255-4F67-90AB-F3EA8E86F6D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242A7-A477-4467-A880-06A531D2509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932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4F08FD-B602-4F40-95B4-AA1ABCDD4E1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A9579-E059-4E72-BB84-B8D840FE3B0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7231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987004-E006-45BE-94C1-2FC3C0B16A9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C79BA-8790-44CF-91F1-A88F67EEA82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4273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555727-33FD-4D07-AE0D-A236983659D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54C7B-BD2A-46E2-BC72-32754E9ED84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37547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79E881-3A44-4C84-BEE1-049E029C2C5A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B36BE-8552-4677-BF1B-FB850E1F348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98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EFE6C-AEB2-4614-B54A-E806A06A0A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26254"/>
      </p:ext>
    </p:extLst>
  </p:cSld>
  <p:clrMapOvr>
    <a:masterClrMapping/>
  </p:clrMapOvr>
  <p:transition advTm="8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00CACC-7ACA-4008-BDAE-C162B333D64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500BE-C41E-4E98-AEEF-BE3D23324A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16481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B62536-4275-419F-B4EF-5AE85AE3104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3BA9C-9441-4E70-80B6-BEA8BB221A8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7953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035782-75EA-4C5A-B664-705EE786226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0DCCC-FC22-4F40-968A-879D045E459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165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9BF02E-5F6D-43C9-8122-B972A37449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6400236"/>
      </p:ext>
    </p:extLst>
  </p:cSld>
  <p:clrMapOvr>
    <a:masterClrMapping/>
  </p:clrMapOvr>
  <p:transition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72EF2-9BA2-4492-A07C-071A1D3AD4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708585"/>
      </p:ext>
    </p:extLst>
  </p:cSld>
  <p:clrMapOvr>
    <a:masterClrMapping/>
  </p:clrMapOvr>
  <p:transition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78432F-1FF5-47EF-91C1-831DBE0195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8487929"/>
      </p:ext>
    </p:extLst>
  </p:cSld>
  <p:clrMapOvr>
    <a:masterClrMapping/>
  </p:clrMapOvr>
  <p:transition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B2615-DD8E-4442-8654-15BB637D7D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2059164"/>
      </p:ext>
    </p:extLst>
  </p:cSld>
  <p:clrMapOvr>
    <a:masterClrMapping/>
  </p:clrMapOvr>
  <p:transition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230DFB-4F95-4878-A39E-003A1A245C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4887370"/>
      </p:ext>
    </p:extLst>
  </p:cSld>
  <p:clrMapOvr>
    <a:masterClrMapping/>
  </p:clrMapOvr>
  <p:transition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68CF56-7F48-4CEB-877E-1435FDAC22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080062"/>
      </p:ext>
    </p:extLst>
  </p:cSld>
  <p:clrMapOvr>
    <a:masterClrMapping/>
  </p:clrMapOvr>
  <p:transition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E5F06A-8AF7-41B7-9254-2B014BBF4D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4477760"/>
      </p:ext>
    </p:extLst>
  </p:cSld>
  <p:clrMapOvr>
    <a:masterClrMapping/>
  </p:clrMapOvr>
  <p:transition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864513-3A38-4F4D-BE1A-321B3797F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8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8E6BF831-CDB0-49C4-862A-C17F5F477DD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B5240D-C164-4051-B256-D77132059EEE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32775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6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7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4" name="Group 46"/>
          <p:cNvGrpSpPr>
            <a:grpSpLocks/>
          </p:cNvGrpSpPr>
          <p:nvPr/>
        </p:nvGrpSpPr>
        <p:grpSpPr bwMode="auto">
          <a:xfrm rot="-2196992">
            <a:off x="1908175" y="4365625"/>
            <a:ext cx="419100" cy="431800"/>
            <a:chOff x="1111" y="1979"/>
            <a:chExt cx="1043" cy="1088"/>
          </a:xfrm>
        </p:grpSpPr>
        <p:sp>
          <p:nvSpPr>
            <p:cNvPr id="2399" name="AutoShape 47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0" name="AutoShape 48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1" name="AutoShape 49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2" name="AutoShape 50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3" name="Rectangle 51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" name="Rectangle 52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5" name="AutoShape 53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06" name="Rectangle 54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03" name="Group 55"/>
          <p:cNvGrpSpPr>
            <a:grpSpLocks/>
          </p:cNvGrpSpPr>
          <p:nvPr/>
        </p:nvGrpSpPr>
        <p:grpSpPr bwMode="auto">
          <a:xfrm rot="2089579">
            <a:off x="1979613" y="3716338"/>
            <a:ext cx="433387" cy="431800"/>
            <a:chOff x="1111" y="1979"/>
            <a:chExt cx="1043" cy="1088"/>
          </a:xfrm>
        </p:grpSpPr>
        <p:sp>
          <p:nvSpPr>
            <p:cNvPr id="2391" name="AutoShape 56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2" name="AutoShape 57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3" name="AutoShape 58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4" name="AutoShape 59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Rectangle 60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6" name="Rectangle 61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7" name="AutoShape 62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8" name="Rectangle 63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12" name="Group 64"/>
          <p:cNvGrpSpPr>
            <a:grpSpLocks/>
          </p:cNvGrpSpPr>
          <p:nvPr/>
        </p:nvGrpSpPr>
        <p:grpSpPr bwMode="auto">
          <a:xfrm>
            <a:off x="900113" y="3716338"/>
            <a:ext cx="431800" cy="431800"/>
            <a:chOff x="1111" y="1979"/>
            <a:chExt cx="1043" cy="1088"/>
          </a:xfrm>
        </p:grpSpPr>
        <p:sp>
          <p:nvSpPr>
            <p:cNvPr id="2383" name="AutoShape 6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4" name="AutoShape 6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5" name="AutoShape 6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" name="AutoShape 6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7" name="Rectangle 6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8" name="Rectangle 7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9" name="AutoShape 7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90" name="Rectangle 7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52" name="Group 104"/>
          <p:cNvGrpSpPr>
            <a:grpSpLocks/>
          </p:cNvGrpSpPr>
          <p:nvPr/>
        </p:nvGrpSpPr>
        <p:grpSpPr bwMode="auto">
          <a:xfrm rot="-5199019">
            <a:off x="2633663" y="2486025"/>
            <a:ext cx="419100" cy="431800"/>
            <a:chOff x="1111" y="1979"/>
            <a:chExt cx="1043" cy="1088"/>
          </a:xfrm>
        </p:grpSpPr>
        <p:sp>
          <p:nvSpPr>
            <p:cNvPr id="2375" name="AutoShape 10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6" name="AutoShape 10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" name="AutoShape 10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8" name="AutoShape 10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9" name="Rectangle 10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0" name="Rectangle 11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1" name="AutoShape 11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82" name="Rectangle 11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61" name="Group 113"/>
          <p:cNvGrpSpPr>
            <a:grpSpLocks/>
          </p:cNvGrpSpPr>
          <p:nvPr/>
        </p:nvGrpSpPr>
        <p:grpSpPr bwMode="auto">
          <a:xfrm rot="4478038">
            <a:off x="3138488" y="3638550"/>
            <a:ext cx="419100" cy="431800"/>
            <a:chOff x="1111" y="1979"/>
            <a:chExt cx="1043" cy="1088"/>
          </a:xfrm>
        </p:grpSpPr>
        <p:sp>
          <p:nvSpPr>
            <p:cNvPr id="2367" name="AutoShape 114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AutoShape 115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9" name="AutoShape 116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0" name="AutoShape 117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1" name="Rectangle 118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2" name="Rectangle 119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3" name="AutoShape 120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74" name="Rectangle 121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70" name="Group 122"/>
          <p:cNvGrpSpPr>
            <a:grpSpLocks/>
          </p:cNvGrpSpPr>
          <p:nvPr/>
        </p:nvGrpSpPr>
        <p:grpSpPr bwMode="auto">
          <a:xfrm rot="-2196992">
            <a:off x="5219700" y="3573463"/>
            <a:ext cx="419100" cy="431800"/>
            <a:chOff x="1111" y="1979"/>
            <a:chExt cx="1043" cy="1088"/>
          </a:xfrm>
        </p:grpSpPr>
        <p:sp>
          <p:nvSpPr>
            <p:cNvPr id="7" name="AutoShape 123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0" name="AutoShape 124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1" name="AutoShape 125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2" name="AutoShape 126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3" name="Rectangle 127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4" name="Rectangle 128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5" name="AutoShape 129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66" name="Rectangle 130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79" name="Group 131"/>
          <p:cNvGrpSpPr>
            <a:grpSpLocks/>
          </p:cNvGrpSpPr>
          <p:nvPr/>
        </p:nvGrpSpPr>
        <p:grpSpPr bwMode="auto">
          <a:xfrm rot="2385388">
            <a:off x="5292725" y="3068638"/>
            <a:ext cx="419100" cy="431800"/>
            <a:chOff x="1111" y="1979"/>
            <a:chExt cx="1043" cy="1088"/>
          </a:xfrm>
        </p:grpSpPr>
        <p:sp>
          <p:nvSpPr>
            <p:cNvPr id="2351" name="AutoShape 132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2" name="AutoShape 133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3" name="AutoShape 134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4" name="AutoShape 135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5" name="Rectangle 136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6" name="Rectangle 137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7" name="AutoShape 138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58" name="Rectangle 139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88" name="Group 140"/>
          <p:cNvGrpSpPr>
            <a:grpSpLocks/>
          </p:cNvGrpSpPr>
          <p:nvPr/>
        </p:nvGrpSpPr>
        <p:grpSpPr bwMode="auto">
          <a:xfrm rot="-772022">
            <a:off x="1403350" y="2565400"/>
            <a:ext cx="419100" cy="431800"/>
            <a:chOff x="1111" y="1979"/>
            <a:chExt cx="1043" cy="1088"/>
          </a:xfrm>
        </p:grpSpPr>
        <p:sp>
          <p:nvSpPr>
            <p:cNvPr id="2343" name="AutoShape 141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4" name="AutoShape 142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5" name="AutoShape 143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6" name="AutoShape 144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7" name="Rectangle 145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8" name="Rectangle 146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9" name="AutoShape 147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" name="Rectangle 148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197" name="Group 149"/>
          <p:cNvGrpSpPr>
            <a:grpSpLocks/>
          </p:cNvGrpSpPr>
          <p:nvPr/>
        </p:nvGrpSpPr>
        <p:grpSpPr bwMode="auto">
          <a:xfrm rot="-2196992">
            <a:off x="3132138" y="2492375"/>
            <a:ext cx="419100" cy="431800"/>
            <a:chOff x="1111" y="1979"/>
            <a:chExt cx="1043" cy="1088"/>
          </a:xfrm>
        </p:grpSpPr>
        <p:sp>
          <p:nvSpPr>
            <p:cNvPr id="2335" name="AutoShape 150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6" name="AutoShape 151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7" name="AutoShape 152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8" name="AutoShape 153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9" name="Rectangle 154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0" name="Rectangle 155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" name="AutoShape 156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42" name="Rectangle 157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06" name="Group 158"/>
          <p:cNvGrpSpPr>
            <a:grpSpLocks/>
          </p:cNvGrpSpPr>
          <p:nvPr/>
        </p:nvGrpSpPr>
        <p:grpSpPr bwMode="auto">
          <a:xfrm rot="-1819355">
            <a:off x="4716463" y="2636838"/>
            <a:ext cx="419100" cy="431800"/>
            <a:chOff x="1111" y="1979"/>
            <a:chExt cx="1043" cy="1088"/>
          </a:xfrm>
        </p:grpSpPr>
        <p:sp>
          <p:nvSpPr>
            <p:cNvPr id="2327" name="AutoShape 159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8" name="AutoShape 160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9" name="AutoShape 161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0" name="AutoShape 162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1" name="Rectangle 163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" name="Rectangle 164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3" name="AutoShape 165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34" name="Rectangle 166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15" name="Group 167"/>
          <p:cNvGrpSpPr>
            <a:grpSpLocks/>
          </p:cNvGrpSpPr>
          <p:nvPr/>
        </p:nvGrpSpPr>
        <p:grpSpPr bwMode="auto">
          <a:xfrm rot="-2196992">
            <a:off x="5148263" y="4581525"/>
            <a:ext cx="419100" cy="431800"/>
            <a:chOff x="1111" y="1979"/>
            <a:chExt cx="1043" cy="1088"/>
          </a:xfrm>
        </p:grpSpPr>
        <p:sp>
          <p:nvSpPr>
            <p:cNvPr id="2319" name="AutoShape 168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0" name="AutoShape 169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1" name="AutoShape 170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2" name="AutoShape 171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" name="Rectangle 172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4" name="Rectangle 173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5" name="AutoShape 174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26" name="Rectangle 175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24" name="Group 176"/>
          <p:cNvGrpSpPr>
            <a:grpSpLocks/>
          </p:cNvGrpSpPr>
          <p:nvPr/>
        </p:nvGrpSpPr>
        <p:grpSpPr bwMode="auto">
          <a:xfrm rot="-2196992">
            <a:off x="5724525" y="2565400"/>
            <a:ext cx="419100" cy="431800"/>
            <a:chOff x="1111" y="1979"/>
            <a:chExt cx="1043" cy="1088"/>
          </a:xfrm>
        </p:grpSpPr>
        <p:sp>
          <p:nvSpPr>
            <p:cNvPr id="2311" name="AutoShape 177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2" name="AutoShape 178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3" name="AutoShape 179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" name="AutoShape 180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5" name="Rectangle 181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6" name="Rectangle 182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7" name="AutoShape 183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8" name="Rectangle 184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33" name="Group 185"/>
          <p:cNvGrpSpPr>
            <a:grpSpLocks/>
          </p:cNvGrpSpPr>
          <p:nvPr/>
        </p:nvGrpSpPr>
        <p:grpSpPr bwMode="auto">
          <a:xfrm rot="-2196992">
            <a:off x="827088" y="2492375"/>
            <a:ext cx="419100" cy="431800"/>
            <a:chOff x="1111" y="1979"/>
            <a:chExt cx="1043" cy="1088"/>
          </a:xfrm>
        </p:grpSpPr>
        <p:sp>
          <p:nvSpPr>
            <p:cNvPr id="2303" name="AutoShape 186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4" name="AutoShape 187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" name="AutoShape 188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6" name="AutoShape 189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7" name="Rectangle 190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8" name="Rectangle 191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9" name="AutoShape 192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10" name="Rectangle 193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42" name="Group 194"/>
          <p:cNvGrpSpPr>
            <a:grpSpLocks/>
          </p:cNvGrpSpPr>
          <p:nvPr/>
        </p:nvGrpSpPr>
        <p:grpSpPr bwMode="auto">
          <a:xfrm rot="-2196992">
            <a:off x="4946650" y="1836738"/>
            <a:ext cx="419100" cy="431800"/>
            <a:chOff x="1111" y="1979"/>
            <a:chExt cx="1043" cy="1088"/>
          </a:xfrm>
        </p:grpSpPr>
        <p:sp>
          <p:nvSpPr>
            <p:cNvPr id="2295" name="AutoShape 19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4" name="AutoShape 19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7" name="AutoShape 19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8" name="AutoShape 19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9" name="Rectangle 19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0" name="Rectangle 20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1" name="AutoShape 20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302" name="Rectangle 20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51" name="Group 203"/>
          <p:cNvGrpSpPr>
            <a:grpSpLocks/>
          </p:cNvGrpSpPr>
          <p:nvPr/>
        </p:nvGrpSpPr>
        <p:grpSpPr bwMode="auto">
          <a:xfrm rot="-2196992">
            <a:off x="1979613" y="3068638"/>
            <a:ext cx="419100" cy="431800"/>
            <a:chOff x="1111" y="1979"/>
            <a:chExt cx="1043" cy="1088"/>
          </a:xfrm>
        </p:grpSpPr>
        <p:sp>
          <p:nvSpPr>
            <p:cNvPr id="15" name="AutoShape 204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8" name="AutoShape 205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9" name="AutoShape 206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0" name="AutoShape 207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1" name="Rectangle 208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2" name="Rectangle 209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3" name="AutoShape 210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94" name="Rectangle 211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60" name="Group 212"/>
          <p:cNvGrpSpPr>
            <a:grpSpLocks/>
          </p:cNvGrpSpPr>
          <p:nvPr/>
        </p:nvGrpSpPr>
        <p:grpSpPr bwMode="auto">
          <a:xfrm rot="-3143308">
            <a:off x="5240338" y="2432050"/>
            <a:ext cx="419100" cy="431800"/>
            <a:chOff x="1111" y="1979"/>
            <a:chExt cx="1043" cy="1088"/>
          </a:xfrm>
        </p:grpSpPr>
        <p:sp>
          <p:nvSpPr>
            <p:cNvPr id="2279" name="AutoShape 213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0" name="AutoShape 214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1" name="AutoShape 215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2" name="AutoShape 216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3" name="Rectangle 217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4" name="Rectangle 218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5" name="AutoShape 219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86" name="Rectangle 220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69" name="Group 221"/>
          <p:cNvGrpSpPr>
            <a:grpSpLocks/>
          </p:cNvGrpSpPr>
          <p:nvPr/>
        </p:nvGrpSpPr>
        <p:grpSpPr bwMode="auto">
          <a:xfrm rot="493688">
            <a:off x="1476375" y="3716338"/>
            <a:ext cx="431800" cy="431800"/>
            <a:chOff x="1111" y="1979"/>
            <a:chExt cx="1043" cy="1088"/>
          </a:xfrm>
        </p:grpSpPr>
        <p:sp>
          <p:nvSpPr>
            <p:cNvPr id="2271" name="AutoShape 222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2" name="AutoShape 223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3" name="AutoShape 224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4" name="AutoShape 225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5" name="Rectangle 226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6" name="Rectangle 227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7" name="AutoShape 228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6" name="Rectangle 229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78" name="Group 230"/>
          <p:cNvGrpSpPr>
            <a:grpSpLocks/>
          </p:cNvGrpSpPr>
          <p:nvPr/>
        </p:nvGrpSpPr>
        <p:grpSpPr bwMode="auto">
          <a:xfrm>
            <a:off x="1979613" y="1773238"/>
            <a:ext cx="431800" cy="431800"/>
            <a:chOff x="1111" y="1979"/>
            <a:chExt cx="1043" cy="1088"/>
          </a:xfrm>
        </p:grpSpPr>
        <p:sp>
          <p:nvSpPr>
            <p:cNvPr id="2263" name="AutoShape 231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4" name="AutoShape 232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5" name="AutoShape 233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6" name="AutoShape 234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7" name="Rectangle 235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8" name="Rectangle 236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7" name="AutoShape 237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70" name="Rectangle 238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87" name="Group 239"/>
          <p:cNvGrpSpPr>
            <a:grpSpLocks/>
          </p:cNvGrpSpPr>
          <p:nvPr/>
        </p:nvGrpSpPr>
        <p:grpSpPr bwMode="auto">
          <a:xfrm>
            <a:off x="2555875" y="3644900"/>
            <a:ext cx="431800" cy="431800"/>
            <a:chOff x="1111" y="1979"/>
            <a:chExt cx="1043" cy="1088"/>
          </a:xfrm>
        </p:grpSpPr>
        <p:sp>
          <p:nvSpPr>
            <p:cNvPr id="2255" name="AutoShape 240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6" name="AutoShape 241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7" name="AutoShape 242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8" name="AutoShape 243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9" name="Rectangle 244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8" name="Rectangle 245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1" name="AutoShape 246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62" name="Rectangle 247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296" name="Group 248"/>
          <p:cNvGrpSpPr>
            <a:grpSpLocks/>
          </p:cNvGrpSpPr>
          <p:nvPr/>
        </p:nvGrpSpPr>
        <p:grpSpPr bwMode="auto">
          <a:xfrm rot="970572">
            <a:off x="1979613" y="2492375"/>
            <a:ext cx="431800" cy="431800"/>
            <a:chOff x="1111" y="1979"/>
            <a:chExt cx="1043" cy="1088"/>
          </a:xfrm>
        </p:grpSpPr>
        <p:sp>
          <p:nvSpPr>
            <p:cNvPr id="2247" name="AutoShape 249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8" name="AutoShape 250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9" name="AutoShape 251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0" name="AutoShape 252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9" name="Rectangle 253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2" name="Rectangle 254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3" name="AutoShape 255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54" name="Rectangle 256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05" name="Group 257"/>
          <p:cNvGrpSpPr>
            <a:grpSpLocks/>
          </p:cNvGrpSpPr>
          <p:nvPr/>
        </p:nvGrpSpPr>
        <p:grpSpPr bwMode="auto">
          <a:xfrm>
            <a:off x="1908175" y="4941888"/>
            <a:ext cx="431800" cy="431800"/>
            <a:chOff x="1111" y="1979"/>
            <a:chExt cx="1043" cy="1088"/>
          </a:xfrm>
        </p:grpSpPr>
        <p:sp>
          <p:nvSpPr>
            <p:cNvPr id="2239" name="AutoShape 258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0" name="AutoShape 259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1" name="AutoShape 260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" name="AutoShape 261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3" name="Rectangle 262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4" name="Rectangle 263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5" name="AutoShape 264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46" name="Rectangle 265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14" name="Group 266"/>
          <p:cNvGrpSpPr>
            <a:grpSpLocks/>
          </p:cNvGrpSpPr>
          <p:nvPr/>
        </p:nvGrpSpPr>
        <p:grpSpPr bwMode="auto">
          <a:xfrm>
            <a:off x="5219700" y="4076700"/>
            <a:ext cx="431800" cy="431800"/>
            <a:chOff x="1111" y="1979"/>
            <a:chExt cx="1043" cy="1088"/>
          </a:xfrm>
        </p:grpSpPr>
        <p:sp>
          <p:nvSpPr>
            <p:cNvPr id="2231" name="AutoShape 267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2" name="AutoShape 268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" name="AutoShape 269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4" name="AutoShape 270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5" name="Rectangle 271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6" name="Rectangle 272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7" name="AutoShape 273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8" name="Rectangle 274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23" name="Group 275"/>
          <p:cNvGrpSpPr>
            <a:grpSpLocks/>
          </p:cNvGrpSpPr>
          <p:nvPr/>
        </p:nvGrpSpPr>
        <p:grpSpPr bwMode="auto">
          <a:xfrm rot="758867">
            <a:off x="5724525" y="3716338"/>
            <a:ext cx="431800" cy="431800"/>
            <a:chOff x="1111" y="1979"/>
            <a:chExt cx="1043" cy="1088"/>
          </a:xfrm>
        </p:grpSpPr>
        <p:sp>
          <p:nvSpPr>
            <p:cNvPr id="2223" name="AutoShape 276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" name="AutoShape 277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5" name="AutoShape 278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6" name="AutoShape 279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7" name="Rectangle 280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8" name="Rectangle 281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9" name="AutoShape 282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30" name="Rectangle 283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32" name="Group 284"/>
          <p:cNvGrpSpPr>
            <a:grpSpLocks/>
          </p:cNvGrpSpPr>
          <p:nvPr/>
        </p:nvGrpSpPr>
        <p:grpSpPr bwMode="auto">
          <a:xfrm rot="-1335995">
            <a:off x="7092950" y="4365625"/>
            <a:ext cx="431800" cy="431800"/>
            <a:chOff x="1111" y="1979"/>
            <a:chExt cx="1043" cy="1088"/>
          </a:xfrm>
        </p:grpSpPr>
        <p:sp>
          <p:nvSpPr>
            <p:cNvPr id="23" name="AutoShape 28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6" name="AutoShape 28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7" name="AutoShape 28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8" name="AutoShape 28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9" name="Rectangle 28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0" name="Rectangle 29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1" name="AutoShape 29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22" name="Rectangle 29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41" name="Group 293"/>
          <p:cNvGrpSpPr>
            <a:grpSpLocks/>
          </p:cNvGrpSpPr>
          <p:nvPr/>
        </p:nvGrpSpPr>
        <p:grpSpPr bwMode="auto">
          <a:xfrm rot="1265877">
            <a:off x="5508625" y="1773238"/>
            <a:ext cx="431800" cy="431800"/>
            <a:chOff x="1111" y="1979"/>
            <a:chExt cx="1043" cy="1088"/>
          </a:xfrm>
        </p:grpSpPr>
        <p:sp>
          <p:nvSpPr>
            <p:cNvPr id="2207" name="AutoShape 294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8" name="AutoShape 295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9" name="AutoShape 296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0" name="AutoShape 297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1" name="Rectangle 298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2" name="Rectangle 299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3" name="AutoShape 300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14" name="Rectangle 301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50" name="Group 302"/>
          <p:cNvGrpSpPr>
            <a:grpSpLocks/>
          </p:cNvGrpSpPr>
          <p:nvPr/>
        </p:nvGrpSpPr>
        <p:grpSpPr bwMode="auto">
          <a:xfrm rot="994728">
            <a:off x="900113" y="3141663"/>
            <a:ext cx="431800" cy="431800"/>
            <a:chOff x="1111" y="1979"/>
            <a:chExt cx="1043" cy="1088"/>
          </a:xfrm>
        </p:grpSpPr>
        <p:sp>
          <p:nvSpPr>
            <p:cNvPr id="2199" name="AutoShape 303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0" name="AutoShape 304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1" name="AutoShape 305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2" name="AutoShape 306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3" name="Rectangle 307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4" name="Rectangle 308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205" name="AutoShape 309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4" name="Rectangle 310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59" name="Group 311"/>
          <p:cNvGrpSpPr>
            <a:grpSpLocks/>
          </p:cNvGrpSpPr>
          <p:nvPr/>
        </p:nvGrpSpPr>
        <p:grpSpPr bwMode="auto">
          <a:xfrm rot="-1706576">
            <a:off x="7164388" y="2636838"/>
            <a:ext cx="431800" cy="360362"/>
            <a:chOff x="1111" y="1979"/>
            <a:chExt cx="1043" cy="1088"/>
          </a:xfrm>
        </p:grpSpPr>
        <p:sp>
          <p:nvSpPr>
            <p:cNvPr id="2191" name="AutoShape 312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2" name="AutoShape 313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3" name="AutoShape 314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4" name="AutoShape 315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5" name="Rectangle 316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6" name="Rectangle 317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5" name="AutoShape 318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8" name="Rectangle 319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68" name="Group 320"/>
          <p:cNvGrpSpPr>
            <a:grpSpLocks/>
          </p:cNvGrpSpPr>
          <p:nvPr/>
        </p:nvGrpSpPr>
        <p:grpSpPr bwMode="auto">
          <a:xfrm rot="2385388">
            <a:off x="7740650" y="4365625"/>
            <a:ext cx="419100" cy="431800"/>
            <a:chOff x="1111" y="1979"/>
            <a:chExt cx="1043" cy="1088"/>
          </a:xfrm>
        </p:grpSpPr>
        <p:sp>
          <p:nvSpPr>
            <p:cNvPr id="2183" name="AutoShape 321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4" name="AutoShape 322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5" name="AutoShape 323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6" name="AutoShape 324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7" name="Rectangle 325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6" name="Rectangle 326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9" name="AutoShape 327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90" name="Rectangle 328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77" name="Group 329"/>
          <p:cNvGrpSpPr>
            <a:grpSpLocks/>
          </p:cNvGrpSpPr>
          <p:nvPr/>
        </p:nvGrpSpPr>
        <p:grpSpPr bwMode="auto">
          <a:xfrm rot="2385388">
            <a:off x="7667625" y="2636838"/>
            <a:ext cx="419100" cy="431800"/>
            <a:chOff x="1111" y="1979"/>
            <a:chExt cx="1043" cy="1088"/>
          </a:xfrm>
        </p:grpSpPr>
        <p:sp>
          <p:nvSpPr>
            <p:cNvPr id="2175" name="AutoShape 330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6" name="AutoShape 331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7" name="AutoShape 332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8" name="AutoShape 333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7" name="Rectangle 334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0" name="Rectangle 335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1" name="AutoShape 336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82" name="Rectangle 337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86" name="Group 338"/>
          <p:cNvGrpSpPr>
            <a:grpSpLocks/>
          </p:cNvGrpSpPr>
          <p:nvPr/>
        </p:nvGrpSpPr>
        <p:grpSpPr bwMode="auto">
          <a:xfrm rot="2385388">
            <a:off x="6588125" y="2636838"/>
            <a:ext cx="419100" cy="431800"/>
            <a:chOff x="1111" y="1979"/>
            <a:chExt cx="1043" cy="1088"/>
          </a:xfrm>
        </p:grpSpPr>
        <p:sp>
          <p:nvSpPr>
            <p:cNvPr id="2167" name="AutoShape 339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8" name="AutoShape 340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9" name="AutoShape 341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8" name="AutoShape 342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1" name="Rectangle 343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2" name="Rectangle 344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3" name="AutoShape 345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74" name="Rectangle 346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395" name="Group 347"/>
          <p:cNvGrpSpPr>
            <a:grpSpLocks/>
          </p:cNvGrpSpPr>
          <p:nvPr/>
        </p:nvGrpSpPr>
        <p:grpSpPr bwMode="auto">
          <a:xfrm rot="-196549">
            <a:off x="4656138" y="3736975"/>
            <a:ext cx="419100" cy="431800"/>
            <a:chOff x="1111" y="1979"/>
            <a:chExt cx="1043" cy="1088"/>
          </a:xfrm>
        </p:grpSpPr>
        <p:sp>
          <p:nvSpPr>
            <p:cNvPr id="2159" name="AutoShape 348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0" name="AutoShape 349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9" name="AutoShape 350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2" name="AutoShape 351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3" name="Rectangle 352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4" name="Rectangle 353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5" name="AutoShape 354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66" name="Rectangle 355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04" name="Group 356"/>
          <p:cNvGrpSpPr>
            <a:grpSpLocks/>
          </p:cNvGrpSpPr>
          <p:nvPr/>
        </p:nvGrpSpPr>
        <p:grpSpPr bwMode="auto">
          <a:xfrm rot="914994">
            <a:off x="5219700" y="5084763"/>
            <a:ext cx="419100" cy="431800"/>
            <a:chOff x="1111" y="1979"/>
            <a:chExt cx="1043" cy="1088"/>
          </a:xfrm>
        </p:grpSpPr>
        <p:sp>
          <p:nvSpPr>
            <p:cNvPr id="2151" name="AutoShape 357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" name="AutoShape 358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3" name="AutoShape 359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4" name="AutoShape 360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5" name="Rectangle 361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6" name="Rectangle 362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7" name="AutoShape 363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8" name="Rectangle 364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13" name="Group 365"/>
          <p:cNvGrpSpPr>
            <a:grpSpLocks/>
          </p:cNvGrpSpPr>
          <p:nvPr/>
        </p:nvGrpSpPr>
        <p:grpSpPr bwMode="auto">
          <a:xfrm rot="-2196992">
            <a:off x="6516688" y="4365625"/>
            <a:ext cx="419100" cy="431800"/>
            <a:chOff x="1111" y="1979"/>
            <a:chExt cx="1043" cy="1088"/>
          </a:xfrm>
        </p:grpSpPr>
        <p:sp>
          <p:nvSpPr>
            <p:cNvPr id="2143" name="AutoShape 366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4" name="AutoShape 367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5" name="AutoShape 368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6" name="AutoShape 369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7" name="Rectangle 370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8" name="Rectangle 371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9" name="AutoShape 372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50" name="Rectangle 373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22" name="Group 374"/>
          <p:cNvGrpSpPr>
            <a:grpSpLocks/>
          </p:cNvGrpSpPr>
          <p:nvPr/>
        </p:nvGrpSpPr>
        <p:grpSpPr bwMode="auto">
          <a:xfrm rot="-530509">
            <a:off x="3132138" y="3068638"/>
            <a:ext cx="431800" cy="431800"/>
            <a:chOff x="1111" y="1979"/>
            <a:chExt cx="1043" cy="1088"/>
          </a:xfrm>
        </p:grpSpPr>
        <p:sp>
          <p:nvSpPr>
            <p:cNvPr id="2135" name="AutoShape 37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6" name="AutoShape 37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7" name="AutoShape 37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8" name="AutoShape 37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9" name="Rectangle 37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0" name="Rectangle 38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1" name="AutoShape 38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42" name="Rectangle 38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31" name="Group 383"/>
          <p:cNvGrpSpPr>
            <a:grpSpLocks/>
          </p:cNvGrpSpPr>
          <p:nvPr/>
        </p:nvGrpSpPr>
        <p:grpSpPr bwMode="auto">
          <a:xfrm rot="-2783085">
            <a:off x="7667625" y="3213100"/>
            <a:ext cx="431800" cy="431800"/>
            <a:chOff x="1111" y="1979"/>
            <a:chExt cx="1043" cy="1088"/>
          </a:xfrm>
        </p:grpSpPr>
        <p:sp>
          <p:nvSpPr>
            <p:cNvPr id="2127" name="AutoShape 384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8" name="AutoShape 385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9" name="AutoShape 386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0" name="AutoShape 387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1" name="Rectangle 388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2" name="Rectangle 389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3" name="AutoShape 390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34" name="Rectangle 391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40" name="Group 392"/>
          <p:cNvGrpSpPr>
            <a:grpSpLocks/>
          </p:cNvGrpSpPr>
          <p:nvPr/>
        </p:nvGrpSpPr>
        <p:grpSpPr bwMode="auto">
          <a:xfrm rot="-530509">
            <a:off x="6516688" y="3213100"/>
            <a:ext cx="431800" cy="431800"/>
            <a:chOff x="1111" y="1979"/>
            <a:chExt cx="1043" cy="1088"/>
          </a:xfrm>
        </p:grpSpPr>
        <p:sp>
          <p:nvSpPr>
            <p:cNvPr id="2119" name="AutoShape 393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0" name="AutoShape 394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1" name="AutoShape 395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2" name="AutoShape 396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3" name="Rectangle 397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4" name="Rectangle 398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5" name="AutoShape 399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26" name="Rectangle 400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49" name="Group 401"/>
          <p:cNvGrpSpPr>
            <a:grpSpLocks/>
          </p:cNvGrpSpPr>
          <p:nvPr/>
        </p:nvGrpSpPr>
        <p:grpSpPr bwMode="auto">
          <a:xfrm rot="-3319549">
            <a:off x="6516688" y="3716338"/>
            <a:ext cx="431800" cy="431800"/>
            <a:chOff x="1111" y="1979"/>
            <a:chExt cx="1043" cy="1088"/>
          </a:xfrm>
        </p:grpSpPr>
        <p:sp>
          <p:nvSpPr>
            <p:cNvPr id="2111" name="AutoShape 402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1" name="AutoShape 403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3" name="AutoShape 404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4" name="AutoShape 405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5" name="Rectangle 406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6" name="Rectangle 407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7" name="AutoShape 408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8" name="Rectangle 409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58" name="Group 410"/>
          <p:cNvGrpSpPr>
            <a:grpSpLocks/>
          </p:cNvGrpSpPr>
          <p:nvPr/>
        </p:nvGrpSpPr>
        <p:grpSpPr bwMode="auto">
          <a:xfrm rot="702854">
            <a:off x="7667625" y="3789363"/>
            <a:ext cx="431800" cy="431800"/>
            <a:chOff x="1111" y="1979"/>
            <a:chExt cx="1043" cy="1088"/>
          </a:xfrm>
        </p:grpSpPr>
        <p:sp>
          <p:nvSpPr>
            <p:cNvPr id="2080" name="AutoShape 411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4" name="AutoShape 412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5" name="AutoShape 413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6" name="AutoShape 414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7" name="Rectangle 415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8" name="Rectangle 416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9" name="AutoShape 417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0" name="Rectangle 418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470" name="WordArt 422"/>
          <p:cNvSpPr>
            <a:spLocks noChangeArrowheads="1" noChangeShapeType="1" noTextEdit="1"/>
          </p:cNvSpPr>
          <p:nvPr/>
        </p:nvSpPr>
        <p:spPr bwMode="auto">
          <a:xfrm>
            <a:off x="2771775" y="5157788"/>
            <a:ext cx="720725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中</a:t>
            </a:r>
          </a:p>
        </p:txBody>
      </p:sp>
      <p:sp>
        <p:nvSpPr>
          <p:cNvPr id="2471" name="WordArt 423"/>
          <p:cNvSpPr>
            <a:spLocks noChangeArrowheads="1" noChangeShapeType="1" noTextEdit="1"/>
          </p:cNvSpPr>
          <p:nvPr/>
        </p:nvSpPr>
        <p:spPr bwMode="auto">
          <a:xfrm>
            <a:off x="5867400" y="5157788"/>
            <a:ext cx="7207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和</a:t>
            </a:r>
          </a:p>
        </p:txBody>
      </p:sp>
      <p:sp>
        <p:nvSpPr>
          <p:cNvPr id="2472" name="WordArt 424"/>
          <p:cNvSpPr>
            <a:spLocks noChangeArrowheads="1" noChangeShapeType="1" noTextEdit="1"/>
          </p:cNvSpPr>
          <p:nvPr/>
        </p:nvSpPr>
        <p:spPr bwMode="auto">
          <a:xfrm>
            <a:off x="827088" y="333375"/>
            <a:ext cx="763428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酸とアルカリの反応</a:t>
            </a:r>
          </a:p>
        </p:txBody>
      </p:sp>
      <p:grpSp>
        <p:nvGrpSpPr>
          <p:cNvPr id="2473" name="Group 425"/>
          <p:cNvGrpSpPr>
            <a:grpSpLocks/>
          </p:cNvGrpSpPr>
          <p:nvPr/>
        </p:nvGrpSpPr>
        <p:grpSpPr bwMode="auto">
          <a:xfrm rot="-871263">
            <a:off x="7164388" y="5013325"/>
            <a:ext cx="1223962" cy="863600"/>
            <a:chOff x="2835" y="1479"/>
            <a:chExt cx="771" cy="499"/>
          </a:xfrm>
        </p:grpSpPr>
        <p:sp>
          <p:nvSpPr>
            <p:cNvPr id="2100" name="Oval 426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1" name="Oval 427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2" name="Oval 428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77" name="Group 429"/>
          <p:cNvGrpSpPr>
            <a:grpSpLocks/>
          </p:cNvGrpSpPr>
          <p:nvPr/>
        </p:nvGrpSpPr>
        <p:grpSpPr bwMode="auto">
          <a:xfrm>
            <a:off x="827088" y="5589588"/>
            <a:ext cx="504825" cy="503237"/>
            <a:chOff x="2018" y="1525"/>
            <a:chExt cx="318" cy="317"/>
          </a:xfrm>
        </p:grpSpPr>
        <p:sp>
          <p:nvSpPr>
            <p:cNvPr id="2098" name="Oval 430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9" name="Oval 431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88" name="Group 440"/>
          <p:cNvGrpSpPr>
            <a:grpSpLocks/>
          </p:cNvGrpSpPr>
          <p:nvPr/>
        </p:nvGrpSpPr>
        <p:grpSpPr bwMode="auto">
          <a:xfrm rot="2855497">
            <a:off x="3850481" y="5517357"/>
            <a:ext cx="1152525" cy="646112"/>
            <a:chOff x="4649" y="3385"/>
            <a:chExt cx="726" cy="407"/>
          </a:xfrm>
        </p:grpSpPr>
        <p:sp>
          <p:nvSpPr>
            <p:cNvPr id="2095" name="Oval 433"/>
            <p:cNvSpPr>
              <a:spLocks noChangeArrowheads="1"/>
            </p:cNvSpPr>
            <p:nvPr/>
          </p:nvSpPr>
          <p:spPr bwMode="auto">
            <a:xfrm>
              <a:off x="4649" y="3566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6" name="Oval 434"/>
            <p:cNvSpPr>
              <a:spLocks noChangeArrowheads="1"/>
            </p:cNvSpPr>
            <p:nvPr/>
          </p:nvSpPr>
          <p:spPr bwMode="auto">
            <a:xfrm>
              <a:off x="4785" y="3385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7" name="Oval 435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2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2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2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2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2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2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2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2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2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2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2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2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2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2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C 0.00052 -0.00255 -0.00035 -0.00671 0.00139 -0.00787 C 0.00278 -0.0088 0.00365 -0.00394 0.00295 -0.00208 C 0.00226 -0.00023 -4.44444E-6 -0.00093 -0.00139 1.11111E-6 C -0.00295 0.00116 -0.00434 0.00255 -0.0059 0.00393 C -0.00694 0.00185 -0.00851 0.00023 -0.00885 -0.00208 C -0.00903 -0.00417 -0.00868 -0.00903 -0.00729 -0.00787 C -0.00434 -0.00532 -0.0033 1.11111E-6 -0.00139 0.00393 C -0.00035 0.00602 -0.00434 -0.00208 -0.00434 -0.00208 C -0.00382 -0.00463 -0.00469 -0.0088 -0.00295 -0.00995 C -0.00017 -0.01181 0.01146 0.01111 0.00295 -0.00602 C 0.00156 -0.00532 -4.44444E-6 -0.00301 -0.00139 -0.00394 C -0.00278 -0.00486 -0.00208 -0.01181 -0.00295 -0.00995 C -0.00469 -0.00671 -0.00382 -0.00208 -0.00434 0.00185 C -0.00486 1.11111E-6 -0.0066 -0.00208 -0.0059 -0.00394 C -0.00278 -0.01204 0.0026 -0.00162 -4.44444E-6 0.00185 C -0.00139 0.0037 -0.00399 0.00069 -0.0059 1.11111E-6 C -0.0033 -0.00972 -0.00521 -0.00625 -0.00295 1.11111E-6 C -0.00226 0.00208 -0.00104 0.00393 -4.44444E-6 0.00579 C 0.00347 -0.00116 0.00469 1.11111E-6 -4.44444E-6 1.11111E-6 Z " pathEditMode="relative" ptsTypes="ffffffffffffffffffff">
                                      <p:cBhvr>
                                        <p:cTn id="189" dur="2000" fill="hold"/>
                                        <p:tgtEl>
                                          <p:spTgt spid="24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C 0.00052 -0.00186 -3.61111E-6 -0.00672 0.00139 -0.00579 C 0.0059 -0.00278 0.01129 0.01296 0.01476 0.01759 C 0.01615 0.01967 0.01702 0.02361 0.0191 0.02361 C 0.02083 0.02361 0.01719 0.01967 0.01615 0.01759 C 0.01285 0.00416 0.01667 0.01574 0.0132 0.01759 C 0.01129 0.01851 0.0092 0.01643 0.00729 0.01574 C 0.00677 0.01365 0.00521 0.01157 0.0059 0.00972 C 0.0066 0.00787 0.00903 0.00902 0.01024 0.00787 C 0.01163 0.00648 0.01233 0.00416 0.0132 0.00208 C 0.01389 0.00023 0.01615 -0.00301 0.01476 -0.00394 C 0.0132 -0.0051 0.01181 -0.00139 0.01024 4.07407E-6 C 0.01181 0.00069 0.01389 0.00023 0.01476 0.00208 C 0.01615 0.00555 0.01545 0.00995 0.01615 0.01365 C 0.01736 0.02106 0.02014 0.02291 0.0132 0.01365 C 0.01094 0.00416 0.01354 -0.00093 0.0059 0.00601 C 0.00677 0.00625 0.01476 0.01203 0.01181 0.00208 C 0.01111 -0.00024 0.00886 -0.00047 0.00729 -0.00186 C 0.00729 -0.00186 0.00243 -0.0007 -3.61111E-6 4.07407E-6 Z " pathEditMode="relative" ptsTypes="fffffffffffffffffff">
                                      <p:cBhvr>
                                        <p:cTn id="191" dur="2000" fill="hold"/>
                                        <p:tgtEl>
                                          <p:spTgt spid="2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C 0.00208 0.00093 0.00954 0.00232 0.0059 0.00972 C 0.00503 0.01158 0.00295 0.00857 0.00138 0.00787 C 0.00295 0.00648 0.0059 0.00625 0.0059 0.00394 C 0.0059 0.00116 -0.0007 -0.00115 0.00138 -0.00208 C 0.00434 -0.00347 0.01024 0.00185 0.01024 0.00185 C 0.01024 0.00185 0.01111 0.00718 0.0118 0.00972 C 0.0125 0.0125 0.01649 0.01621 0.01458 0.0176 C 0.0125 0.01898 0.01076 0.01366 0.00885 0.01181 C 0.00833 0.00972 0.00885 0.00579 0.00729 0.00579 C 0.00572 0.00579 0.00746 0.01181 0.0059 0.01181 C 0.00416 0.01181 0.00399 0.00787 0.00295 0.00579 C 0.00347 0.00394 0.00295 0.00093 0.00434 -1.11111E-6 C 0.00572 -0.00092 0.00885 0.00185 0.00885 0.00185 C 0.00833 0.00394 0.00729 0.00579 0.00729 0.00787 C 0.00729 0.01042 0.01024 0.01366 0.00885 0.01551 C 0.00763 0.01713 0.00694 0.01158 0.0059 0.00972 C 0.00399 0.00648 0.00191 0.00324 1.66667E-6 -1.11111E-6 Z " pathEditMode="relative" ptsTypes="ffffffffffffffffff">
                                      <p:cBhvr>
                                        <p:cTn id="193" dur="2000" fill="hold"/>
                                        <p:tgtEl>
                                          <p:spTgt spid="2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3"/>
          <p:cNvSpPr>
            <a:spLocks noChangeShapeType="1"/>
          </p:cNvSpPr>
          <p:nvPr/>
        </p:nvSpPr>
        <p:spPr bwMode="auto">
          <a:xfrm flipH="1">
            <a:off x="827088" y="1484313"/>
            <a:ext cx="17462" cy="496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 flipV="1">
            <a:off x="827088" y="6448425"/>
            <a:ext cx="775335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8" name="Line 5"/>
          <p:cNvSpPr>
            <a:spLocks noChangeShapeType="1"/>
          </p:cNvSpPr>
          <p:nvPr/>
        </p:nvSpPr>
        <p:spPr bwMode="auto">
          <a:xfrm flipH="1" flipV="1">
            <a:off x="8542338" y="1484313"/>
            <a:ext cx="38100" cy="4964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1269" name="Group 10"/>
          <p:cNvGrpSpPr>
            <a:grpSpLocks/>
          </p:cNvGrpSpPr>
          <p:nvPr/>
        </p:nvGrpSpPr>
        <p:grpSpPr bwMode="auto">
          <a:xfrm>
            <a:off x="7164388" y="5013325"/>
            <a:ext cx="1295400" cy="588963"/>
            <a:chOff x="1837" y="3067"/>
            <a:chExt cx="816" cy="371"/>
          </a:xfrm>
        </p:grpSpPr>
        <p:sp>
          <p:nvSpPr>
            <p:cNvPr id="11395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1837" y="3158"/>
              <a:ext cx="544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Ｎａ</a:t>
              </a:r>
            </a:p>
          </p:txBody>
        </p:sp>
        <p:sp>
          <p:nvSpPr>
            <p:cNvPr id="11396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2381" y="3067"/>
              <a:ext cx="27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11270" name="Group 16"/>
          <p:cNvGrpSpPr>
            <a:grpSpLocks/>
          </p:cNvGrpSpPr>
          <p:nvPr/>
        </p:nvGrpSpPr>
        <p:grpSpPr bwMode="auto">
          <a:xfrm rot="-994791">
            <a:off x="7886700" y="5888038"/>
            <a:ext cx="584200" cy="519112"/>
            <a:chOff x="2018" y="2160"/>
            <a:chExt cx="499" cy="454"/>
          </a:xfrm>
        </p:grpSpPr>
        <p:sp>
          <p:nvSpPr>
            <p:cNvPr id="11393" name="Oval 17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94" name="Oval 18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11271" name="WordArt 19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1272" name="WordArt 20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1273" name="WordArt 21"/>
          <p:cNvSpPr>
            <a:spLocks noChangeArrowheads="1" noChangeShapeType="1" noTextEdit="1"/>
          </p:cNvSpPr>
          <p:nvPr/>
        </p:nvSpPr>
        <p:spPr bwMode="auto">
          <a:xfrm>
            <a:off x="1547813" y="5516563"/>
            <a:ext cx="36036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1274" name="Oval 22"/>
          <p:cNvSpPr>
            <a:spLocks noChangeArrowheads="1"/>
          </p:cNvSpPr>
          <p:nvPr/>
        </p:nvSpPr>
        <p:spPr bwMode="auto">
          <a:xfrm>
            <a:off x="3492500" y="2492375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11293" name="Group 29"/>
          <p:cNvGrpSpPr>
            <a:grpSpLocks/>
          </p:cNvGrpSpPr>
          <p:nvPr/>
        </p:nvGrpSpPr>
        <p:grpSpPr bwMode="auto">
          <a:xfrm rot="-6666381">
            <a:off x="1539876" y="4830762"/>
            <a:ext cx="1001712" cy="938213"/>
            <a:chOff x="3515" y="1253"/>
            <a:chExt cx="680" cy="544"/>
          </a:xfrm>
        </p:grpSpPr>
        <p:sp>
          <p:nvSpPr>
            <p:cNvPr id="11391" name="Oval 30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92" name="Oval 31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76" name="Group 32"/>
          <p:cNvGrpSpPr>
            <a:grpSpLocks/>
          </p:cNvGrpSpPr>
          <p:nvPr/>
        </p:nvGrpSpPr>
        <p:grpSpPr bwMode="auto">
          <a:xfrm>
            <a:off x="2270125" y="5754688"/>
            <a:ext cx="1008063" cy="633412"/>
            <a:chOff x="4288" y="1584"/>
            <a:chExt cx="635" cy="399"/>
          </a:xfrm>
        </p:grpSpPr>
        <p:sp>
          <p:nvSpPr>
            <p:cNvPr id="11389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4288" y="1605"/>
              <a:ext cx="408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Ｃｌ</a:t>
              </a:r>
            </a:p>
          </p:txBody>
        </p:sp>
        <p:sp>
          <p:nvSpPr>
            <p:cNvPr id="11390" name="WordArt 34"/>
            <p:cNvSpPr>
              <a:spLocks noChangeArrowheads="1" noChangeShapeType="1" noTextEdit="1"/>
            </p:cNvSpPr>
            <p:nvPr/>
          </p:nvSpPr>
          <p:spPr bwMode="auto">
            <a:xfrm flipV="1">
              <a:off x="4740" y="1584"/>
              <a:ext cx="18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ー</a:t>
              </a:r>
            </a:p>
          </p:txBody>
        </p:sp>
      </p:grpSp>
      <p:grpSp>
        <p:nvGrpSpPr>
          <p:cNvPr id="11312" name="Group 48"/>
          <p:cNvGrpSpPr>
            <a:grpSpLocks/>
          </p:cNvGrpSpPr>
          <p:nvPr/>
        </p:nvGrpSpPr>
        <p:grpSpPr bwMode="auto">
          <a:xfrm>
            <a:off x="4398963" y="2936875"/>
            <a:ext cx="863600" cy="431800"/>
            <a:chOff x="431" y="3385"/>
            <a:chExt cx="771" cy="453"/>
          </a:xfrm>
        </p:grpSpPr>
        <p:sp>
          <p:nvSpPr>
            <p:cNvPr id="11386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884" y="3385"/>
              <a:ext cx="318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11387" name="WordArt 50"/>
            <p:cNvSpPr>
              <a:spLocks noChangeArrowheads="1" noChangeShapeType="1" noTextEdit="1"/>
            </p:cNvSpPr>
            <p:nvPr/>
          </p:nvSpPr>
          <p:spPr bwMode="auto">
            <a:xfrm>
              <a:off x="431" y="3385"/>
              <a:ext cx="272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11388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748" y="3657"/>
              <a:ext cx="91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 rot="-2236217">
            <a:off x="1941513" y="3325813"/>
            <a:ext cx="533400" cy="561975"/>
            <a:chOff x="2018" y="2160"/>
            <a:chExt cx="499" cy="454"/>
          </a:xfrm>
        </p:grpSpPr>
        <p:sp>
          <p:nvSpPr>
            <p:cNvPr id="11384" name="Oval 14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85" name="Oval 15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79" name="Group 23"/>
          <p:cNvGrpSpPr>
            <a:grpSpLocks/>
          </p:cNvGrpSpPr>
          <p:nvPr/>
        </p:nvGrpSpPr>
        <p:grpSpPr bwMode="auto">
          <a:xfrm rot="2825279">
            <a:off x="4968875" y="5408613"/>
            <a:ext cx="1079500" cy="863600"/>
            <a:chOff x="3515" y="1253"/>
            <a:chExt cx="680" cy="544"/>
          </a:xfrm>
        </p:grpSpPr>
        <p:sp>
          <p:nvSpPr>
            <p:cNvPr id="11382" name="Oval 24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83" name="Oval 25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80" name="Group 52"/>
          <p:cNvGrpSpPr>
            <a:grpSpLocks/>
          </p:cNvGrpSpPr>
          <p:nvPr/>
        </p:nvGrpSpPr>
        <p:grpSpPr bwMode="auto">
          <a:xfrm rot="2825279">
            <a:off x="4032250" y="4041775"/>
            <a:ext cx="1079500" cy="863600"/>
            <a:chOff x="3515" y="1253"/>
            <a:chExt cx="680" cy="544"/>
          </a:xfrm>
        </p:grpSpPr>
        <p:sp>
          <p:nvSpPr>
            <p:cNvPr id="11380" name="Oval 53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81" name="Oval 54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19" name="Group 55"/>
          <p:cNvGrpSpPr>
            <a:grpSpLocks/>
          </p:cNvGrpSpPr>
          <p:nvPr/>
        </p:nvGrpSpPr>
        <p:grpSpPr bwMode="auto">
          <a:xfrm rot="2825279">
            <a:off x="6275388" y="3998913"/>
            <a:ext cx="1079500" cy="863600"/>
            <a:chOff x="3515" y="1253"/>
            <a:chExt cx="680" cy="544"/>
          </a:xfrm>
        </p:grpSpPr>
        <p:sp>
          <p:nvSpPr>
            <p:cNvPr id="2" name="Oval 56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9" name="Oval 57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82" name="Group 70"/>
          <p:cNvGrpSpPr>
            <a:grpSpLocks/>
          </p:cNvGrpSpPr>
          <p:nvPr/>
        </p:nvGrpSpPr>
        <p:grpSpPr bwMode="auto">
          <a:xfrm rot="2284941">
            <a:off x="3348038" y="4005263"/>
            <a:ext cx="576262" cy="576262"/>
            <a:chOff x="2018" y="2160"/>
            <a:chExt cx="499" cy="454"/>
          </a:xfrm>
        </p:grpSpPr>
        <p:sp>
          <p:nvSpPr>
            <p:cNvPr id="11376" name="Oval 71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7" name="Oval 72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37" name="Group 73"/>
          <p:cNvGrpSpPr>
            <a:grpSpLocks/>
          </p:cNvGrpSpPr>
          <p:nvPr/>
        </p:nvGrpSpPr>
        <p:grpSpPr bwMode="auto">
          <a:xfrm rot="8309884">
            <a:off x="5940425" y="3357563"/>
            <a:ext cx="576263" cy="576262"/>
            <a:chOff x="2018" y="2160"/>
            <a:chExt cx="499" cy="454"/>
          </a:xfrm>
        </p:grpSpPr>
        <p:sp>
          <p:nvSpPr>
            <p:cNvPr id="11374" name="Oval 74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5" name="Oval 75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11340" name="WordArt 76"/>
          <p:cNvSpPr>
            <a:spLocks noChangeArrowheads="1" noChangeShapeType="1" noTextEdit="1"/>
          </p:cNvSpPr>
          <p:nvPr/>
        </p:nvSpPr>
        <p:spPr bwMode="auto">
          <a:xfrm>
            <a:off x="1114425" y="404813"/>
            <a:ext cx="4059238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rgbClr val="FFC000"/>
                </a:solidFill>
                <a:latin typeface="ＭＳ Ｐゴシック" panose="020B0600070205080204" pitchFamily="50" charset="-128"/>
              </a:rPr>
              <a:t>加熱して水を蒸発させる</a:t>
            </a:r>
          </a:p>
        </p:txBody>
      </p:sp>
      <p:grpSp>
        <p:nvGrpSpPr>
          <p:cNvPr id="11299" name="Group 35"/>
          <p:cNvGrpSpPr>
            <a:grpSpLocks/>
          </p:cNvGrpSpPr>
          <p:nvPr/>
        </p:nvGrpSpPr>
        <p:grpSpPr bwMode="auto">
          <a:xfrm rot="-1396163">
            <a:off x="3165475" y="2365375"/>
            <a:ext cx="1223963" cy="792163"/>
            <a:chOff x="2835" y="1479"/>
            <a:chExt cx="771" cy="499"/>
          </a:xfrm>
        </p:grpSpPr>
        <p:sp>
          <p:nvSpPr>
            <p:cNvPr id="11371" name="Oval 36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2" name="Oval 37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3" name="Oval 38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03" name="Group 39"/>
          <p:cNvGrpSpPr>
            <a:grpSpLocks/>
          </p:cNvGrpSpPr>
          <p:nvPr/>
        </p:nvGrpSpPr>
        <p:grpSpPr bwMode="auto">
          <a:xfrm rot="1739342">
            <a:off x="6588125" y="2708275"/>
            <a:ext cx="1223963" cy="792163"/>
            <a:chOff x="2835" y="1479"/>
            <a:chExt cx="771" cy="499"/>
          </a:xfrm>
        </p:grpSpPr>
        <p:sp>
          <p:nvSpPr>
            <p:cNvPr id="11368" name="Oval 40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9" name="Oval 41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70" name="Oval 42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87" name="Group 58"/>
          <p:cNvGrpSpPr>
            <a:grpSpLocks/>
          </p:cNvGrpSpPr>
          <p:nvPr/>
        </p:nvGrpSpPr>
        <p:grpSpPr bwMode="auto">
          <a:xfrm rot="3718103">
            <a:off x="1908175" y="4114800"/>
            <a:ext cx="1223963" cy="792163"/>
            <a:chOff x="2835" y="1479"/>
            <a:chExt cx="771" cy="499"/>
          </a:xfrm>
        </p:grpSpPr>
        <p:sp>
          <p:nvSpPr>
            <p:cNvPr id="11365" name="Oval 59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" name="Oval 60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7" name="Oval 61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88" name="Group 62"/>
          <p:cNvGrpSpPr>
            <a:grpSpLocks/>
          </p:cNvGrpSpPr>
          <p:nvPr/>
        </p:nvGrpSpPr>
        <p:grpSpPr bwMode="auto">
          <a:xfrm>
            <a:off x="4914900" y="4416425"/>
            <a:ext cx="1223963" cy="792163"/>
            <a:chOff x="2835" y="1479"/>
            <a:chExt cx="771" cy="499"/>
          </a:xfrm>
        </p:grpSpPr>
        <p:sp>
          <p:nvSpPr>
            <p:cNvPr id="11362" name="Oval 63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3" name="Oval 64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4" name="Oval 65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89" name="Group 78"/>
          <p:cNvGrpSpPr>
            <a:grpSpLocks/>
          </p:cNvGrpSpPr>
          <p:nvPr/>
        </p:nvGrpSpPr>
        <p:grpSpPr bwMode="auto">
          <a:xfrm rot="-2376335">
            <a:off x="3132138" y="5229225"/>
            <a:ext cx="1223962" cy="792163"/>
            <a:chOff x="2835" y="1479"/>
            <a:chExt cx="771" cy="499"/>
          </a:xfrm>
        </p:grpSpPr>
        <p:sp>
          <p:nvSpPr>
            <p:cNvPr id="11359" name="Oval 79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0" name="Oval 80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61" name="Oval 81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46" name="Group 82"/>
          <p:cNvGrpSpPr>
            <a:grpSpLocks/>
          </p:cNvGrpSpPr>
          <p:nvPr/>
        </p:nvGrpSpPr>
        <p:grpSpPr bwMode="auto">
          <a:xfrm rot="2126807">
            <a:off x="7319963" y="3449638"/>
            <a:ext cx="1223962" cy="792162"/>
            <a:chOff x="2835" y="1479"/>
            <a:chExt cx="771" cy="499"/>
          </a:xfrm>
        </p:grpSpPr>
        <p:sp>
          <p:nvSpPr>
            <p:cNvPr id="11356" name="Oval 83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7" name="Oval 84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8" name="Oval 85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91" name="Group 86"/>
          <p:cNvGrpSpPr>
            <a:grpSpLocks/>
          </p:cNvGrpSpPr>
          <p:nvPr/>
        </p:nvGrpSpPr>
        <p:grpSpPr bwMode="auto">
          <a:xfrm>
            <a:off x="900113" y="4221163"/>
            <a:ext cx="1223962" cy="792162"/>
            <a:chOff x="2835" y="1479"/>
            <a:chExt cx="771" cy="499"/>
          </a:xfrm>
        </p:grpSpPr>
        <p:sp>
          <p:nvSpPr>
            <p:cNvPr id="11353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4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5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92" name="Group 90"/>
          <p:cNvGrpSpPr>
            <a:grpSpLocks/>
          </p:cNvGrpSpPr>
          <p:nvPr/>
        </p:nvGrpSpPr>
        <p:grpSpPr bwMode="auto">
          <a:xfrm>
            <a:off x="2987675" y="4508500"/>
            <a:ext cx="1223963" cy="792163"/>
            <a:chOff x="2835" y="1479"/>
            <a:chExt cx="771" cy="499"/>
          </a:xfrm>
        </p:grpSpPr>
        <p:sp>
          <p:nvSpPr>
            <p:cNvPr id="11350" name="Oval 91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1" name="Oval 92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52" name="Oval 93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3924300" y="5661025"/>
            <a:ext cx="1223963" cy="792163"/>
            <a:chOff x="2835" y="1479"/>
            <a:chExt cx="771" cy="499"/>
          </a:xfrm>
        </p:grpSpPr>
        <p:sp>
          <p:nvSpPr>
            <p:cNvPr id="11347" name="Oval 95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48" name="Oval 96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49" name="Oval 97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94" name="Group 98"/>
          <p:cNvGrpSpPr>
            <a:grpSpLocks/>
          </p:cNvGrpSpPr>
          <p:nvPr/>
        </p:nvGrpSpPr>
        <p:grpSpPr bwMode="auto">
          <a:xfrm>
            <a:off x="827088" y="5589588"/>
            <a:ext cx="1223962" cy="792162"/>
            <a:chOff x="2835" y="1479"/>
            <a:chExt cx="771" cy="499"/>
          </a:xfrm>
        </p:grpSpPr>
        <p:sp>
          <p:nvSpPr>
            <p:cNvPr id="11344" name="Oval 99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45" name="Oval 100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Oval 101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66" name="Group 102"/>
          <p:cNvGrpSpPr>
            <a:grpSpLocks/>
          </p:cNvGrpSpPr>
          <p:nvPr/>
        </p:nvGrpSpPr>
        <p:grpSpPr bwMode="auto">
          <a:xfrm>
            <a:off x="2130425" y="2325688"/>
            <a:ext cx="1223963" cy="792162"/>
            <a:chOff x="2835" y="1479"/>
            <a:chExt cx="771" cy="499"/>
          </a:xfrm>
        </p:grpSpPr>
        <p:sp>
          <p:nvSpPr>
            <p:cNvPr id="11341" name="Oval 103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42" name="Oval 104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43" name="Oval 105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96" name="Group 106"/>
          <p:cNvGrpSpPr>
            <a:grpSpLocks/>
          </p:cNvGrpSpPr>
          <p:nvPr/>
        </p:nvGrpSpPr>
        <p:grpSpPr bwMode="auto">
          <a:xfrm>
            <a:off x="3924300" y="4941888"/>
            <a:ext cx="1223963" cy="792162"/>
            <a:chOff x="2835" y="1479"/>
            <a:chExt cx="771" cy="499"/>
          </a:xfrm>
        </p:grpSpPr>
        <p:sp>
          <p:nvSpPr>
            <p:cNvPr id="11338" name="Oval 10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9" name="Oval 10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Oval 10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297" name="Group 110"/>
          <p:cNvGrpSpPr>
            <a:grpSpLocks/>
          </p:cNvGrpSpPr>
          <p:nvPr/>
        </p:nvGrpSpPr>
        <p:grpSpPr bwMode="auto">
          <a:xfrm>
            <a:off x="6154738" y="5589588"/>
            <a:ext cx="1223962" cy="792162"/>
            <a:chOff x="2835" y="1479"/>
            <a:chExt cx="771" cy="499"/>
          </a:xfrm>
        </p:grpSpPr>
        <p:sp>
          <p:nvSpPr>
            <p:cNvPr id="11335" name="Oval 111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6" name="Oval 112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" name="Oval 113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78" name="Group 114"/>
          <p:cNvGrpSpPr>
            <a:grpSpLocks/>
          </p:cNvGrpSpPr>
          <p:nvPr/>
        </p:nvGrpSpPr>
        <p:grpSpPr bwMode="auto">
          <a:xfrm rot="1454285">
            <a:off x="4948238" y="3679825"/>
            <a:ext cx="1223962" cy="792163"/>
            <a:chOff x="2835" y="1479"/>
            <a:chExt cx="771" cy="499"/>
          </a:xfrm>
        </p:grpSpPr>
        <p:sp>
          <p:nvSpPr>
            <p:cNvPr id="11332" name="Oval 115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3" name="Oval 116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4" name="Oval 117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9" name="Group 118"/>
          <p:cNvGrpSpPr>
            <a:grpSpLocks/>
          </p:cNvGrpSpPr>
          <p:nvPr/>
        </p:nvGrpSpPr>
        <p:grpSpPr bwMode="auto">
          <a:xfrm rot="-2022864">
            <a:off x="5724525" y="4797425"/>
            <a:ext cx="1223963" cy="792163"/>
            <a:chOff x="2835" y="1479"/>
            <a:chExt cx="771" cy="499"/>
          </a:xfrm>
        </p:grpSpPr>
        <p:sp>
          <p:nvSpPr>
            <p:cNvPr id="11329" name="Oval 119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0" name="Oval 120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31" name="Oval 121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0" name="Group 86"/>
          <p:cNvGrpSpPr>
            <a:grpSpLocks/>
          </p:cNvGrpSpPr>
          <p:nvPr/>
        </p:nvGrpSpPr>
        <p:grpSpPr bwMode="auto">
          <a:xfrm rot="1365743">
            <a:off x="965200" y="2446338"/>
            <a:ext cx="1223963" cy="792162"/>
            <a:chOff x="2835" y="1479"/>
            <a:chExt cx="771" cy="499"/>
          </a:xfrm>
        </p:grpSpPr>
        <p:sp>
          <p:nvSpPr>
            <p:cNvPr id="11326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7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8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4" name="Group 86"/>
          <p:cNvGrpSpPr>
            <a:grpSpLocks/>
          </p:cNvGrpSpPr>
          <p:nvPr/>
        </p:nvGrpSpPr>
        <p:grpSpPr bwMode="auto">
          <a:xfrm rot="4933089">
            <a:off x="2305845" y="3221831"/>
            <a:ext cx="1223962" cy="790575"/>
            <a:chOff x="2835" y="1479"/>
            <a:chExt cx="771" cy="499"/>
          </a:xfrm>
        </p:grpSpPr>
        <p:sp>
          <p:nvSpPr>
            <p:cNvPr id="11323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4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5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8" name="Group 86"/>
          <p:cNvGrpSpPr>
            <a:grpSpLocks/>
          </p:cNvGrpSpPr>
          <p:nvPr/>
        </p:nvGrpSpPr>
        <p:grpSpPr bwMode="auto">
          <a:xfrm rot="-2261869">
            <a:off x="738188" y="3295650"/>
            <a:ext cx="1223962" cy="792163"/>
            <a:chOff x="2835" y="1479"/>
            <a:chExt cx="771" cy="499"/>
          </a:xfrm>
        </p:grpSpPr>
        <p:sp>
          <p:nvSpPr>
            <p:cNvPr id="11320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1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22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22" name="Group 86"/>
          <p:cNvGrpSpPr>
            <a:grpSpLocks/>
          </p:cNvGrpSpPr>
          <p:nvPr/>
        </p:nvGrpSpPr>
        <p:grpSpPr bwMode="auto">
          <a:xfrm rot="10219881">
            <a:off x="3276600" y="3260725"/>
            <a:ext cx="1223963" cy="792163"/>
            <a:chOff x="2835" y="1479"/>
            <a:chExt cx="771" cy="499"/>
          </a:xfrm>
        </p:grpSpPr>
        <p:sp>
          <p:nvSpPr>
            <p:cNvPr id="11317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18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26" name="Group 86"/>
          <p:cNvGrpSpPr>
            <a:grpSpLocks/>
          </p:cNvGrpSpPr>
          <p:nvPr/>
        </p:nvGrpSpPr>
        <p:grpSpPr bwMode="auto">
          <a:xfrm rot="-9251252">
            <a:off x="5146675" y="2473325"/>
            <a:ext cx="1223963" cy="792163"/>
            <a:chOff x="2835" y="1479"/>
            <a:chExt cx="771" cy="499"/>
          </a:xfrm>
        </p:grpSpPr>
        <p:sp>
          <p:nvSpPr>
            <p:cNvPr id="11314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15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16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30" name="Group 86"/>
          <p:cNvGrpSpPr>
            <a:grpSpLocks/>
          </p:cNvGrpSpPr>
          <p:nvPr/>
        </p:nvGrpSpPr>
        <p:grpSpPr bwMode="auto">
          <a:xfrm rot="2863451">
            <a:off x="7312026" y="2341562"/>
            <a:ext cx="1223962" cy="792163"/>
            <a:chOff x="2835" y="1479"/>
            <a:chExt cx="771" cy="499"/>
          </a:xfrm>
        </p:grpSpPr>
        <p:sp>
          <p:nvSpPr>
            <p:cNvPr id="11311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13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11306" name="Group 86"/>
          <p:cNvGrpSpPr>
            <a:grpSpLocks/>
          </p:cNvGrpSpPr>
          <p:nvPr/>
        </p:nvGrpSpPr>
        <p:grpSpPr bwMode="auto">
          <a:xfrm rot="-821374">
            <a:off x="7080250" y="4322763"/>
            <a:ext cx="1223963" cy="792162"/>
            <a:chOff x="2835" y="1479"/>
            <a:chExt cx="771" cy="499"/>
          </a:xfrm>
        </p:grpSpPr>
        <p:sp>
          <p:nvSpPr>
            <p:cNvPr id="11308" name="Oval 8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09" name="Oval 8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1310" name="Oval 8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cxnSp>
        <p:nvCxnSpPr>
          <p:cNvPr id="4" name="直線コネクタ 3"/>
          <p:cNvCxnSpPr>
            <a:cxnSpLocks noChangeShapeType="1"/>
          </p:cNvCxnSpPr>
          <p:nvPr/>
        </p:nvCxnSpPr>
        <p:spPr bwMode="auto">
          <a:xfrm>
            <a:off x="844550" y="2230438"/>
            <a:ext cx="76771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51711E-6 L -0.05521 -0.5543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-2772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91304E-6 L 0.10278 -0.542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-27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93154E-6 L 0.00782 -0.578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2893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9.25069E-8 L -0.00365 -0.5582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2791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90287E-6 L 0.07448 -0.5390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-269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34043E-6 L -0.08264 -0.58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32" y="-29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6272E-6 L 0.00347 0.111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5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42276E-6 L 0.05312 -0.6466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-3233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92044E-7 L 0.06945 0.2467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" y="12327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8797E-6 L 0.04705 -0.6882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-34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093 L 0.06059 0.2326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115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30435E-6 L 0.004 -0.6729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-3364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27475E-6 L -0.02917 -0.7444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" y="-3723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75763E-7 L 0.06302 0.115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1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5759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9778E-7 L 0.01701 0.0948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4741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90287E-7 L -0.04444 -0.6690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1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" y="-334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4718 L -1.38889E-6 8.32562E-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2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0.1117 L 0.00365 0.24815 " pathEditMode="relative" rAng="0" ptsTypes="AA">
                                      <p:cBhvr>
                                        <p:cTn id="71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5876925"/>
            <a:ext cx="7056438" cy="503238"/>
          </a:xfrm>
        </p:spPr>
        <p:txBody>
          <a:bodyPr/>
          <a:lstStyle/>
          <a:p>
            <a:pPr eaLnBrk="1" hangingPunct="1"/>
            <a:r>
              <a:rPr lang="ja-JP" altLang="en-US" sz="4000" smtClean="0"/>
              <a:t>水がなくなり食塩全部が結晶に</a:t>
            </a:r>
          </a:p>
        </p:txBody>
      </p:sp>
      <p:sp>
        <p:nvSpPr>
          <p:cNvPr id="12291" name="WordArt 8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2292" name="WordArt 9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2293" name="WordArt 10"/>
          <p:cNvSpPr>
            <a:spLocks noChangeArrowheads="1" noChangeShapeType="1" noTextEdit="1"/>
          </p:cNvSpPr>
          <p:nvPr/>
        </p:nvSpPr>
        <p:spPr bwMode="auto">
          <a:xfrm>
            <a:off x="1547813" y="5516563"/>
            <a:ext cx="36036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2294" name="Oval 11"/>
          <p:cNvSpPr>
            <a:spLocks noChangeArrowheads="1"/>
          </p:cNvSpPr>
          <p:nvPr/>
        </p:nvSpPr>
        <p:spPr bwMode="auto">
          <a:xfrm>
            <a:off x="3492500" y="2492375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3646" name="WordArt 94"/>
          <p:cNvSpPr>
            <a:spLocks noChangeArrowheads="1" noChangeShapeType="1" noTextEdit="1"/>
          </p:cNvSpPr>
          <p:nvPr/>
        </p:nvSpPr>
        <p:spPr bwMode="auto">
          <a:xfrm>
            <a:off x="2124075" y="476250"/>
            <a:ext cx="5689600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ＮａＣｌ　塩化ナトリウム</a:t>
            </a:r>
          </a:p>
        </p:txBody>
      </p:sp>
      <p:grpSp>
        <p:nvGrpSpPr>
          <p:cNvPr id="12464" name="Group 176"/>
          <p:cNvGrpSpPr>
            <a:grpSpLocks/>
          </p:cNvGrpSpPr>
          <p:nvPr/>
        </p:nvGrpSpPr>
        <p:grpSpPr bwMode="auto">
          <a:xfrm>
            <a:off x="1042988" y="1557338"/>
            <a:ext cx="6481762" cy="3959225"/>
            <a:chOff x="657" y="981"/>
            <a:chExt cx="4083" cy="2494"/>
          </a:xfrm>
        </p:grpSpPr>
        <p:sp>
          <p:nvSpPr>
            <p:cNvPr id="12297" name="Line 90"/>
            <p:cNvSpPr>
              <a:spLocks noChangeShapeType="1"/>
            </p:cNvSpPr>
            <p:nvPr/>
          </p:nvSpPr>
          <p:spPr bwMode="auto">
            <a:xfrm flipH="1" flipV="1">
              <a:off x="3107" y="981"/>
              <a:ext cx="1497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298" name="Line 93"/>
            <p:cNvSpPr>
              <a:spLocks noChangeShapeType="1"/>
            </p:cNvSpPr>
            <p:nvPr/>
          </p:nvSpPr>
          <p:spPr bwMode="auto">
            <a:xfrm flipV="1">
              <a:off x="1066" y="981"/>
              <a:ext cx="1451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12299" name="Group 65"/>
            <p:cNvGrpSpPr>
              <a:grpSpLocks/>
            </p:cNvGrpSpPr>
            <p:nvPr/>
          </p:nvGrpSpPr>
          <p:grpSpPr bwMode="auto">
            <a:xfrm>
              <a:off x="657" y="2886"/>
              <a:ext cx="998" cy="544"/>
              <a:chOff x="1247" y="2840"/>
              <a:chExt cx="998" cy="544"/>
            </a:xfrm>
          </p:grpSpPr>
          <p:grpSp>
            <p:nvGrpSpPr>
              <p:cNvPr id="12410" name="Group 64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41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41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41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41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411" name="Group 63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41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41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41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41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0" name="Group 66"/>
            <p:cNvGrpSpPr>
              <a:grpSpLocks/>
            </p:cNvGrpSpPr>
            <p:nvPr/>
          </p:nvGrpSpPr>
          <p:grpSpPr bwMode="auto">
            <a:xfrm>
              <a:off x="1701" y="2886"/>
              <a:ext cx="998" cy="544"/>
              <a:chOff x="1247" y="2840"/>
              <a:chExt cx="998" cy="544"/>
            </a:xfrm>
          </p:grpSpPr>
          <p:grpSp>
            <p:nvGrpSpPr>
              <p:cNvPr id="12400" name="Group 67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40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40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40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40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401" name="Group 72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40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40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40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40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1" name="Group 77"/>
            <p:cNvGrpSpPr>
              <a:grpSpLocks/>
            </p:cNvGrpSpPr>
            <p:nvPr/>
          </p:nvGrpSpPr>
          <p:grpSpPr bwMode="auto">
            <a:xfrm>
              <a:off x="2699" y="2931"/>
              <a:ext cx="998" cy="544"/>
              <a:chOff x="1247" y="2840"/>
              <a:chExt cx="998" cy="544"/>
            </a:xfrm>
          </p:grpSpPr>
          <p:grpSp>
            <p:nvGrpSpPr>
              <p:cNvPr id="12390" name="Group 78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9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9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9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9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91" name="Group 83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9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9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9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9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2" name="Group 88"/>
            <p:cNvGrpSpPr>
              <a:grpSpLocks/>
            </p:cNvGrpSpPr>
            <p:nvPr/>
          </p:nvGrpSpPr>
          <p:grpSpPr bwMode="auto">
            <a:xfrm>
              <a:off x="1156" y="2387"/>
              <a:ext cx="998" cy="544"/>
              <a:chOff x="1247" y="2840"/>
              <a:chExt cx="998" cy="544"/>
            </a:xfrm>
          </p:grpSpPr>
          <p:grpSp>
            <p:nvGrpSpPr>
              <p:cNvPr id="12380" name="Group 89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8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8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8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8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81" name="Group 94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8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8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8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8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3" name="Group 99"/>
            <p:cNvGrpSpPr>
              <a:grpSpLocks/>
            </p:cNvGrpSpPr>
            <p:nvPr/>
          </p:nvGrpSpPr>
          <p:grpSpPr bwMode="auto">
            <a:xfrm>
              <a:off x="2200" y="2387"/>
              <a:ext cx="998" cy="544"/>
              <a:chOff x="1247" y="2840"/>
              <a:chExt cx="998" cy="544"/>
            </a:xfrm>
          </p:grpSpPr>
          <p:grpSp>
            <p:nvGrpSpPr>
              <p:cNvPr id="12370" name="Group 100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7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7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7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7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71" name="Group 105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7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7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7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7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4" name="Group 110"/>
            <p:cNvGrpSpPr>
              <a:grpSpLocks/>
            </p:cNvGrpSpPr>
            <p:nvPr/>
          </p:nvGrpSpPr>
          <p:grpSpPr bwMode="auto">
            <a:xfrm>
              <a:off x="657" y="1842"/>
              <a:ext cx="998" cy="544"/>
              <a:chOff x="1247" y="2840"/>
              <a:chExt cx="998" cy="544"/>
            </a:xfrm>
          </p:grpSpPr>
          <p:grpSp>
            <p:nvGrpSpPr>
              <p:cNvPr id="12360" name="Group 111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6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6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6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6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61" name="Group 116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6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6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6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6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5" name="Group 121"/>
            <p:cNvGrpSpPr>
              <a:grpSpLocks/>
            </p:cNvGrpSpPr>
            <p:nvPr/>
          </p:nvGrpSpPr>
          <p:grpSpPr bwMode="auto">
            <a:xfrm>
              <a:off x="1701" y="1842"/>
              <a:ext cx="998" cy="544"/>
              <a:chOff x="1247" y="2840"/>
              <a:chExt cx="998" cy="544"/>
            </a:xfrm>
          </p:grpSpPr>
          <p:grpSp>
            <p:nvGrpSpPr>
              <p:cNvPr id="12350" name="Group 122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5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5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5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5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51" name="Group 127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5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5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5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5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6" name="Group 132"/>
            <p:cNvGrpSpPr>
              <a:grpSpLocks/>
            </p:cNvGrpSpPr>
            <p:nvPr/>
          </p:nvGrpSpPr>
          <p:grpSpPr bwMode="auto">
            <a:xfrm>
              <a:off x="2699" y="1842"/>
              <a:ext cx="998" cy="544"/>
              <a:chOff x="1247" y="2840"/>
              <a:chExt cx="998" cy="544"/>
            </a:xfrm>
          </p:grpSpPr>
          <p:grpSp>
            <p:nvGrpSpPr>
              <p:cNvPr id="12340" name="Group 133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4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4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4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4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41" name="Group 138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4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4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4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4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7" name="Group 143"/>
            <p:cNvGrpSpPr>
              <a:grpSpLocks/>
            </p:cNvGrpSpPr>
            <p:nvPr/>
          </p:nvGrpSpPr>
          <p:grpSpPr bwMode="auto">
            <a:xfrm>
              <a:off x="3742" y="1842"/>
              <a:ext cx="998" cy="544"/>
              <a:chOff x="1247" y="2840"/>
              <a:chExt cx="998" cy="544"/>
            </a:xfrm>
          </p:grpSpPr>
          <p:grpSp>
            <p:nvGrpSpPr>
              <p:cNvPr id="12330" name="Group 144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3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3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3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3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31" name="Group 149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3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3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3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3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8" name="Group 154"/>
            <p:cNvGrpSpPr>
              <a:grpSpLocks/>
            </p:cNvGrpSpPr>
            <p:nvPr/>
          </p:nvGrpSpPr>
          <p:grpSpPr bwMode="auto">
            <a:xfrm rot="-151567">
              <a:off x="3198" y="2387"/>
              <a:ext cx="998" cy="544"/>
              <a:chOff x="1247" y="2840"/>
              <a:chExt cx="998" cy="544"/>
            </a:xfrm>
          </p:grpSpPr>
          <p:grpSp>
            <p:nvGrpSpPr>
              <p:cNvPr id="12320" name="Group 155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2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2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2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2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21" name="Group 160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2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2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2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2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  <p:grpSp>
          <p:nvGrpSpPr>
            <p:cNvPr id="12309" name="Group 165"/>
            <p:cNvGrpSpPr>
              <a:grpSpLocks/>
            </p:cNvGrpSpPr>
            <p:nvPr/>
          </p:nvGrpSpPr>
          <p:grpSpPr bwMode="auto">
            <a:xfrm>
              <a:off x="3742" y="2886"/>
              <a:ext cx="998" cy="544"/>
              <a:chOff x="1247" y="2840"/>
              <a:chExt cx="998" cy="544"/>
            </a:xfrm>
          </p:grpSpPr>
          <p:grpSp>
            <p:nvGrpSpPr>
              <p:cNvPr id="12310" name="Group 166"/>
              <p:cNvGrpSpPr>
                <a:grpSpLocks/>
              </p:cNvGrpSpPr>
              <p:nvPr/>
            </p:nvGrpSpPr>
            <p:grpSpPr bwMode="auto">
              <a:xfrm>
                <a:off x="1837" y="2976"/>
                <a:ext cx="408" cy="363"/>
                <a:chOff x="1837" y="2976"/>
                <a:chExt cx="408" cy="363"/>
              </a:xfrm>
            </p:grpSpPr>
            <p:sp>
              <p:nvSpPr>
                <p:cNvPr id="12316" name="Oval 170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408" cy="363"/>
                </a:xfrm>
                <a:prstGeom prst="ellipse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17" name="Group 10"/>
                <p:cNvGrpSpPr>
                  <a:grpSpLocks/>
                </p:cNvGrpSpPr>
                <p:nvPr/>
              </p:nvGrpSpPr>
              <p:grpSpPr bwMode="auto">
                <a:xfrm>
                  <a:off x="1927" y="3022"/>
                  <a:ext cx="272" cy="280"/>
                  <a:chOff x="1837" y="3067"/>
                  <a:chExt cx="816" cy="371"/>
                </a:xfrm>
              </p:grpSpPr>
              <p:sp>
                <p:nvSpPr>
                  <p:cNvPr id="12318" name="WordArt 1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837" y="3158"/>
                    <a:ext cx="544" cy="280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Ｎａ</a:t>
                    </a:r>
                  </a:p>
                </p:txBody>
              </p:sp>
              <p:sp>
                <p:nvSpPr>
                  <p:cNvPr id="12319" name="WordArt 1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381" y="3067"/>
                    <a:ext cx="272" cy="227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＋</a:t>
                    </a:r>
                  </a:p>
                </p:txBody>
              </p:sp>
            </p:grpSp>
          </p:grpSp>
          <p:grpSp>
            <p:nvGrpSpPr>
              <p:cNvPr id="12311" name="Group 171"/>
              <p:cNvGrpSpPr>
                <a:grpSpLocks/>
              </p:cNvGrpSpPr>
              <p:nvPr/>
            </p:nvGrpSpPr>
            <p:grpSpPr bwMode="auto">
              <a:xfrm>
                <a:off x="1247" y="2840"/>
                <a:ext cx="590" cy="544"/>
                <a:chOff x="1247" y="2840"/>
                <a:chExt cx="590" cy="544"/>
              </a:xfrm>
            </p:grpSpPr>
            <p:sp>
              <p:nvSpPr>
                <p:cNvPr id="12312" name="Oval 171"/>
                <p:cNvSpPr>
                  <a:spLocks noChangeArrowheads="1"/>
                </p:cNvSpPr>
                <p:nvPr/>
              </p:nvSpPr>
              <p:spPr bwMode="auto">
                <a:xfrm>
                  <a:off x="1247" y="2840"/>
                  <a:ext cx="590" cy="544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grpSp>
              <p:nvGrpSpPr>
                <p:cNvPr id="12313" name="Group 32"/>
                <p:cNvGrpSpPr>
                  <a:grpSpLocks/>
                </p:cNvGrpSpPr>
                <p:nvPr/>
              </p:nvGrpSpPr>
              <p:grpSpPr bwMode="auto">
                <a:xfrm>
                  <a:off x="1382" y="2974"/>
                  <a:ext cx="363" cy="308"/>
                  <a:chOff x="4288" y="1584"/>
                  <a:chExt cx="635" cy="399"/>
                </a:xfrm>
              </p:grpSpPr>
              <p:sp>
                <p:nvSpPr>
                  <p:cNvPr id="1231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288" y="1605"/>
                    <a:ext cx="408" cy="37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Ｃｌ</a:t>
                    </a:r>
                  </a:p>
                </p:txBody>
              </p:sp>
              <p:sp>
                <p:nvSpPr>
                  <p:cNvPr id="12315" name="WordArt 34"/>
                  <p:cNvSpPr>
                    <a:spLocks noChangeArrowheads="1" noChangeShapeType="1" noTextEdit="1"/>
                  </p:cNvSpPr>
                  <p:nvPr/>
                </p:nvSpPr>
                <p:spPr bwMode="auto">
                  <a:xfrm flipV="1">
                    <a:off x="4740" y="1584"/>
                    <a:ext cx="183" cy="45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r>
                      <a:rPr lang="ja-JP" altLang="en-US" sz="36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</a:rPr>
                      <a:t>ー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2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2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355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4" grpId="1"/>
      <p:bldP spid="23554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0" name="Group 4"/>
          <p:cNvGrpSpPr>
            <a:grpSpLocks/>
          </p:cNvGrpSpPr>
          <p:nvPr/>
        </p:nvGrpSpPr>
        <p:grpSpPr bwMode="auto">
          <a:xfrm rot="-1033095">
            <a:off x="4791075" y="1762125"/>
            <a:ext cx="3876675" cy="3773488"/>
            <a:chOff x="1111" y="1979"/>
            <a:chExt cx="1043" cy="1088"/>
          </a:xfrm>
        </p:grpSpPr>
        <p:sp>
          <p:nvSpPr>
            <p:cNvPr id="13361" name="AutoShape 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2" name="AutoShape 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3" name="AutoShape 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4" name="AutoShape 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5" name="Rectangle 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6" name="Rectangle 1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7" name="AutoShape 1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8" name="Rectangle 1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4589" name="WordArt 13"/>
          <p:cNvSpPr>
            <a:spLocks noChangeArrowheads="1" noChangeShapeType="1" noTextEdit="1"/>
          </p:cNvSpPr>
          <p:nvPr/>
        </p:nvSpPr>
        <p:spPr bwMode="auto">
          <a:xfrm>
            <a:off x="1403350" y="404813"/>
            <a:ext cx="612140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ＮａＣｌの結晶</a:t>
            </a:r>
          </a:p>
        </p:txBody>
      </p:sp>
      <p:grpSp>
        <p:nvGrpSpPr>
          <p:cNvPr id="24590" name="Group 14"/>
          <p:cNvGrpSpPr>
            <a:grpSpLocks/>
          </p:cNvGrpSpPr>
          <p:nvPr/>
        </p:nvGrpSpPr>
        <p:grpSpPr bwMode="auto">
          <a:xfrm rot="-2854146">
            <a:off x="2585244" y="2393156"/>
            <a:ext cx="1273175" cy="1338263"/>
            <a:chOff x="1111" y="1979"/>
            <a:chExt cx="1043" cy="1088"/>
          </a:xfrm>
        </p:grpSpPr>
        <p:sp>
          <p:nvSpPr>
            <p:cNvPr id="13353" name="AutoShape 15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4" name="AutoShape 16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5" name="AutoShape 17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6" name="AutoShape 18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7" name="Rectangle 19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8" name="Rectangle 20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9" name="AutoShape 21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60" name="Rectangle 22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599" name="Group 23"/>
          <p:cNvGrpSpPr>
            <a:grpSpLocks/>
          </p:cNvGrpSpPr>
          <p:nvPr/>
        </p:nvGrpSpPr>
        <p:grpSpPr bwMode="auto">
          <a:xfrm rot="1088735">
            <a:off x="900113" y="3213100"/>
            <a:ext cx="863600" cy="792163"/>
            <a:chOff x="1111" y="1979"/>
            <a:chExt cx="1043" cy="1088"/>
          </a:xfrm>
        </p:grpSpPr>
        <p:sp>
          <p:nvSpPr>
            <p:cNvPr id="13345" name="AutoShape 24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6" name="AutoShape 25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7" name="AutoShape 26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8" name="AutoShape 27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9" name="Rectangle 28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0" name="Rectangle 29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1" name="AutoShape 30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52" name="Rectangle 31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608" name="Group 32"/>
          <p:cNvGrpSpPr>
            <a:grpSpLocks/>
          </p:cNvGrpSpPr>
          <p:nvPr/>
        </p:nvGrpSpPr>
        <p:grpSpPr bwMode="auto">
          <a:xfrm>
            <a:off x="900113" y="4724400"/>
            <a:ext cx="431800" cy="431800"/>
            <a:chOff x="1111" y="1979"/>
            <a:chExt cx="1043" cy="1088"/>
          </a:xfrm>
        </p:grpSpPr>
        <p:sp>
          <p:nvSpPr>
            <p:cNvPr id="13337" name="AutoShape 33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8" name="AutoShape 34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9" name="AutoShape 35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0" name="AutoShape 36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1" name="Rectangle 37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2" name="Rectangle 38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3" name="AutoShape 39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4" name="Rectangle 40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617" name="Group 41"/>
          <p:cNvGrpSpPr>
            <a:grpSpLocks/>
          </p:cNvGrpSpPr>
          <p:nvPr/>
        </p:nvGrpSpPr>
        <p:grpSpPr bwMode="auto">
          <a:xfrm rot="-1537551">
            <a:off x="1547813" y="5810250"/>
            <a:ext cx="215900" cy="234950"/>
            <a:chOff x="1111" y="1979"/>
            <a:chExt cx="1043" cy="1088"/>
          </a:xfrm>
        </p:grpSpPr>
        <p:sp>
          <p:nvSpPr>
            <p:cNvPr id="13329" name="AutoShape 42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0" name="AutoShape 43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1" name="AutoShape 44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2" name="AutoShape 45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3" name="Rectangle 46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4" name="Rectangle 47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5" name="AutoShape 48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36" name="Rectangle 49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4626" name="Group 50"/>
          <p:cNvGrpSpPr>
            <a:grpSpLocks/>
          </p:cNvGrpSpPr>
          <p:nvPr/>
        </p:nvGrpSpPr>
        <p:grpSpPr bwMode="auto">
          <a:xfrm>
            <a:off x="2411413" y="4346575"/>
            <a:ext cx="2232025" cy="2035175"/>
            <a:chOff x="1111" y="1979"/>
            <a:chExt cx="1043" cy="1088"/>
          </a:xfrm>
        </p:grpSpPr>
        <p:sp>
          <p:nvSpPr>
            <p:cNvPr id="13321" name="AutoShape 51"/>
            <p:cNvSpPr>
              <a:spLocks noChangeArrowheads="1"/>
            </p:cNvSpPr>
            <p:nvPr/>
          </p:nvSpPr>
          <p:spPr bwMode="auto">
            <a:xfrm>
              <a:off x="1474" y="2069"/>
              <a:ext cx="363" cy="91"/>
            </a:xfrm>
            <a:prstGeom prst="parallelogram">
              <a:avLst>
                <a:gd name="adj" fmla="val 997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2" name="AutoShape 52"/>
            <p:cNvSpPr>
              <a:spLocks noChangeArrowheads="1"/>
            </p:cNvSpPr>
            <p:nvPr/>
          </p:nvSpPr>
          <p:spPr bwMode="auto">
            <a:xfrm>
              <a:off x="1292" y="2024"/>
              <a:ext cx="681" cy="181"/>
            </a:xfrm>
            <a:prstGeom prst="parallelogram">
              <a:avLst>
                <a:gd name="adj" fmla="val 9406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3" name="AutoShape 53"/>
            <p:cNvSpPr>
              <a:spLocks noChangeArrowheads="1"/>
            </p:cNvSpPr>
            <p:nvPr/>
          </p:nvSpPr>
          <p:spPr bwMode="auto">
            <a:xfrm rot="5366579" flipV="1">
              <a:off x="1701" y="2477"/>
              <a:ext cx="680" cy="136"/>
            </a:xfrm>
            <a:prstGeom prst="parallelogram">
              <a:avLst>
                <a:gd name="adj" fmla="val 1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4" name="AutoShape 54"/>
            <p:cNvSpPr>
              <a:spLocks noChangeArrowheads="1"/>
            </p:cNvSpPr>
            <p:nvPr/>
          </p:nvSpPr>
          <p:spPr bwMode="auto">
            <a:xfrm rot="5366579" flipV="1">
              <a:off x="1860" y="2545"/>
              <a:ext cx="362" cy="45"/>
            </a:xfrm>
            <a:prstGeom prst="parallelogram">
              <a:avLst>
                <a:gd name="adj" fmla="val 20111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5" name="Rectangle 55"/>
            <p:cNvSpPr>
              <a:spLocks noChangeArrowheads="1"/>
            </p:cNvSpPr>
            <p:nvPr/>
          </p:nvSpPr>
          <p:spPr bwMode="auto">
            <a:xfrm>
              <a:off x="1338" y="2478"/>
              <a:ext cx="363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6" name="Rectangle 56"/>
            <p:cNvSpPr>
              <a:spLocks noChangeArrowheads="1"/>
            </p:cNvSpPr>
            <p:nvPr/>
          </p:nvSpPr>
          <p:spPr bwMode="auto">
            <a:xfrm>
              <a:off x="1429" y="2568"/>
              <a:ext cx="181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7" name="AutoShape 57"/>
            <p:cNvSpPr>
              <a:spLocks noChangeArrowheads="1"/>
            </p:cNvSpPr>
            <p:nvPr/>
          </p:nvSpPr>
          <p:spPr bwMode="auto">
            <a:xfrm>
              <a:off x="1111" y="1979"/>
              <a:ext cx="1043" cy="1088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28" name="Rectangle 58"/>
            <p:cNvSpPr>
              <a:spLocks noChangeArrowheads="1"/>
            </p:cNvSpPr>
            <p:nvPr/>
          </p:nvSpPr>
          <p:spPr bwMode="auto">
            <a:xfrm>
              <a:off x="1247" y="2341"/>
              <a:ext cx="544" cy="6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3" dur="5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35" dur="5000" fill="hold"/>
                                        <p:tgtEl>
                                          <p:spTgt spid="246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9" dur="5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1" dur="5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5" dur="5000" fill="hold"/>
                                        <p:tgtEl>
                                          <p:spTgt spid="24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7" dur="5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3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228725" y="4627563"/>
            <a:ext cx="648176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完全に中和するのはなかなか難しい</a:t>
            </a:r>
          </a:p>
        </p:txBody>
      </p:sp>
      <p:grpSp>
        <p:nvGrpSpPr>
          <p:cNvPr id="21" name="グループ化 20"/>
          <p:cNvGrpSpPr>
            <a:grpSpLocks/>
          </p:cNvGrpSpPr>
          <p:nvPr/>
        </p:nvGrpSpPr>
        <p:grpSpPr bwMode="auto">
          <a:xfrm>
            <a:off x="2392363" y="1416050"/>
            <a:ext cx="1223962" cy="1239838"/>
            <a:chOff x="647230" y="1499627"/>
            <a:chExt cx="1223615" cy="1240735"/>
          </a:xfrm>
        </p:grpSpPr>
        <p:sp>
          <p:nvSpPr>
            <p:cNvPr id="14371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647230" y="1499627"/>
              <a:ext cx="1223615" cy="360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水素イオン</a:t>
              </a:r>
            </a:p>
          </p:txBody>
        </p:sp>
        <p:grpSp>
          <p:nvGrpSpPr>
            <p:cNvPr id="14372" name="Group 27"/>
            <p:cNvGrpSpPr>
              <a:grpSpLocks/>
            </p:cNvGrpSpPr>
            <p:nvPr/>
          </p:nvGrpSpPr>
          <p:grpSpPr bwMode="auto">
            <a:xfrm rot="1014860">
              <a:off x="931219" y="2010112"/>
              <a:ext cx="655638" cy="730250"/>
              <a:chOff x="2018" y="1525"/>
              <a:chExt cx="318" cy="317"/>
            </a:xfrm>
          </p:grpSpPr>
          <p:sp>
            <p:nvSpPr>
              <p:cNvPr id="14373" name="Oval 28"/>
              <p:cNvSpPr>
                <a:spLocks noChangeArrowheads="1"/>
              </p:cNvSpPr>
              <p:nvPr/>
            </p:nvSpPr>
            <p:spPr bwMode="auto">
              <a:xfrm>
                <a:off x="2018" y="1525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374" name="Oval 29"/>
              <p:cNvSpPr>
                <a:spLocks noChangeArrowheads="1"/>
              </p:cNvSpPr>
              <p:nvPr/>
            </p:nvSpPr>
            <p:spPr bwMode="auto">
              <a:xfrm>
                <a:off x="2200" y="1570"/>
                <a:ext cx="136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23" name="グループ化 22"/>
          <p:cNvGrpSpPr>
            <a:grpSpLocks/>
          </p:cNvGrpSpPr>
          <p:nvPr/>
        </p:nvGrpSpPr>
        <p:grpSpPr bwMode="auto">
          <a:xfrm>
            <a:off x="5467350" y="1062038"/>
            <a:ext cx="1639888" cy="1457325"/>
            <a:chOff x="4501727" y="1701827"/>
            <a:chExt cx="1638737" cy="1458057"/>
          </a:xfrm>
        </p:grpSpPr>
        <p:sp>
          <p:nvSpPr>
            <p:cNvPr id="14366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4501727" y="1701827"/>
              <a:ext cx="1638737" cy="3756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水酸化物イオン</a:t>
              </a:r>
            </a:p>
          </p:txBody>
        </p:sp>
        <p:grpSp>
          <p:nvGrpSpPr>
            <p:cNvPr id="14367" name="グループ化 11"/>
            <p:cNvGrpSpPr>
              <a:grpSpLocks/>
            </p:cNvGrpSpPr>
            <p:nvPr/>
          </p:nvGrpSpPr>
          <p:grpSpPr bwMode="auto">
            <a:xfrm>
              <a:off x="4644008" y="2134706"/>
              <a:ext cx="1404829" cy="1025178"/>
              <a:chOff x="3725671" y="2142631"/>
              <a:chExt cx="1404829" cy="1025178"/>
            </a:xfrm>
          </p:grpSpPr>
          <p:sp>
            <p:nvSpPr>
              <p:cNvPr id="14368" name="Oval 24"/>
              <p:cNvSpPr>
                <a:spLocks noChangeArrowheads="1"/>
              </p:cNvSpPr>
              <p:nvPr/>
            </p:nvSpPr>
            <p:spPr bwMode="auto">
              <a:xfrm rot="681752">
                <a:off x="3725671" y="2493607"/>
                <a:ext cx="283406" cy="31167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369" name="Oval 25"/>
              <p:cNvSpPr>
                <a:spLocks noChangeArrowheads="1"/>
              </p:cNvSpPr>
              <p:nvPr/>
            </p:nvSpPr>
            <p:spPr bwMode="auto">
              <a:xfrm rot="681752">
                <a:off x="3940992" y="2142631"/>
                <a:ext cx="850217" cy="83190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370" name="Oval 26"/>
              <p:cNvSpPr>
                <a:spLocks noChangeArrowheads="1"/>
              </p:cNvSpPr>
              <p:nvPr/>
            </p:nvSpPr>
            <p:spPr bwMode="auto">
              <a:xfrm rot="681752">
                <a:off x="4467830" y="2441322"/>
                <a:ext cx="662670" cy="72648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25" name="グループ化 24"/>
          <p:cNvGrpSpPr>
            <a:grpSpLocks/>
          </p:cNvGrpSpPr>
          <p:nvPr/>
        </p:nvGrpSpPr>
        <p:grpSpPr bwMode="auto">
          <a:xfrm>
            <a:off x="7237413" y="522288"/>
            <a:ext cx="1368425" cy="1133475"/>
            <a:chOff x="6516217" y="1436688"/>
            <a:chExt cx="1368151" cy="1132477"/>
          </a:xfrm>
        </p:grpSpPr>
        <p:sp>
          <p:nvSpPr>
            <p:cNvPr id="14362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6516217" y="1436688"/>
              <a:ext cx="1368151" cy="39735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ナトリウムイオン</a:t>
              </a:r>
            </a:p>
          </p:txBody>
        </p:sp>
        <p:grpSp>
          <p:nvGrpSpPr>
            <p:cNvPr id="14363" name="Group 22"/>
            <p:cNvGrpSpPr>
              <a:grpSpLocks/>
            </p:cNvGrpSpPr>
            <p:nvPr/>
          </p:nvGrpSpPr>
          <p:grpSpPr bwMode="auto">
            <a:xfrm>
              <a:off x="6961647" y="1992903"/>
              <a:ext cx="576263" cy="576262"/>
              <a:chOff x="2018" y="2160"/>
              <a:chExt cx="499" cy="454"/>
            </a:xfrm>
          </p:grpSpPr>
          <p:sp>
            <p:nvSpPr>
              <p:cNvPr id="14364" name="Oval 23"/>
              <p:cNvSpPr>
                <a:spLocks noChangeArrowheads="1"/>
              </p:cNvSpPr>
              <p:nvPr/>
            </p:nvSpPr>
            <p:spPr bwMode="auto">
              <a:xfrm>
                <a:off x="2018" y="2160"/>
                <a:ext cx="499" cy="454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365" name="Oval 24"/>
              <p:cNvSpPr>
                <a:spLocks noChangeArrowheads="1"/>
              </p:cNvSpPr>
              <p:nvPr/>
            </p:nvSpPr>
            <p:spPr bwMode="auto">
              <a:xfrm>
                <a:off x="2336" y="2205"/>
                <a:ext cx="135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22" name="グループ化 21"/>
          <p:cNvGrpSpPr>
            <a:grpSpLocks/>
          </p:cNvGrpSpPr>
          <p:nvPr/>
        </p:nvGrpSpPr>
        <p:grpSpPr bwMode="auto">
          <a:xfrm>
            <a:off x="827088" y="642938"/>
            <a:ext cx="1612900" cy="1282700"/>
            <a:chOff x="2526932" y="3168857"/>
            <a:chExt cx="1613291" cy="1282607"/>
          </a:xfrm>
        </p:grpSpPr>
        <p:grpSp>
          <p:nvGrpSpPr>
            <p:cNvPr id="14358" name="Group 36"/>
            <p:cNvGrpSpPr>
              <a:grpSpLocks/>
            </p:cNvGrpSpPr>
            <p:nvPr/>
          </p:nvGrpSpPr>
          <p:grpSpPr bwMode="auto">
            <a:xfrm>
              <a:off x="2710106" y="3587864"/>
              <a:ext cx="1079500" cy="863600"/>
              <a:chOff x="3515" y="1253"/>
              <a:chExt cx="680" cy="544"/>
            </a:xfrm>
          </p:grpSpPr>
          <p:sp>
            <p:nvSpPr>
              <p:cNvPr id="14360" name="Oval 37"/>
              <p:cNvSpPr>
                <a:spLocks noChangeArrowheads="1"/>
              </p:cNvSpPr>
              <p:nvPr/>
            </p:nvSpPr>
            <p:spPr bwMode="auto">
              <a:xfrm>
                <a:off x="3515" y="1253"/>
                <a:ext cx="590" cy="5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4361" name="Oval 38"/>
              <p:cNvSpPr>
                <a:spLocks noChangeArrowheads="1"/>
              </p:cNvSpPr>
              <p:nvPr/>
            </p:nvSpPr>
            <p:spPr bwMode="auto">
              <a:xfrm>
                <a:off x="4059" y="1344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14359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2526932" y="3168857"/>
              <a:ext cx="1613291" cy="3405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塩化物イオン</a:t>
              </a:r>
            </a:p>
          </p:txBody>
        </p:sp>
      </p:grpSp>
      <p:sp>
        <p:nvSpPr>
          <p:cNvPr id="26" name="正方形/長方形 25"/>
          <p:cNvSpPr/>
          <p:nvPr/>
        </p:nvSpPr>
        <p:spPr bwMode="auto">
          <a:xfrm>
            <a:off x="642938" y="3022600"/>
            <a:ext cx="3187700" cy="13462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ja-JP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  <a:ea typeface="ＭＳ Ｐゴシック" charset="-128"/>
            </a:endParaRPr>
          </a:p>
        </p:txBody>
      </p:sp>
      <p:sp>
        <p:nvSpPr>
          <p:cNvPr id="27" name="正方形/長方形 26"/>
          <p:cNvSpPr>
            <a:spLocks noChangeArrowheads="1"/>
          </p:cNvSpPr>
          <p:nvPr/>
        </p:nvSpPr>
        <p:spPr bwMode="auto">
          <a:xfrm>
            <a:off x="5583238" y="3022600"/>
            <a:ext cx="3040062" cy="134620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1349375" y="3341688"/>
            <a:ext cx="15573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4000" b="1" dirty="0">
                <a:ln w="18000">
                  <a:noFill/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塩　酸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5935663" y="3341688"/>
            <a:ext cx="2316162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800" b="1" dirty="0">
                <a:ln w="18000">
                  <a:noFill/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水酸化ﾅﾄﾘｳﾑ水溶液</a:t>
            </a:r>
          </a:p>
        </p:txBody>
      </p:sp>
      <p:sp>
        <p:nvSpPr>
          <p:cNvPr id="29" name="正方形/長方形 28"/>
          <p:cNvSpPr>
            <a:spLocks noChangeArrowheads="1"/>
          </p:cNvSpPr>
          <p:nvPr/>
        </p:nvSpPr>
        <p:spPr bwMode="auto">
          <a:xfrm>
            <a:off x="5673725" y="5313363"/>
            <a:ext cx="2935288" cy="1211262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016625" y="5472113"/>
            <a:ext cx="235267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800" b="1" dirty="0">
                <a:ln w="18000">
                  <a:noFill/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水酸化ﾅﾄﾘｳﾑ水溶液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4183063" y="3341688"/>
            <a:ext cx="8001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4000" b="1" dirty="0">
                <a:ln w="18000">
                  <a:noFill/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＋</a:t>
            </a:r>
          </a:p>
        </p:txBody>
      </p:sp>
      <p:sp>
        <p:nvSpPr>
          <p:cNvPr id="42" name="テキスト ボックス 41"/>
          <p:cNvSpPr txBox="1">
            <a:spLocks noChangeArrowheads="1"/>
          </p:cNvSpPr>
          <p:nvPr/>
        </p:nvSpPr>
        <p:spPr bwMode="auto">
          <a:xfrm>
            <a:off x="6910388" y="3587750"/>
            <a:ext cx="1543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余り、酸性</a:t>
            </a:r>
          </a:p>
        </p:txBody>
      </p:sp>
      <p:sp>
        <p:nvSpPr>
          <p:cNvPr id="43" name="WordArt 33"/>
          <p:cNvSpPr>
            <a:spLocks noChangeArrowheads="1" noChangeShapeType="1" noTextEdit="1"/>
          </p:cNvSpPr>
          <p:nvPr/>
        </p:nvSpPr>
        <p:spPr bwMode="auto">
          <a:xfrm>
            <a:off x="4291013" y="5757863"/>
            <a:ext cx="496887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＋</a:t>
            </a:r>
          </a:p>
        </p:txBody>
      </p:sp>
      <p:sp>
        <p:nvSpPr>
          <p:cNvPr id="44" name="正方形/長方形 43"/>
          <p:cNvSpPr>
            <a:spLocks noChangeArrowheads="1"/>
          </p:cNvSpPr>
          <p:nvPr/>
        </p:nvSpPr>
        <p:spPr bwMode="auto">
          <a:xfrm>
            <a:off x="615950" y="5313363"/>
            <a:ext cx="2808288" cy="1211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1387475" y="5637213"/>
            <a:ext cx="15557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4000" b="1" dirty="0">
                <a:ln w="18000">
                  <a:noFill/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塩　酸</a:t>
            </a:r>
          </a:p>
        </p:txBody>
      </p:sp>
      <p:sp>
        <p:nvSpPr>
          <p:cNvPr id="50" name="テキスト ボックス 49"/>
          <p:cNvSpPr txBox="1">
            <a:spLocks noChangeArrowheads="1"/>
          </p:cNvSpPr>
          <p:nvPr/>
        </p:nvSpPr>
        <p:spPr bwMode="auto">
          <a:xfrm>
            <a:off x="2906713" y="5872163"/>
            <a:ext cx="2386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余り、アルカリ性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6161563" y="5552185"/>
            <a:ext cx="20981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水酸化ﾅﾄﾘｳﾑ水溶液</a:t>
            </a:r>
          </a:p>
        </p:txBody>
      </p:sp>
      <p:cxnSp>
        <p:nvCxnSpPr>
          <p:cNvPr id="4" name="直線矢印コネクタ 3"/>
          <p:cNvCxnSpPr>
            <a:cxnSpLocks noChangeShapeType="1"/>
          </p:cNvCxnSpPr>
          <p:nvPr/>
        </p:nvCxnSpPr>
        <p:spPr bwMode="auto">
          <a:xfrm flipV="1">
            <a:off x="2994025" y="3429000"/>
            <a:ext cx="800100" cy="158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cxnSp>
        <p:nvCxnSpPr>
          <p:cNvPr id="7" name="直線矢印コネクタ 6"/>
          <p:cNvCxnSpPr>
            <a:cxnSpLocks noChangeShapeType="1"/>
          </p:cNvCxnSpPr>
          <p:nvPr/>
        </p:nvCxnSpPr>
        <p:spPr bwMode="auto">
          <a:xfrm flipH="1">
            <a:off x="5673725" y="6102350"/>
            <a:ext cx="882650" cy="2968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9278E-7 L -0.53664 0.0030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40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73636E-6 L 0.35261 0.224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22" y="11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-0.0007 L 0.56702 -0.00671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5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532 L -0.46232 0.6006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60" y="29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3" dur="1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4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5" dur="7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6" dur="75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7" dur="750" fill="hold">
                                          <p:stCondLst>
                                            <p:cond delay="2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1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6" grpId="0" animBg="1"/>
      <p:bldP spid="27" grpId="0" animBg="1"/>
      <p:bldP spid="27" grpId="1" animBg="1"/>
      <p:bldP spid="33" grpId="0"/>
      <p:bldP spid="35" grpId="0"/>
      <p:bldP spid="35" grpId="1"/>
      <p:bldP spid="29" grpId="0" animBg="1"/>
      <p:bldP spid="37" grpId="0"/>
      <p:bldP spid="41" grpId="0"/>
      <p:bldP spid="41" grpId="1"/>
      <p:bldP spid="42" grpId="0"/>
      <p:bldP spid="44" grpId="0" animBg="1"/>
      <p:bldP spid="44" grpId="1" animBg="1"/>
      <p:bldP spid="45" grpId="0"/>
      <p:bldP spid="45" grpId="1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35291" y="1844825"/>
            <a:ext cx="8313173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中和して中性になったことを確かめるには</a:t>
            </a:r>
            <a:endParaRPr lang="en-US" altLang="ja-JP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8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  <a:ea typeface="ＭＳ Ｐゴシック" charset="-128"/>
            </a:endParaRPr>
          </a:p>
          <a:p>
            <a:pPr>
              <a:defRPr/>
            </a:pPr>
            <a:r>
              <a:rPr lang="ja-JP" alt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  <a:ea typeface="ＭＳ Ｐゴシック" charset="-128"/>
              </a:rPr>
              <a:t>どんな方法があるだろうか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6" name="Group 76"/>
          <p:cNvGrpSpPr>
            <a:grpSpLocks/>
          </p:cNvGrpSpPr>
          <p:nvPr/>
        </p:nvGrpSpPr>
        <p:grpSpPr bwMode="auto">
          <a:xfrm>
            <a:off x="2339975" y="188913"/>
            <a:ext cx="5040313" cy="6480175"/>
            <a:chOff x="1480" y="125"/>
            <a:chExt cx="3175" cy="4082"/>
          </a:xfrm>
        </p:grpSpPr>
        <p:sp>
          <p:nvSpPr>
            <p:cNvPr id="3075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2245" y="2931"/>
              <a:ext cx="1555" cy="3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ＨＣｌ</a:t>
              </a:r>
            </a:p>
          </p:txBody>
        </p:sp>
        <p:sp>
          <p:nvSpPr>
            <p:cNvPr id="3076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2106" y="3533"/>
              <a:ext cx="1868" cy="51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塩　酸</a:t>
              </a:r>
            </a:p>
          </p:txBody>
        </p:sp>
        <p:sp>
          <p:nvSpPr>
            <p:cNvPr id="3077" name="Rectangle 71"/>
            <p:cNvSpPr>
              <a:spLocks noChangeArrowheads="1"/>
            </p:cNvSpPr>
            <p:nvPr/>
          </p:nvSpPr>
          <p:spPr bwMode="auto">
            <a:xfrm>
              <a:off x="2227" y="125"/>
              <a:ext cx="1681" cy="31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78" name="AutoShape 72"/>
            <p:cNvSpPr>
              <a:spLocks noChangeArrowheads="1"/>
            </p:cNvSpPr>
            <p:nvPr/>
          </p:nvSpPr>
          <p:spPr bwMode="auto">
            <a:xfrm rot="10800000">
              <a:off x="1480" y="699"/>
              <a:ext cx="3175" cy="35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7 w 21600"/>
                <a:gd name="T13" fmla="*/ 4501 h 21600"/>
                <a:gd name="T14" fmla="*/ 17103 w 21600"/>
                <a:gd name="T15" fmla="*/ 1709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9" name="Rectangle 73"/>
            <p:cNvSpPr>
              <a:spLocks noChangeArrowheads="1"/>
            </p:cNvSpPr>
            <p:nvPr/>
          </p:nvSpPr>
          <p:spPr bwMode="auto">
            <a:xfrm>
              <a:off x="2787" y="444"/>
              <a:ext cx="561" cy="2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80" name="Line 74"/>
            <p:cNvSpPr>
              <a:spLocks noChangeShapeType="1"/>
            </p:cNvSpPr>
            <p:nvPr/>
          </p:nvSpPr>
          <p:spPr bwMode="auto">
            <a:xfrm>
              <a:off x="2132" y="1400"/>
              <a:ext cx="18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9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54" name="Group 30"/>
          <p:cNvGrpSpPr>
            <a:grpSpLocks/>
          </p:cNvGrpSpPr>
          <p:nvPr/>
        </p:nvGrpSpPr>
        <p:grpSpPr bwMode="auto">
          <a:xfrm>
            <a:off x="1403350" y="1052513"/>
            <a:ext cx="504825" cy="503237"/>
            <a:chOff x="2018" y="1525"/>
            <a:chExt cx="318" cy="317"/>
          </a:xfrm>
        </p:grpSpPr>
        <p:sp>
          <p:nvSpPr>
            <p:cNvPr id="4135" name="Oval 31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6" name="Oval 32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099" name="Group 33"/>
          <p:cNvGrpSpPr>
            <a:grpSpLocks/>
          </p:cNvGrpSpPr>
          <p:nvPr/>
        </p:nvGrpSpPr>
        <p:grpSpPr bwMode="auto">
          <a:xfrm>
            <a:off x="1547813" y="1700213"/>
            <a:ext cx="792162" cy="720725"/>
            <a:chOff x="2472" y="1434"/>
            <a:chExt cx="499" cy="454"/>
          </a:xfrm>
        </p:grpSpPr>
        <p:sp>
          <p:nvSpPr>
            <p:cNvPr id="4133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472" y="1570"/>
              <a:ext cx="272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4134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2789" y="1434"/>
              <a:ext cx="182" cy="1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26660" name="Group 36"/>
          <p:cNvGrpSpPr>
            <a:grpSpLocks/>
          </p:cNvGrpSpPr>
          <p:nvPr/>
        </p:nvGrpSpPr>
        <p:grpSpPr bwMode="auto">
          <a:xfrm>
            <a:off x="5076825" y="1844675"/>
            <a:ext cx="1079500" cy="863600"/>
            <a:chOff x="3515" y="1253"/>
            <a:chExt cx="680" cy="544"/>
          </a:xfrm>
        </p:grpSpPr>
        <p:sp>
          <p:nvSpPr>
            <p:cNvPr id="4131" name="Oval 37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32" name="Oval 38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101" name="Group 39"/>
          <p:cNvGrpSpPr>
            <a:grpSpLocks/>
          </p:cNvGrpSpPr>
          <p:nvPr/>
        </p:nvGrpSpPr>
        <p:grpSpPr bwMode="auto">
          <a:xfrm>
            <a:off x="5219700" y="2781300"/>
            <a:ext cx="1081088" cy="673100"/>
            <a:chOff x="4332" y="1434"/>
            <a:chExt cx="681" cy="424"/>
          </a:xfrm>
        </p:grpSpPr>
        <p:sp>
          <p:nvSpPr>
            <p:cNvPr id="4129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4332" y="1480"/>
              <a:ext cx="408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Ｃｌ</a:t>
              </a:r>
            </a:p>
          </p:txBody>
        </p:sp>
        <p:sp>
          <p:nvSpPr>
            <p:cNvPr id="4130" name="WordArt 41"/>
            <p:cNvSpPr>
              <a:spLocks noChangeArrowheads="1" noChangeShapeType="1" noTextEdit="1"/>
            </p:cNvSpPr>
            <p:nvPr/>
          </p:nvSpPr>
          <p:spPr bwMode="auto">
            <a:xfrm flipV="1">
              <a:off x="4830" y="1434"/>
              <a:ext cx="18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ー</a:t>
              </a:r>
            </a:p>
          </p:txBody>
        </p:sp>
      </p:grpSp>
      <p:grpSp>
        <p:nvGrpSpPr>
          <p:cNvPr id="26666" name="Group 42"/>
          <p:cNvGrpSpPr>
            <a:grpSpLocks/>
          </p:cNvGrpSpPr>
          <p:nvPr/>
        </p:nvGrpSpPr>
        <p:grpSpPr bwMode="auto">
          <a:xfrm rot="-7499521">
            <a:off x="3131344" y="3501232"/>
            <a:ext cx="504825" cy="503237"/>
            <a:chOff x="2018" y="1525"/>
            <a:chExt cx="318" cy="317"/>
          </a:xfrm>
        </p:grpSpPr>
        <p:sp>
          <p:nvSpPr>
            <p:cNvPr id="4127" name="Oval 43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8" name="Oval 44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6669" name="Group 45"/>
          <p:cNvGrpSpPr>
            <a:grpSpLocks/>
          </p:cNvGrpSpPr>
          <p:nvPr/>
        </p:nvGrpSpPr>
        <p:grpSpPr bwMode="auto">
          <a:xfrm rot="-6318625">
            <a:off x="7272338" y="3608388"/>
            <a:ext cx="1079500" cy="863600"/>
            <a:chOff x="3515" y="1253"/>
            <a:chExt cx="680" cy="544"/>
          </a:xfrm>
        </p:grpSpPr>
        <p:sp>
          <p:nvSpPr>
            <p:cNvPr id="4125" name="Oval 46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6" name="Oval 47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04" name="WordArt 48"/>
          <p:cNvSpPr>
            <a:spLocks noChangeArrowheads="1" noChangeShapeType="1" noTextEdit="1"/>
          </p:cNvSpPr>
          <p:nvPr/>
        </p:nvSpPr>
        <p:spPr bwMode="auto">
          <a:xfrm>
            <a:off x="2195513" y="1125538"/>
            <a:ext cx="16573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水素イオン</a:t>
            </a:r>
          </a:p>
        </p:txBody>
      </p:sp>
      <p:sp>
        <p:nvSpPr>
          <p:cNvPr id="4105" name="WordArt 49"/>
          <p:cNvSpPr>
            <a:spLocks noChangeArrowheads="1" noChangeShapeType="1" noTextEdit="1"/>
          </p:cNvSpPr>
          <p:nvPr/>
        </p:nvSpPr>
        <p:spPr bwMode="auto">
          <a:xfrm>
            <a:off x="6300788" y="2060575"/>
            <a:ext cx="20891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塩化物イオン</a:t>
            </a:r>
          </a:p>
        </p:txBody>
      </p:sp>
      <p:sp>
        <p:nvSpPr>
          <p:cNvPr id="4106" name="Oval 55"/>
          <p:cNvSpPr>
            <a:spLocks noChangeArrowheads="1"/>
          </p:cNvSpPr>
          <p:nvPr/>
        </p:nvSpPr>
        <p:spPr bwMode="auto">
          <a:xfrm>
            <a:off x="611188" y="5662613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4107" name="Group 58"/>
          <p:cNvGrpSpPr>
            <a:grpSpLocks/>
          </p:cNvGrpSpPr>
          <p:nvPr/>
        </p:nvGrpSpPr>
        <p:grpSpPr bwMode="auto">
          <a:xfrm>
            <a:off x="539750" y="5373688"/>
            <a:ext cx="2220913" cy="863600"/>
            <a:chOff x="340" y="3385"/>
            <a:chExt cx="1399" cy="544"/>
          </a:xfrm>
        </p:grpSpPr>
        <p:sp>
          <p:nvSpPr>
            <p:cNvPr id="4121" name="Oval 51"/>
            <p:cNvSpPr>
              <a:spLocks noChangeArrowheads="1"/>
            </p:cNvSpPr>
            <p:nvPr/>
          </p:nvSpPr>
          <p:spPr bwMode="auto">
            <a:xfrm>
              <a:off x="385" y="3430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2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657" y="3385"/>
              <a:ext cx="998" cy="19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電子（－）</a:t>
              </a:r>
            </a:p>
          </p:txBody>
        </p:sp>
        <p:sp>
          <p:nvSpPr>
            <p:cNvPr id="4123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657" y="3702"/>
              <a:ext cx="1082" cy="18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電子のぬけ跡</a:t>
              </a:r>
            </a:p>
          </p:txBody>
        </p:sp>
        <p:sp>
          <p:nvSpPr>
            <p:cNvPr id="4124" name="Rectangle 56"/>
            <p:cNvSpPr>
              <a:spLocks noChangeArrowheads="1"/>
            </p:cNvSpPr>
            <p:nvPr/>
          </p:nvSpPr>
          <p:spPr bwMode="auto">
            <a:xfrm>
              <a:off x="340" y="3702"/>
              <a:ext cx="226" cy="22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08" name="Oval 57"/>
          <p:cNvSpPr>
            <a:spLocks noChangeArrowheads="1"/>
          </p:cNvSpPr>
          <p:nvPr/>
        </p:nvSpPr>
        <p:spPr bwMode="auto">
          <a:xfrm>
            <a:off x="611188" y="5949950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26683" name="Group 59"/>
          <p:cNvGrpSpPr>
            <a:grpSpLocks/>
          </p:cNvGrpSpPr>
          <p:nvPr/>
        </p:nvGrpSpPr>
        <p:grpSpPr bwMode="auto">
          <a:xfrm rot="8785627">
            <a:off x="755650" y="3716338"/>
            <a:ext cx="1079500" cy="863600"/>
            <a:chOff x="3515" y="1253"/>
            <a:chExt cx="680" cy="544"/>
          </a:xfrm>
        </p:grpSpPr>
        <p:sp>
          <p:nvSpPr>
            <p:cNvPr id="4119" name="Oval 60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20" name="Oval 61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6686" name="Group 62"/>
          <p:cNvGrpSpPr>
            <a:grpSpLocks/>
          </p:cNvGrpSpPr>
          <p:nvPr/>
        </p:nvGrpSpPr>
        <p:grpSpPr bwMode="auto">
          <a:xfrm rot="4105995">
            <a:off x="4248150" y="5049838"/>
            <a:ext cx="1079500" cy="863600"/>
            <a:chOff x="3515" y="1253"/>
            <a:chExt cx="680" cy="544"/>
          </a:xfrm>
        </p:grpSpPr>
        <p:sp>
          <p:nvSpPr>
            <p:cNvPr id="4117" name="Oval 63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18" name="Oval 64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6689" name="Group 65"/>
          <p:cNvGrpSpPr>
            <a:grpSpLocks/>
          </p:cNvGrpSpPr>
          <p:nvPr/>
        </p:nvGrpSpPr>
        <p:grpSpPr bwMode="auto">
          <a:xfrm rot="-4234282">
            <a:off x="6731794" y="765969"/>
            <a:ext cx="504825" cy="503237"/>
            <a:chOff x="2018" y="1525"/>
            <a:chExt cx="318" cy="317"/>
          </a:xfrm>
        </p:grpSpPr>
        <p:sp>
          <p:nvSpPr>
            <p:cNvPr id="4115" name="Oval 66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16" name="Oval 67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6692" name="Group 68"/>
          <p:cNvGrpSpPr>
            <a:grpSpLocks/>
          </p:cNvGrpSpPr>
          <p:nvPr/>
        </p:nvGrpSpPr>
        <p:grpSpPr bwMode="auto">
          <a:xfrm rot="9847662">
            <a:off x="6877050" y="5300663"/>
            <a:ext cx="504825" cy="503237"/>
            <a:chOff x="2018" y="1525"/>
            <a:chExt cx="318" cy="317"/>
          </a:xfrm>
        </p:grpSpPr>
        <p:sp>
          <p:nvSpPr>
            <p:cNvPr id="4113" name="Oval 69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14" name="Oval 70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3.33333E-6 C -0.00713 0.00347 -0.01181 0.01065 -0.01911 0.01366 C -0.01963 0.01574 -0.02102 0.01782 -0.02049 0.01968 C -0.01858 0.02639 -0.01129 0.02153 -0.02049 0.02546 C -0.02362 0.03403 -0.0264 0.03981 -0.0323 0.04514 C -0.02831 0.06157 -0.00852 0.0537 -5.27778E-6 0.05301 C -0.0165 0.0581 -0.00296 0.05949 -0.02796 0.05694 C -0.03577 0.06389 -0.0382 0.075 -0.04115 0.08634 C -0.04428 0.12431 -0.04202 0.10995 -0.04549 0.1294 C -0.04445 0.14491 -0.04324 0.1706 -0.03959 0.18426 C -0.03126 0.18218 -0.02206 0.18125 -0.01911 0.19421 C -0.01963 0.19815 -0.01911 0.20255 -0.02049 0.20602 C -0.02136 0.2081 -0.02501 0.20741 -0.02501 0.20972 C -0.02501 0.21181 -0.02206 0.2081 -0.02049 0.20787 C -0.01563 0.20694 -0.01077 0.20671 -0.00591 0.20602 C -0.00088 0.20162 0.00294 0.2 0.00885 0.19815 C 0.01041 0.19954 0.01214 0.2037 0.01336 0.20208 C 0.01475 0.20023 0.01353 0.19537 0.0118 0.19421 C 0.01023 0.19306 0.00885 0.19676 0.00746 0.19815 C 0.00503 0.21366 0.00398 0.22176 0.00294 0.23935 C 0.00208 0.23542 0.00173 0.2294 -0.00296 0.2294 C -0.0047 0.2294 -0.00574 0.23218 -0.0073 0.23333 C -0.01181 0.23634 -0.01737 0.23634 -0.02206 0.23727 C -0.01581 0.24768 -0.01268 0.26111 -0.00435 0.26875 C -0.0007 0.2875 -0.00209 0.27893 -5.27778E-6 0.29421 C -0.0047 0.30046 -0.00973 0.3037 -0.01164 0.31181 C -0.01216 0.30995 -0.01424 0.30463 -0.0132 0.30602 C -0.01164 0.3081 -0.0106 0.31088 -0.01025 0.31366 C -0.01008 0.31505 -0.01407 0.32708 -0.0132 0.32755 C -0.01008 0.32963 -0.00643 0.32639 -0.00296 0.32546 C 0.00954 0.32245 0.02083 0.32083 0.03385 0.31968 C 0.03593 0.31157 0.03576 0.3088 0.02951 0.30602 C 0.02829 0.30116 0.02447 0.29722 0.02499 0.29213 C 0.02534 0.28866 0.03975 0.2794 0.0427 0.27639 C 0.04513 0.26667 0.04444 0.27431 0.04131 0.26481 C 0.0401 0.26111 0.03836 0.25301 0.03836 0.25301 C 0.03958 0.26343 0.04183 0.28102 0.04565 0.29028 C 0.04704 0.29352 0.04982 0.29514 0.05155 0.29815 C 0.05364 0.30208 0.05572 0.31181 0.05746 0.31181 C 0.05902 0.31181 0.05642 0.30787 0.05589 0.30602 C 0.05798 0.29792 0.06041 0.29676 0.06631 0.29421 C 0.05694 0.28981 0.06301 0.28148 0.0677 0.27454 C 0.07742 0.26018 0.07534 0.26296 0.08541 0.25486 C 0.08645 0.25301 0.08801 0.25139 0.08836 0.24907 C 0.08853 0.24699 0.08576 0.24444 0.0868 0.24306 C 0.08905 0.24005 0.0927 0.24074 0.09565 0.23935 C 0.1019 0.23657 0.1078 0.23426 0.11336 0.2294 C 0.11683 0.21574 0.11544 0.22153 0.1177 0.21181 C 0.11909 0.20602 0.12395 0.20301 0.12655 0.19815 C 0.12916 0.18681 0.12569 0.19653 0.13385 0.18819 C 0.14027 0.18171 0.14062 0.18009 0.14409 0.17268 C 0.14339 0.16134 0.14114 0.1375 0.14565 0.12546 C 0.14635 0.12361 0.1486 0.12431 0.14999 0.12361 C 0.15225 0.11435 0.15346 0.10417 0.15746 0.09606 C 0.15902 0.08958 0.16162 0.08472 0.16336 0.07847 C 0.16388 0.07454 0.16284 0.06968 0.16475 0.06667 C 0.16683 0.06343 0.17065 0.06412 0.1736 0.06273 C 0.17534 0.06204 0.17638 0.05972 0.17794 0.0588 C 0.18194 0.05625 0.19148 0.05532 0.19409 0.05486 C 0.19773 0.04768 0.20225 0.04444 0.20746 0.03935 C 0.21145 0.02222 0.21944 0.01597 0.22655 0.00208 C 0.2302 -0.01366 0.22968 -0.01111 0.22655 -0.03333 C 0.22621 -0.03611 0.22638 -0.03935 0.22499 -0.0412 C 0.22221 -0.04491 0.21718 -0.04375 0.21336 -0.04514 C 0.20346 -0.04051 0.13992 -0.04861 0.13246 -0.04907 C 0.11839 -0.05347 0.10294 -0.05463 0.08836 -0.05694 C 0.08211 -0.05949 0.07951 -0.05949 0.07499 -0.06458 C 0.07343 -0.06644 0.07239 -0.06921 0.07065 -0.0706 C 0.0644 -0.07546 0.0578 -0.07685 0.05155 -0.08241 C 0.04687 -0.09167 0.04704 -0.08773 0.03975 -0.08426 C 0.03576 -0.07639 0.02898 -0.07292 0.02204 -0.0706 C 0.021 -0.06852 0.02048 -0.0662 0.01909 -0.06458 C 0.01648 -0.06157 0.01041 -0.05694 0.01041 -0.05694 C 0.00294 -0.04167 0.01579 -0.02708 0.00294 -0.01574 C -0.00088 -0.00556 -5.27778E-6 -0.01088 -5.27778E-6 -3.33333E-6 Z " pathEditMode="relative" ptsTypes="fffffff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26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111E-6 C -0.01337 0.02546 -0.02674 0.05116 0.02222 0.01366 C 0.07118 -0.02384 0.24496 -0.18727 0.29427 -0.22546 " pathEditMode="relative" ptsTypes="aaA">
                                      <p:cBhvr>
                                        <p:cTn id="8" dur="50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85185E-6 C 0.0033 0.01644 0.00417 0.03449 -0.00296 0.04908 C -0.00591 0.06158 -0.00973 0.07477 -0.00296 0.0882 C 0.00017 0.09422 0.00799 0.08936 0.01337 0.09005 C 0.01875 0.0926 0.02101 0.09445 0.02656 0.09213 C 0.02552 0.09005 0.02448 0.08403 0.02361 0.08612 C 0.02153 0.09144 0.01823 0.10093 0.02205 0.10394 C 0.02847 0.1088 0.03681 0.10255 0.04427 0.10186 C 0.05538 0.10371 0.06024 0.10602 0.07066 0.10394 C 0.07882 0.11135 0.08507 0.11852 0.09427 0.12338 C 0.10069 0.12269 0.10729 0.12385 0.11337 0.12153 C 0.11476 0.12107 0.11458 0.11783 0.11476 0.11574 C 0.11615 0.10394 0.1151 0.09167 0.11771 0.08033 C 0.1184 0.07732 0.12083 0.07524 0.12205 0.07246 C 0.12326 0.06991 0.12379 0.06713 0.125 0.06459 C 0.12691 0.06042 0.12899 0.05672 0.1309 0.05278 C 0.13385 0.04676 0.14063 0.04213 0.14427 0.03727 C 0.15 0.02963 0.15382 0.01922 0.15747 0.00973 C 0.15191 -0.00138 0.1533 -0.01319 0.15 -0.02546 C 0.14948 -0.03472 0.15017 -0.04398 0.14861 -0.05301 C 0.14774 -0.05856 0.13854 -0.06203 0.13542 -0.06481 C 0.13177 -0.0831 0.13542 -0.06111 0.13542 -0.09421 C 0.13542 -0.11226 0.13403 -0.12314 0.13247 -0.13935 C 0.13299 -0.15115 0.1316 -0.16319 0.13385 -0.17453 C 0.13438 -0.17708 0.13802 -0.175 0.13976 -0.17662 C 0.14115 -0.17801 0.14167 -0.18055 0.14271 -0.1824 C 0.1401 -0.19305 0.13611 -0.19305 0.13385 -0.20601 C 0.13281 -0.2118 0.1309 -0.22361 0.1309 -0.22361 C 0.12691 -0.21551 0.12674 -0.2074 0.11927 -0.20393 C 0.11701 -0.19282 0.11372 -0.18634 0.10885 -0.17662 C 0.10781 -0.17453 0.10694 -0.17268 0.1059 -0.1706 C 0.10486 -0.16875 0.10295 -0.16481 0.10295 -0.16481 C 0.0974 -0.14051 0.09965 -0.14328 0.09861 -0.10208 C 0.09913 -0.09236 0.09913 -0.0824 0.1 -0.07268 C 0.10052 -0.06597 0.10243 -0.05972 0.10295 -0.05301 C 0.10365 -0.04375 0.10278 -0.03379 0.1059 -0.02546 C 0.10747 -0.02129 0.1099 -0.01782 0.11181 -0.01388 C 0.11528 -0.00694 0.11493 -0.00324 0.12066 0.00186 C 0.12431 0.0176 0.13455 0.02824 0.14427 0.03727 C 0.14618 0.03912 0.14774 0.04213 0.15 0.04306 C 0.15712 0.04607 0.16476 0.04537 0.17205 0.04699 C 0.17743 0.0463 0.18299 0.04607 0.18837 0.04514 C 0.18993 0.04491 0.19115 0.04283 0.19271 0.04306 C 0.19444 0.04352 0.19566 0.04561 0.19705 0.04699 C 0.19948 0.05625 0.20052 0.09514 0.19566 0.07454 C 0.19167 0.07524 0.1875 0.07454 0.18385 0.07639 C 0.18194 0.07732 0.18108 0.08056 0.17951 0.08241 C 0.17014 0.0926 0.16424 0.09676 0.1559 0.10787 C 0.15243 0.1125 0.14809 0.11551 0.14427 0.11945 C 0.13594 0.12778 0.12622 0.14537 0.11927 0.15487 C 0.11198 0.16459 0.09809 0.16436 0.08837 0.16852 C 0.0408 0.1625 0.11979 0.17176 -5E-6 0.16852 C -0.00366 0.16852 -0.00661 0.16297 -0.01025 0.16274 C -0.02397 0.16227 -0.03768 0.16274 -0.0514 0.16274 " pathEditMode="relative" ptsTypes="f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26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5.18519E-6 C -0.00642 -0.00255 -0.01128 -0.00857 -0.01771 -0.01158 C -0.02222 -0.01644 -0.03385 -0.03033 -0.03976 -0.03311 C -0.04306 -0.03473 -0.04653 -0.03426 -0.05 -0.03496 C -0.05538 -0.03751 -0.06076 -0.03843 -0.06615 -0.04098 C -0.08385 -0.03936 -0.09392 -0.03658 -0.11024 -0.03102 C -0.11597 -0.02593 -0.12031 -0.01922 -0.12361 -0.03102 C -0.11979 -0.04653 -0.12014 -0.03866 -0.12205 -0.05463 C -0.12899 -0.05163 -0.12847 -0.04653 -0.13229 -0.03889 C -0.13437 -0.02639 -0.13733 -0.01598 -0.13976 -0.00371 C -0.12431 0.00671 -0.10503 0.00555 -0.08819 0.0081 C -0.08628 0.01597 -0.08455 0.01921 -0.07934 0.02384 C -0.07795 0.02708 -0.07691 0.03078 -0.075 0.03356 C -0.07396 0.03495 -0.0717 0.03425 -0.07066 0.03564 C -0.06962 0.03703 -0.06979 0.03958 -0.0691 0.04143 C -0.06406 0.05277 -0.06493 0.04537 -0.06024 0.05902 C -0.05851 0.06412 -0.05747 0.06967 -0.0559 0.07476 C -0.05503 0.07754 -0.05503 0.08171 -0.05295 0.08263 C -0.04583 0.08541 -0.03819 0.08379 -0.0309 0.08449 C -0.01458 0.08032 0.00191 0.07384 0.01771 0.06666 C 0.02413 0.06412 0.03142 0.05763 0.03819 0.05717 C 0.04757 0.05648 0.05677 0.05578 0.06615 0.05486 C 0.06892 0.05277 0.0724 0.05208 0.075 0.04907 C 0.07639 0.04768 0.07674 0.04467 0.07795 0.04328 C 0.08021 0.04027 0.08299 0.03865 0.08524 0.03564 C 0.08646 0.03379 0.08698 0.03148 0.08819 0.02939 C 0.08958 0.02754 0.09115 0.02569 0.09271 0.02384 C 0.09531 0.01249 0.09965 0.00439 0.1059 -0.00371 C 0.10868 -0.01459 0.11128 -0.02547 0.11615 -0.03496 C 0.11979 -0.04954 0.12257 -0.05996 0.12934 -0.07223 C 0.12986 -0.07477 0.13056 -0.07732 0.1309 -0.0801 C 0.1316 -0.08612 0.13125 -0.0919 0.13229 -0.09769 C 0.13351 -0.10487 0.13785 -0.11065 0.13976 -0.11737 C 0.13872 -0.12524 0.13924 -0.1338 0.13681 -0.14098 C 0.13611 -0.14283 0.13385 -0.13889 0.13229 -0.13889 C 0.13073 -0.13889 0.12934 -0.14028 0.12795 -0.14098 C 0.11597 -0.1463 0.10069 -0.147 0.08819 -0.14885 C 0.05799 -0.14607 0.07222 -0.15232 0.05729 -0.13311 C 0.05538 -0.12778 0.0533 -0.12269 0.05139 -0.11737 C 0.05035 -0.11482 0.04861 -0.1095 0.04861 -0.1095 C 0.04913 -0.08982 0.04618 -0.06899 0.05139 -0.0507 C 0.05608 -0.03426 0.06806 -0.02848 0.07795 -0.01968 C 0.0908 -0.00788 0.10017 0.00486 0.11615 0.0081 C 0.11892 0.01041 0.1224 0.01111 0.125 0.01388 C 0.12639 0.0155 0.12674 0.01828 0.12795 0.0199 C 0.12917 0.02129 0.1309 0.02245 0.13229 0.02384 C 0.13924 0.03773 0.14271 0.05254 0.14861 0.06666 C 0.15 0.07037 0.15295 0.09004 0.15295 0.0787 " pathEditMode="relative" ptsTypes="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26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C 0.00434 0.02454 0.00503 0.00116 0.00295 0.0412 C 0.00243 0.03912 0.00295 0.03519 0.00139 0.03519 C -0.00035 0.03519 -0.00243 0.03912 -0.00156 0.0412 C -0.0007 0.04352 0.00243 0.04236 0.00434 0.04306 C 0.01111 0.04907 0.02396 0.06065 0.03229 0.06065 C 0.03385 0.06065 0.02934 0.05949 0.02795 0.0588 C 0.02986 0.05093 0.02778 0.04884 0.02639 0.0412 C 0.02448 0.03079 0.02448 0.02014 0.02205 0.00972 C 0.02031 -0.01111 0.0191 -0.03981 0.00139 -0.04699 C 0.00069 -0.05069 -0.00243 -0.06389 -0.00452 -0.06667 C -0.00556 -0.06806 -0.00747 -0.06782 -0.00886 -0.06875 C -0.01372 -0.07199 -0.01649 -0.07454 -0.02066 -0.07847 C -0.0217 -0.08102 -0.02222 -0.08403 -0.02361 -0.08634 C -0.02465 -0.08819 -0.02691 -0.08843 -0.02795 -0.09028 C -0.03212 -0.09722 -0.02847 -0.10023 -0.03681 -0.10393 C -0.04774 -0.11458 -0.03802 -0.10417 -0.04861 -0.11968 C -0.05139 -0.12384 -0.05747 -0.13148 -0.05747 -0.13148 C -0.06094 -0.14583 -0.06129 -0.1588 -0.07361 -0.16273 C -0.0809 -0.16921 -0.07726 -0.17292 -0.08247 -0.17847 C -0.08559 -0.18171 -0.09011 -0.18125 -0.0941 -0.18241 C -0.10295 -0.18171 -0.11198 -0.18264 -0.12066 -0.18032 C -0.1224 -0.17986 -0.1224 -0.17616 -0.12361 -0.17454 C -0.12483 -0.17292 -0.12622 -0.17106 -0.12795 -0.1706 C -0.13663 -0.16829 -0.14566 -0.16806 -0.15452 -0.16667 C -0.16684 -0.16088 -0.17465 -0.15602 -0.18681 -0.15301 C -0.19306 -0.15139 -0.2059 -0.14907 -0.2059 -0.14907 C -0.20781 -0.14768 -0.20972 -0.14606 -0.21181 -0.14514 C -0.2217 -0.14097 -0.22188 -0.14768 -0.2191 -0.13727 C -0.21094 -0.13958 -0.20816 -0.13773 -0.2 -0.13542 C -0.19566 -0.13426 -0.18681 -0.13148 -0.18681 -0.13148 C -0.17795 -0.12338 -0.18247 -0.11435 -0.17952 -0.10208 C -0.17899 -0.09676 -0.17795 -0.09167 -0.17795 -0.08634 C -0.17795 -0.08426 -0.17969 -0.09005 -0.17952 -0.09213 C -0.17917 -0.09444 -0.17761 -0.09606 -0.17656 -0.09815 C -0.13941 -0.09491 -0.10538 -0.07639 -0.0691 -0.06667 C -0.07708 -0.05093 -0.07674 -0.04352 -0.0809 -0.02546 C -0.08038 -0.02361 -0.08056 -0.0213 -0.07952 -0.01968 C -0.0783 -0.01782 -0.0757 -0.01806 -0.075 -0.01574 C -0.07257 -0.00764 -0.07465 0.00278 -0.07066 0.00972 C -0.06528 0.01898 -0.0559 0.02292 -0.04861 0.0294 C -0.03368 0.04282 -0.01389 0.06227 0.00434 0.06667 C -0.00156 0.07847 -0.00052 0.08912 -0.00156 0.10394 C 0.00156 0.15949 -0.00208 0.13982 0.00295 0.16458 C 0.00191 0.16898 -0.00104 0.1787 -2.22222E-6 0.18241 C 0.00104 0.18611 0.01163 0.18773 0.01319 0.18819 C 0.04601 0.20046 0.00694 0.18819 0.03958 0.19792 C 0.07361 0.19514 0.10833 0.18588 0.14253 0.17847 C 0.15573 0.17176 0.15035 0.17407 0.15868 0.1706 C 0.15955 0.16458 0.15851 0.15718 0.16163 0.15301 C 0.16406 0.14977 0.17048 0.14514 0.17048 0.14514 C 0.17239 0.1412 0.17292 0.1338 0.17639 0.13333 C 0.1941 0.13079 0.21302 0.13056 0.22934 0.11968 C 0.23107 0.11713 0.23559 0.1125 0.23524 0.10787 C 0.23351 0.08657 0.21667 0.07107 0.20295 0.06458 C 0.20243 0.06319 0.19844 0.05232 0.19705 0.05093 C 0.1901 0.04421 0.17517 0.04352 0.16753 0.0412 C 0.1651 0.0419 0.16163 0.04583 0.16024 0.04306 C 0.15885 0.04028 0.16232 0.03611 0.16458 0.03519 C 0.17153 0.03194 0.17934 0.03241 0.18663 0.03125 C 0.19548 0.02986 0.21319 0.02732 0.21319 0.02732 C 0.22309 0.02315 0.23073 0.01759 0.23819 0.00787 C 0.23663 -0.00671 0.23715 -0.00764 0.2309 -0.01759 C 0.22969 -0.01944 0.22969 -0.02268 0.22795 -0.02361 C 0.21667 -0.0294 0.19826 -0.02986 0.18663 -0.03148 C 0.17187 -0.03032 0.15694 -0.03056 0.14253 -0.02546 C 0.14114 -0.02616 0.13976 -0.02708 0.13819 -0.02755 C 0.13437 -0.02847 0.13021 -0.02801 0.12639 -0.0294 C 0.12101 -0.03125 0.1184 -0.04005 0.11319 -0.04306 C 0.10833 -0.04583 0.10208 -0.04722 0.09705 -0.04907 C 0.08906 -0.04815 0.08038 -0.05023 0.07344 -0.04514 C 0.05816 -0.03426 0.0658 -0.03287 0.04705 -0.0294 C 0.04149 -0.02708 0.03715 -0.02593 0.03229 -0.02153 C 0.02726 -0.01157 0.01476 0.00972 0.00434 0.00972 " pathEditMode="relative" ptsTypes="fffffffffffffffffffffffffffffffffffffffffffffffffffffffffffffffffffffffffA">
                                      <p:cBhvr>
                                        <p:cTn id="14" dur="5000" fill="hold"/>
                                        <p:tgtEl>
                                          <p:spTgt spid="26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C 0.00261 0.00949 0.00452 0.01019 0.01181 0.00787 C 0.01129 0.00579 0.01198 0.00208 0.01042 0.00185 C 0.0073 0.00116 0.00157 0.00579 0.00157 0.00579 C -0.00659 0.03727 0.01268 0.06181 0.02066 0.08819 C 0.02362 0.08634 0.02778 0.08611 0.02952 0.08241 C 0.03264 0.07546 0.03073 0.06574 0.03386 0.0588 C 0.03525 0.05556 0.03681 0.05231 0.0382 0.04907 C 0.03872 0.04653 0.0408 0.04352 0.03976 0.0412 C 0.03872 0.03889 0.03594 0.03912 0.03386 0.03912 C 0.02309 0.03912 0.01233 0.04051 0.00157 0.0412 C -0.00868 0.04815 -0.02031 0.05903 -0.02795 0.0706 C -0.0342 0.07986 -0.04079 0.09236 -0.05 0.09606 C -0.05486 0.10093 -0.05954 0.10347 -0.06458 0.10787 C -0.07291 0.10417 -0.06961 0.10185 -0.07343 0.09421 C -0.07465 0.0919 -0.07638 0.09028 -0.07795 0.08819 C -0.08038 0.08032 -0.08281 0.07269 -0.08524 0.06481 C -0.08663 0.06042 -0.09114 0.05301 -0.09114 0.05301 C -0.09305 0.03727 -0.09166 0.02639 -0.10138 0.01759 C -0.11545 0.02407 -0.10555 0.02315 -0.12795 0.02546 C -0.13263 0.02778 -0.14114 0.03519 -0.14114 0.03519 C -0.14756 0.06111 -0.15052 0.11042 -0.16319 0.1294 C -0.16493 0.13194 -0.16111 0.12292 -0.16024 0.11968 C -0.1592 0.11574 -0.15833 0.11181 -0.15729 0.10787 C -0.15972 0.09583 -0.16597 0.09097 -0.17343 0.08426 C -0.17586 0.08542 -0.18402 0.08912 -0.18524 0.09028 C -0.19062 0.09583 -0.19965 0.1213 -0.20295 0.1294 C -0.20607 0.13704 -0.20937 0.14491 -0.2118 0.15301 C -0.21371 0.15949 -0.21753 0.17245 -0.21753 0.17245 C -0.20555 0.17824 -0.1934 0.18125 -0.1809 0.18426 C -0.17691 0.18634 -0.17309 0.18843 -0.16909 0.19028 C -0.16753 0.19097 -0.16458 0.19421 -0.16458 0.19213 C -0.16458 0.18981 -0.16753 0.18958 -0.16909 0.18819 C -0.17413 0.16713 -0.17847 0.14537 -0.1809 0.12361 C -0.18177 0.10509 -0.18316 0.09028 -0.18524 0.07245 C -0.18437 0.04676 -0.18385 0.03218 -0.17934 0.00972 C -0.18038 0.00116 -0.18107 -0.00718 -0.18229 -0.01574 C -0.18263 -0.01852 -0.18298 -0.02106 -0.18385 -0.02361 C -0.18454 -0.02569 -0.18767 -0.02731 -0.1868 -0.0294 C -0.18611 -0.03125 -0.18385 -0.02824 -0.18229 -0.02755 C -0.17795 -0.02361 -0.17083 -0.01806 -0.16614 -0.01574 C -0.15937 -0.0125 -0.14548 -0.00787 -0.14548 -0.00787 C -0.13402 0.00324 -0.12083 0.01505 -0.11458 0.03333 C -0.1059 0.0588 -0.11093 0.04861 -0.10138 0.06481 C -0.10086 0.06806 -0.10069 0.0713 -0.1 0.07454 C -0.09965 0.07662 -0.09826 0.07824 -0.09843 0.08032 C -0.09982 0.09074 -0.1026 0.09722 -0.1059 0.10579 C -0.10746 0.11458 -0.10781 0.12037 -0.11458 0.12361 C -0.12309 0.13449 -0.12013 0.13773 -0.12638 0.15301 C -0.12916 0.15949 -0.1368 0.1706 -0.1368 0.1706 C -0.13993 0.18171 -0.1427 0.19236 -0.13958 0.20394 C -0.14131 0.21296 -0.14236 0.22106 -0.14548 0.2294 C -0.14496 0.23125 -0.14548 0.23472 -0.14409 0.23519 C -0.14236 0.23588 -0.14114 0.23241 -0.13958 0.23148 C -0.13784 0.23056 -0.13576 0.23009 -0.13385 0.2294 C -0.13489 0.23125 -0.13645 0.23287 -0.1368 0.23519 C -0.14027 0.25741 -0.13298 0.26157 -0.14253 0.25301 C -0.15277 0.25509 -0.15885 0.2588 -0.16614 0.26852 C -0.16753 0.27245 -0.1684 0.27685 -0.17048 0.28032 C -0.17552 0.28866 -0.18211 0.29282 -0.1868 0.30185 C -0.18836 0.29514 -0.18715 0.29444 -0.18958 0.29815 " pathEditMode="relative" ptsTypes="ffffffffffffffffffffffffffffffffffffffffffffffffffffffffffffA">
                                      <p:cBhvr>
                                        <p:cTn id="16" dur="5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C -0.00816 -0.00556 -0.00799 -0.00231 -0.01615 0.00185 C -0.025 0.00648 -0.03351 0.00972 -0.04271 0.01181 C -0.05799 0.02014 -0.07431 0.02407 -0.08976 0.03148 C -0.09931 0.03611 -0.10799 0.04306 -0.11771 0.04699 C -0.13663 0.0456 -0.14132 0.04884 -0.15295 0.03333 C -0.15399 0.02431 -0.15521 0.01644 -0.15729 0.00787 C -0.15885 0.0125 -0.16111 0.01667 -0.16181 0.02153 C -0.16302 0.02986 -0.16111 0.03889 -0.16319 0.04699 C -0.16424 0.05139 -0.16372 0.03773 -0.16476 0.03333 C -0.16528 0.03102 -0.16667 0.0294 -0.16771 0.02755 C -0.17483 0.03056 -0.1776 0.03727 -0.18229 0.04514 C -0.18333 0.04907 -0.18247 0.05509 -0.18524 0.05694 C -0.18663 0.05787 -0.18819 0.05532 -0.18976 0.05486 C -0.19219 0.05417 -0.19462 0.05394 -0.19705 0.05301 C -0.20538 0.05023 -0.21389 0.04861 -0.22205 0.04514 C -0.2276 0.03935 -0.23247 0.0331 -0.23819 0.02755 C -0.24462 0.02963 -0.25017 0.03218 -0.25729 0.02755 C -0.25868 0.02662 -0.25625 0.02361 -0.2559 0.02153 C -0.25538 0.01898 -0.25486 0.0162 -0.25434 0.01366 C -0.2566 0.00509 -0.2592 0.00579 -0.26476 0.00185 C -0.26788 -0.00046 -0.27361 -0.00579 -0.27361 -0.00579 C -0.27413 -0.00787 -0.27396 -0.01019 -0.275 -0.01181 C -0.27708 -0.01458 -0.28872 -0.01898 -0.29115 -0.01968 C -0.29878 -0.03449 -0.29132 -0.06389 -0.28524 -0.08032 C -0.28437 -0.08958 -0.28576 -0.0956 -0.2809 -0.10185 C -0.27569 -0.10856 -0.27083 -0.10648 -0.26319 -0.10787 C -0.22778 -0.11481 -0.26372 -0.11088 -0.20885 -0.11366 C -0.20625 -0.12616 -0.20608 -0.13125 -0.19705 -0.13519 C -0.14323 -0.13264 -0.08889 -0.13681 -0.03524 -0.14306 C -0.02778 -0.14676 -0.02656 -0.14907 -0.01771 -0.15093 C -0.00486 -0.15671 -0.01181 -0.15347 0.00295 -0.16088 C 0.00799 -0.16343 0.01372 -0.16319 0.0191 -0.16481 C 0.02205 -0.16574 0.02795 -0.16852 0.02795 -0.16852 C 0.03125 -0.17153 0.03507 -0.17338 0.03819 -0.17639 C 0.03993 -0.17801 0.04097 -0.18079 0.04271 -0.18241 C 0.04635 -0.18565 0.05087 -0.18657 0.05434 -0.19028 C 0.05677 -0.19282 0.05885 -0.19606 0.06181 -0.19815 C 0.07587 -0.20926 0.09201 -0.21111 0.10729 -0.21759 C 0.1099 -0.2081 0.11163 -0.19815 0.11319 -0.18819 C 0.11493 -0.15718 0.12066 -0.1206 0.11007 -0.09213 C 0.10851 -0.08009 0.10538 -0.06875 0.10295 -0.05694 C 0.10139 -0.04977 0.09861 -0.03519 0.09861 -0.03519 C 0.09809 -0.03912 0.09861 -0.04375 0.09705 -0.04699 C 0.09497 -0.05093 0.08819 -0.05486 0.08819 -0.05486 C 0.0816 -0.06852 0.09045 -0.05347 0.07639 -0.06273 C 0.07483 -0.06366 0.07483 -0.0669 0.07361 -0.06852 C 0.0724 -0.07014 0.07066 -0.07106 0.0691 -0.07245 C 0.06545 -0.07963 0.06267 -0.07963 0.05729 -0.08426 C 0.05521 -0.08009 0.05208 -0.07662 0.05 -0.07245 C 0.04288 -0.05787 0.05451 -0.07454 0.04566 -0.06273 " pathEditMode="relative" ptsTypes="ffffffffffffffffffffffffffffffffffffffffffffffffffA">
                                      <p:cBhvr>
                                        <p:cTn id="18" dur="50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C 0.0118 0.00416 0.0151 0.01342 0.025 0.02153 C 0.0335 0.02847 0.04271 0.03449 0.05139 0.0412 C 0.05607 0.05092 0.06458 0.05301 0.07205 0.05879 C 0.07708 0.05717 0.08177 0.05509 0.08663 0.05301 C 0.08906 0.0537 0.09201 0.05301 0.09409 0.05486 C 0.09583 0.05648 0.09583 0.06041 0.09705 0.06273 C 0.09826 0.06504 0.1 0.06666 0.10139 0.06875 C 0.10243 0.07199 0.10347 0.07523 0.10434 0.07847 C 0.10642 0.0868 0.11024 0.10393 0.11024 0.10393 C 0.11337 0.09143 0.11666 0.06898 0.12639 0.06481 C 0.12795 0.06342 0.12916 0.06018 0.1309 0.06088 C 0.13368 0.0618 0.14392 0.07662 0.14548 0.07847 C 0.15069 0.08472 0.15503 0.08796 0.16163 0.09028 C 0.16649 0.07199 0.18385 0.07569 0.19548 0.07453 C 0.21128 0.06805 0.18698 0.07778 0.22934 0.06666 C 0.24496 0.0625 0.25833 0.05231 0.27048 0.03935 C 0.275 0.02222 0.2743 0.0044 0.26319 -0.00579 C 0.25885 -0.01459 0.25451 -0.02014 0.24705 -0.02338 C 0.22899 -0.03959 0.21632 -0.04954 0.19409 -0.05278 C 0.18784 -0.05602 0.18281 -0.06273 0.17639 -0.06459 C 0.171 -0.06597 0.16024 -0.06852 0.16024 -0.06852 C 0.13333 -0.06505 0.1158 -0.05486 0.09114 -0.04306 C 0.08923 -0.07408 0.09392 -0.06968 0.07934 -0.06459 C 0.07795 -0.06273 0.07708 -0.05926 0.075 -0.0588 C 0.05989 -0.05556 0.08281 -0.07454 0.06458 -0.0588 C 0.05868 -0.05371 0.05781 -0.04769 0.05139 -0.04514 C 0.05087 -0.04699 0.05 -0.05301 0.05 -0.05093 C 0.05052 -0.03658 0.05191 -0.02222 0.05295 -0.00787 C 0.05434 0.00995 0.05 0.02916 0.06319 0.03541 C 0.06927 0.03125 0.07534 0.02847 0.0809 0.02361 C 0.08194 0.02176 0.08472 0.0199 0.08385 0.01782 C 0.08316 0.01597 0.08055 0.01828 0.07934 0.01967 C 0.07743 0.02176 0.07691 0.02546 0.075 0.02754 C 0.07257 0.03009 0.06909 0.03009 0.06614 0.03148 C 0.06024 0.03889 0.05468 0.04352 0.04705 0.04722 C 0.04236 0.05324 0.03732 0.05532 0.03385 0.06273 C 0.03646 0.07222 0.03993 0.07824 0.04409 0.08634 C 0.04479 0.08912 0.05069 0.10764 0.04705 0.09213 C 0.04896 0.09143 0.05104 0.08935 0.05295 0.09028 C 0.06337 0.0949 0.04843 0.0993 0.06024 0.09421 C 0.05712 0.08773 0.05902 0.08819 0.0559 0.08819 " pathEditMode="relative" ptsTypes="fffffffffffffffffffffffffffffffffffffffffA">
                                      <p:cBhvr>
                                        <p:cTn id="20" dur="50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51" name="Group 51"/>
          <p:cNvGrpSpPr>
            <a:grpSpLocks/>
          </p:cNvGrpSpPr>
          <p:nvPr/>
        </p:nvGrpSpPr>
        <p:grpSpPr bwMode="auto">
          <a:xfrm>
            <a:off x="2411413" y="260350"/>
            <a:ext cx="4103687" cy="6383338"/>
            <a:chOff x="1701" y="164"/>
            <a:chExt cx="2585" cy="4021"/>
          </a:xfrm>
        </p:grpSpPr>
        <p:sp>
          <p:nvSpPr>
            <p:cNvPr id="5123" name="Rectangle 43"/>
            <p:cNvSpPr>
              <a:spLocks noChangeArrowheads="1"/>
            </p:cNvSpPr>
            <p:nvPr/>
          </p:nvSpPr>
          <p:spPr bwMode="auto">
            <a:xfrm>
              <a:off x="2607" y="524"/>
              <a:ext cx="773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24" name="Oval 45"/>
            <p:cNvSpPr>
              <a:spLocks noChangeArrowheads="1"/>
            </p:cNvSpPr>
            <p:nvPr/>
          </p:nvSpPr>
          <p:spPr bwMode="auto">
            <a:xfrm>
              <a:off x="2196" y="164"/>
              <a:ext cx="1555" cy="36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25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2290" y="2886"/>
              <a:ext cx="1452" cy="44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ＮａＯＨ</a:t>
              </a:r>
            </a:p>
          </p:txBody>
        </p:sp>
        <p:sp>
          <p:nvSpPr>
            <p:cNvPr id="5126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1922" y="3417"/>
              <a:ext cx="2145" cy="66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水酸化ナトリウム水溶液</a:t>
              </a:r>
            </a:p>
          </p:txBody>
        </p:sp>
        <p:sp>
          <p:nvSpPr>
            <p:cNvPr id="5127" name="Line 49"/>
            <p:cNvSpPr>
              <a:spLocks noChangeShapeType="1"/>
            </p:cNvSpPr>
            <p:nvPr/>
          </p:nvSpPr>
          <p:spPr bwMode="auto">
            <a:xfrm>
              <a:off x="2245" y="1344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28" name="AutoShape 50"/>
            <p:cNvSpPr>
              <a:spLocks noChangeArrowheads="1"/>
            </p:cNvSpPr>
            <p:nvPr/>
          </p:nvSpPr>
          <p:spPr bwMode="auto">
            <a:xfrm rot="10800000">
              <a:off x="1701" y="857"/>
              <a:ext cx="2585" cy="332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4 w 21600"/>
                <a:gd name="T13" fmla="*/ 4498 h 21600"/>
                <a:gd name="T14" fmla="*/ 17096 w 21600"/>
                <a:gd name="T15" fmla="*/ 1710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5651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/>
          <p:cNvGrpSpPr>
            <a:grpSpLocks/>
          </p:cNvGrpSpPr>
          <p:nvPr/>
        </p:nvGrpSpPr>
        <p:grpSpPr bwMode="auto">
          <a:xfrm>
            <a:off x="6804025" y="3429000"/>
            <a:ext cx="1295400" cy="517525"/>
            <a:chOff x="2744" y="3475"/>
            <a:chExt cx="816" cy="326"/>
          </a:xfrm>
        </p:grpSpPr>
        <p:sp>
          <p:nvSpPr>
            <p:cNvPr id="618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744" y="3521"/>
              <a:ext cx="544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ＯＨ</a:t>
              </a:r>
            </a:p>
          </p:txBody>
        </p:sp>
        <p:sp>
          <p:nvSpPr>
            <p:cNvPr id="6188" name="WordArt 7"/>
            <p:cNvSpPr>
              <a:spLocks noChangeArrowheads="1" noChangeShapeType="1" noTextEdit="1"/>
            </p:cNvSpPr>
            <p:nvPr/>
          </p:nvSpPr>
          <p:spPr bwMode="auto">
            <a:xfrm>
              <a:off x="3334" y="3475"/>
              <a:ext cx="226" cy="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ー</a:t>
              </a:r>
            </a:p>
          </p:txBody>
        </p:sp>
      </p:grpSp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5292725" y="3357563"/>
            <a:ext cx="1152525" cy="647700"/>
            <a:chOff x="4649" y="3384"/>
            <a:chExt cx="726" cy="408"/>
          </a:xfrm>
        </p:grpSpPr>
        <p:sp>
          <p:nvSpPr>
            <p:cNvPr id="6184" name="Oval 9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85" name="Oval 10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86" name="Oval 11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7660" name="Group 12"/>
          <p:cNvGrpSpPr>
            <a:grpSpLocks/>
          </p:cNvGrpSpPr>
          <p:nvPr/>
        </p:nvGrpSpPr>
        <p:grpSpPr bwMode="auto">
          <a:xfrm rot="3591046">
            <a:off x="1300163" y="3389313"/>
            <a:ext cx="639762" cy="576262"/>
            <a:chOff x="2018" y="2160"/>
            <a:chExt cx="499" cy="454"/>
          </a:xfrm>
        </p:grpSpPr>
        <p:sp>
          <p:nvSpPr>
            <p:cNvPr id="6182" name="Oval 13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83" name="Oval 14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7663" name="Group 15"/>
          <p:cNvGrpSpPr>
            <a:grpSpLocks/>
          </p:cNvGrpSpPr>
          <p:nvPr/>
        </p:nvGrpSpPr>
        <p:grpSpPr bwMode="auto">
          <a:xfrm rot="-3211260">
            <a:off x="2519362" y="4113213"/>
            <a:ext cx="1152525" cy="647700"/>
            <a:chOff x="4649" y="3384"/>
            <a:chExt cx="726" cy="408"/>
          </a:xfrm>
        </p:grpSpPr>
        <p:sp>
          <p:nvSpPr>
            <p:cNvPr id="6179" name="Oval 16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80" name="Oval 17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81" name="Oval 18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6150" name="Group 19"/>
          <p:cNvGrpSpPr>
            <a:grpSpLocks/>
          </p:cNvGrpSpPr>
          <p:nvPr/>
        </p:nvGrpSpPr>
        <p:grpSpPr bwMode="auto">
          <a:xfrm>
            <a:off x="1042988" y="1773238"/>
            <a:ext cx="1295400" cy="588962"/>
            <a:chOff x="1837" y="3067"/>
            <a:chExt cx="816" cy="371"/>
          </a:xfrm>
        </p:grpSpPr>
        <p:sp>
          <p:nvSpPr>
            <p:cNvPr id="6177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837" y="3158"/>
              <a:ext cx="544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Ｎａ</a:t>
              </a:r>
            </a:p>
          </p:txBody>
        </p:sp>
        <p:sp>
          <p:nvSpPr>
            <p:cNvPr id="6178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2381" y="3067"/>
              <a:ext cx="27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27670" name="Group 22"/>
          <p:cNvGrpSpPr>
            <a:grpSpLocks/>
          </p:cNvGrpSpPr>
          <p:nvPr/>
        </p:nvGrpSpPr>
        <p:grpSpPr bwMode="auto">
          <a:xfrm>
            <a:off x="1187450" y="1052513"/>
            <a:ext cx="576263" cy="576262"/>
            <a:chOff x="2018" y="2160"/>
            <a:chExt cx="499" cy="454"/>
          </a:xfrm>
        </p:grpSpPr>
        <p:sp>
          <p:nvSpPr>
            <p:cNvPr id="6175" name="Oval 23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76" name="Oval 24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6152" name="WordArt 31"/>
          <p:cNvSpPr>
            <a:spLocks noChangeArrowheads="1" noChangeShapeType="1" noTextEdit="1"/>
          </p:cNvSpPr>
          <p:nvPr/>
        </p:nvSpPr>
        <p:spPr bwMode="auto">
          <a:xfrm>
            <a:off x="1979613" y="1052513"/>
            <a:ext cx="2232025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ナトリウムイオン</a:t>
            </a:r>
          </a:p>
        </p:txBody>
      </p:sp>
      <p:sp>
        <p:nvSpPr>
          <p:cNvPr id="6153" name="WordArt 32"/>
          <p:cNvSpPr>
            <a:spLocks noChangeArrowheads="1" noChangeShapeType="1" noTextEdit="1"/>
          </p:cNvSpPr>
          <p:nvPr/>
        </p:nvSpPr>
        <p:spPr bwMode="auto">
          <a:xfrm>
            <a:off x="6084888" y="2924175"/>
            <a:ext cx="223361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水酸化物イオン</a:t>
            </a:r>
          </a:p>
        </p:txBody>
      </p:sp>
      <p:grpSp>
        <p:nvGrpSpPr>
          <p:cNvPr id="6154" name="Group 33"/>
          <p:cNvGrpSpPr>
            <a:grpSpLocks/>
          </p:cNvGrpSpPr>
          <p:nvPr/>
        </p:nvGrpSpPr>
        <p:grpSpPr bwMode="auto">
          <a:xfrm>
            <a:off x="539750" y="5445125"/>
            <a:ext cx="2220913" cy="863600"/>
            <a:chOff x="3878" y="1253"/>
            <a:chExt cx="1399" cy="544"/>
          </a:xfrm>
        </p:grpSpPr>
        <p:sp>
          <p:nvSpPr>
            <p:cNvPr id="6169" name="Oval 34"/>
            <p:cNvSpPr>
              <a:spLocks noChangeArrowheads="1"/>
            </p:cNvSpPr>
            <p:nvPr/>
          </p:nvSpPr>
          <p:spPr bwMode="auto">
            <a:xfrm>
              <a:off x="3923" y="1298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70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4195" y="1253"/>
              <a:ext cx="998" cy="19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電子（－）</a:t>
              </a:r>
            </a:p>
          </p:txBody>
        </p:sp>
        <p:grpSp>
          <p:nvGrpSpPr>
            <p:cNvPr id="6171" name="Group 36"/>
            <p:cNvGrpSpPr>
              <a:grpSpLocks/>
            </p:cNvGrpSpPr>
            <p:nvPr/>
          </p:nvGrpSpPr>
          <p:grpSpPr bwMode="auto">
            <a:xfrm>
              <a:off x="3878" y="1570"/>
              <a:ext cx="226" cy="227"/>
              <a:chOff x="4241" y="1570"/>
              <a:chExt cx="226" cy="227"/>
            </a:xfrm>
          </p:grpSpPr>
          <p:sp>
            <p:nvSpPr>
              <p:cNvPr id="6173" name="Rectangle 37"/>
              <p:cNvSpPr>
                <a:spLocks noChangeArrowheads="1"/>
              </p:cNvSpPr>
              <p:nvPr/>
            </p:nvSpPr>
            <p:spPr bwMode="auto">
              <a:xfrm>
                <a:off x="4241" y="1570"/>
                <a:ext cx="226" cy="227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6174" name="Oval 38"/>
              <p:cNvSpPr>
                <a:spLocks noChangeArrowheads="1"/>
              </p:cNvSpPr>
              <p:nvPr/>
            </p:nvSpPr>
            <p:spPr bwMode="auto">
              <a:xfrm>
                <a:off x="4286" y="1616"/>
                <a:ext cx="136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6172" name="WordArt 39"/>
            <p:cNvSpPr>
              <a:spLocks noChangeArrowheads="1" noChangeShapeType="1" noTextEdit="1"/>
            </p:cNvSpPr>
            <p:nvPr/>
          </p:nvSpPr>
          <p:spPr bwMode="auto">
            <a:xfrm>
              <a:off x="4195" y="1570"/>
              <a:ext cx="1082" cy="18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電子のぬけ跡</a:t>
              </a:r>
            </a:p>
          </p:txBody>
        </p:sp>
      </p:grpSp>
      <p:grpSp>
        <p:nvGrpSpPr>
          <p:cNvPr id="27688" name="Group 40"/>
          <p:cNvGrpSpPr>
            <a:grpSpLocks/>
          </p:cNvGrpSpPr>
          <p:nvPr/>
        </p:nvGrpSpPr>
        <p:grpSpPr bwMode="auto">
          <a:xfrm rot="1586381">
            <a:off x="6877050" y="5300663"/>
            <a:ext cx="1152525" cy="647700"/>
            <a:chOff x="4649" y="3384"/>
            <a:chExt cx="726" cy="408"/>
          </a:xfrm>
        </p:grpSpPr>
        <p:sp>
          <p:nvSpPr>
            <p:cNvPr id="6166" name="Oval 41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7" name="Oval 42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8" name="Oval 43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7692" name="Group 44"/>
          <p:cNvGrpSpPr>
            <a:grpSpLocks/>
          </p:cNvGrpSpPr>
          <p:nvPr/>
        </p:nvGrpSpPr>
        <p:grpSpPr bwMode="auto">
          <a:xfrm rot="-2403355">
            <a:off x="4643438" y="1268413"/>
            <a:ext cx="1152525" cy="647700"/>
            <a:chOff x="4649" y="3384"/>
            <a:chExt cx="726" cy="408"/>
          </a:xfrm>
        </p:grpSpPr>
        <p:sp>
          <p:nvSpPr>
            <p:cNvPr id="6163" name="Oval 45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4" name="Oval 46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5" name="Oval 47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7696" name="Group 48"/>
          <p:cNvGrpSpPr>
            <a:grpSpLocks/>
          </p:cNvGrpSpPr>
          <p:nvPr/>
        </p:nvGrpSpPr>
        <p:grpSpPr bwMode="auto">
          <a:xfrm>
            <a:off x="5076825" y="5300663"/>
            <a:ext cx="576263" cy="504825"/>
            <a:chOff x="2018" y="2160"/>
            <a:chExt cx="499" cy="454"/>
          </a:xfrm>
        </p:grpSpPr>
        <p:sp>
          <p:nvSpPr>
            <p:cNvPr id="6161" name="Oval 49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2" name="Oval 50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7699" name="Group 51"/>
          <p:cNvGrpSpPr>
            <a:grpSpLocks/>
          </p:cNvGrpSpPr>
          <p:nvPr/>
        </p:nvGrpSpPr>
        <p:grpSpPr bwMode="auto">
          <a:xfrm rot="3591046">
            <a:off x="7305675" y="1344613"/>
            <a:ext cx="554037" cy="547688"/>
            <a:chOff x="2018" y="2160"/>
            <a:chExt cx="499" cy="454"/>
          </a:xfrm>
        </p:grpSpPr>
        <p:sp>
          <p:nvSpPr>
            <p:cNvPr id="6159" name="Oval 52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60" name="Oval 53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16667E-6 4.81481E-6 C -0.00104 -0.00209 -0.00121 -0.0051 -0.00295 -0.00602 C -0.00451 -0.00672 -0.00607 -0.0051 -0.00746 -0.00394 C -0.01302 0.00023 -0.01736 0.01018 -0.02361 0.00578 C -0.03142 -0.00463 -0.02951 -0.00394 -0.03819 0.00393 C -0.04218 -0.01181 -0.03888 -0.0294 -0.04565 -0.04329 C -0.04357 -0.0632 -0.0434 -0.06899 -0.02795 -0.07269 C -0.01822 -0.07917 -0.01649 -0.07223 -0.00746 -0.07662 C -0.00538 -0.08426 -0.00364 -0.0875 0.00139 -0.09213 C 0.00296 -0.09075 0.00417 -0.08843 0.00591 -0.0882 C 0.00799 -0.08774 0.0099 -0.08959 0.01181 -0.09028 C 0.02119 -0.09399 0.0106 -0.09098 0.02639 -0.09422 C 0.03542 -0.09792 0.02639 -0.09422 0.03525 -0.09815 C 0.0382 -0.09954 0.0441 -0.10209 0.0441 -0.10209 C 0.06268 -0.09885 0.08143 -0.09491 0.10001 -0.09213 C 0.11164 -0.09028 0.13525 -0.0882 0.13525 -0.0882 C 0.12969 -0.08311 0.1224 -0.07825 0.11615 -0.07454 C 0.11337 -0.07292 0.1073 -0.07061 0.1073 -0.07061 C 0.10192 -0.07315 0.09827 -0.07662 0.09254 -0.07848 C 0.09115 -0.07987 0.08976 -0.08334 0.0882 -0.08241 C 0.08681 -0.08149 0.08924 -0.07848 0.08959 -0.07662 C 0.09011 -0.07408 0.09063 -0.0713 0.09115 -0.06875 C 0.09323 -0.05602 0.09705 -0.04399 0.10001 -0.03149 C 0.10157 -0.025 0.10435 -0.01181 0.10435 -0.01181 C 0.10521 0.00162 0.1099 0.0206 0.10001 0.02939 C 0.09549 0.02731 0.09167 0.02152 0.08681 0.02152 C 0.08508 0.02152 0.0849 0.02546 0.08386 0.02731 C 0.08438 0.03588 0.08317 0.0449 0.08525 0.053 C 0.08577 0.05532 0.08855 0.05092 0.08959 0.04907 C 0.0908 0.04675 0.09063 0.04375 0.09115 0.0412 C 0.07761 0.02245 0.06372 0.02037 0.04549 0.01759 C 0.04601 0.01504 0.04567 0.0118 0.04705 0.00972 C 0.05087 0.00416 0.06025 -0.00394 0.06025 -0.00394 C 0.06008 -0.00579 0.05834 -0.04653 0.05591 -0.04908 C 0.05157 -0.05348 0.04497 -0.04769 0.03959 -0.047 C 0.0323 -0.02709 0.04237 -0.0507 0.03091 -0.03542 C 0.02987 -0.03403 0.03039 -0.03102 0.02935 -0.0294 C 0.0283 -0.02755 0.02639 -0.02686 0.02501 -0.02547 C 0.02292 -0.03311 0.01962 -0.03912 0.01754 -0.047 C 0.01407 -0.05973 0.01355 -0.07037 0.00435 -0.07848 C -0.01041 -0.07223 -0.0342 -0.08936 -0.04999 -0.09213 C -0.05295 -0.09352 -0.0559 -0.09723 -0.05885 -0.09607 C -0.06249 -0.09445 -0.06579 -0.09352 -0.06909 -0.09028 C -0.07864 -0.08102 -0.06874 -0.08635 -0.07795 -0.08241 C -0.08333 -0.07176 -0.08558 -0.07084 -0.09409 -0.06667 C -0.09513 -0.06482 -0.09583 -0.0625 -0.09704 -0.06088 C -0.09826 -0.05926 -0.10104 -0.05926 -0.10156 -0.05695 C -0.10364 -0.04561 -0.09479 -0.03612 -0.08975 -0.0294 C -0.08593 -0.01551 -0.08437 0.00879 -0.09409 0.01759 C -0.08732 0.02662 -0.09045 0.02916 -0.0868 0.03912 C -0.08524 0.04328 -0.08281 0.04699 -0.0809 0.05092 C -0.08003 0.05254 -0.07795 0.05208 -0.07656 0.053 C -0.07499 0.05393 -0.07361 0.05555 -0.07204 0.05671 C -0.07031 0.06134 -0.06822 0.07013 -0.06475 0.06666 C -0.06319 0.06504 -0.06475 0.06041 -0.06319 0.05879 C -0.05954 0.05532 -0.05433 0.05671 -0.04999 0.05486 C -0.05121 0.05046 -0.05347 0.04583 -0.04999 0.0412 C -0.04861 0.03935 -0.046 0.03981 -0.04409 0.03912 C -0.03541 0.03657 -0.02656 0.03564 -0.0177 0.03333 C -0.01423 0.02615 -0.01406 0.02939 -0.01614 0.02338 " pathEditMode="relative" ptsTypes="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C 0.01684 -0.02246 0.01024 -0.01227 0.02049 -0.0294 C 0.02101 -0.03125 0.02136 -0.03334 0.02205 -0.03519 C 0.02292 -0.03727 0.02431 -0.03912 0.025 -0.04121 C 0.02622 -0.04491 0.02778 -0.05278 0.02778 -0.05278 C 0.02691 -0.05487 0.025 -0.05649 0.025 -0.0588 C 0.025 -0.06806 0.03264 -0.06227 0.02344 -0.06667 C 0.01962 -0.08287 0.0184 -0.10348 0.00729 -0.11366 C 0.00087 -0.11181 -0.00278 -0.10718 -0.00885 -0.10973 C -0.01215 -0.09885 -0.01163 -0.09838 -0.00885 -0.0882 C 0.00017 -0.08959 0.00903 -0.09098 0.01754 -0.09607 C 0.02118 -0.09815 0.02379 -0.10348 0.02778 -0.10394 C 0.04497 -0.10579 0.06215 -0.1051 0.07934 -0.10579 C 0.08073 -0.10718 0.08195 -0.11019 0.08368 -0.10973 C 0.08733 -0.1088 0.0875 -0.09491 0.0882 -0.0882 C 0.1 -0.10394 0.11979 -0.1044 0.13524 -0.10579 C 0.13924 -0.122 0.13733 -0.11968 0.13524 -0.13727 C 0.12465 -0.13264 0.12813 -0.13681 0.12344 -0.12732 C 0.1217 -0.11528 0.12118 -0.10463 0.12639 -0.09399 C 0.12761 -0.08519 0.13004 -0.07894 0.13229 -0.07061 C 0.13195 -0.06713 0.13212 -0.04954 0.12639 -0.047 C 0.12361 -0.04561 0.12049 -0.04815 0.11754 -0.04885 C 0.11493 -0.06042 0.11632 -0.05301 0.1191 -0.047 C 0.1224 -0.04005 0.12361 -0.03889 0.12778 -0.03334 C 0.13021 -0.02431 0.12952 -0.0301 0.12778 -0.01945 C 0.12396 0.00324 0.11597 0.01666 0.1 0.02361 C 0.09757 0.01898 0.09462 0.01481 0.09254 0.00995 C 0.08542 -0.00718 0.0941 0.00601 0.08524 -0.00579 C 0.08663 -0.01621 0.08872 -0.02524 0.09115 -0.03519 C 0.08733 -0.00186 0.08195 0.03773 0.0691 0.06666 C 0.06632 0.08009 0.05781 0.10509 0.04844 0.11388 C 0.04375 0.1074 0.03854 0.10439 0.03368 0.09814 C 0.02882 0.07592 0.03438 0.08009 0.02344 0.07662 C 0.01615 0.07731 0.00833 0.07546 0.00139 0.07847 C -0.00156 0.07986 -0.00208 0.08588 -0.00451 0.08842 C -0.0066 0.0905 -0.00937 0.09097 -0.0118 0.09213 C -0.01423 0.10162 -0.01771 0.10555 -0.025 0.10763 C -0.02691 0.11736 -0.03073 0.12152 -0.03542 0.12939 C -0.0375 0.13819 -0.04184 0.13703 -0.04722 0.14328 C -0.05347 0.15046 -0.05139 0.15 -0.05746 0.16064 C -0.06128 0.16759 -0.06927 0.18055 -0.06927 0.18055 C -0.07413 0.20046 -0.08021 0.20532 -0.09566 0.2118 C -0.09705 0.21111 -0.09896 0.21157 -0.1 0.20972 C -0.10121 0.20787 -0.10417 0.18888 -0.10451 0.18634 C -0.10503 0.17685 -0.10399 0.14907 -0.10885 0.13935 C -0.11094 0.13495 -0.11406 0.13171 -0.11632 0.12754 C -0.11788 0.11828 -0.12031 0.10925 -0.12222 0.1 C -0.12361 0.08356 -0.1243 0.06365 -0.13385 0.05115 C -0.13958 0.04351 -0.15746 0.04328 -0.15746 0.04328 C -0.18854 0.0449 -0.19305 0.03865 -0.21042 0.06088 C -0.21371 0.07476 -0.21285 0.06782 -0.20885 0.09421 C -0.20816 0.09838 -0.2059 0.10601 -0.2059 0.10601 C -0.21493 0.10972 -0.21146 0.11967 -0.21337 0.13148 C -0.20434 0.17291 -0.19114 0.15925 -0.15451 0.16064 C -0.14062 0.15717 -0.12951 0.15555 -0.11771 0.14513 C -0.12118 0.14444 -0.12448 0.14328 -0.12795 0.14328 C -0.12951 0.14328 -0.13142 0.14675 -0.13246 0.14513 C -0.13437 0.14189 -0.13229 0.1368 -0.13385 0.13333 C -0.13646 0.12777 -0.1408 0.1243 -0.14427 0.11967 C -0.14566 0.11782 -0.14861 0.11388 -0.14861 0.11388 C -0.15087 0.09745 -0.15087 0.09745 -0.16337 0.1 C -0.1658 0.10509 -0.1691 0.10995 -0.17066 0.11574 C -0.17135 0.11875 -0.17292 0.12569 -0.175 0.12754 C -0.17673 0.12893 -0.17899 0.1287 -0.1809 0.12939 C -0.18385 0.13032 -0.18976 0.13333 -0.18976 0.13333 C -0.20469 0.14652 -0.21805 0.16111 -0.23385 0.17268 C -0.23871 0.17615 -0.24462 0.17662 -0.25 0.17847 C -0.26233 0.18263 -0.25521 0.1824 -0.26042 0.1824 " pathEditMode="relative" ptsTypes="fffffffffffffffffffffffffffffffffffffffffffffffffffffffffffffffffffA">
                                      <p:cBhvr>
                                        <p:cTn id="8" dur="2000" fill="hold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C 0.00503 -0.00718 0.00573 -0.01134 0.01319 -0.00787 C 0.01128 -0.00718 0.00885 -0.00764 0.00729 -0.00602 C 0.00608 -0.00463 0.00746 -0.00046 0.0059 7.40741E-7 C 0.00417 0.00069 0.00312 -0.00278 0.00156 -0.00394 C 0.00017 -0.00486 -0.00139 -0.00533 -0.00295 -0.00602 C 0.00104 -0.0206 -0.00434 -0.00602 0.00156 -0.00602 C 0.0033 -0.00602 0.00295 -0.01042 0.00434 -0.01181 C 0.00555 -0.0132 0.00729 -0.01296 0.00885 -0.01366 C 0.02552 -0.0287 0.01007 0.01898 0.00729 0.0294 C 0.00781 0.05162 0.00885 0.07384 0.00885 0.09606 C 0.00885 0.10509 0.00538 0.1169 0.00885 0.10393 C -0.01163 0.09444 -0.02813 0.09699 -0.05139 0.09606 C -0.03976 0.08565 -0.05035 0.09375 -0.02205 0.09005 C -0.01632 0.08935 -0.0099 0.08588 -0.00434 0.08426 C -0.00642 0.07361 -0.01042 0.06643 -0.01615 0.0588 C -0.01667 0.05694 -0.01615 0.05301 -0.01771 0.05301 C -0.0224 0.05301 -0.0309 0.0588 -0.0309 0.0588 C -0.03195 0.06065 -0.03264 0.06273 -0.03386 0.06458 C -0.03559 0.06736 -0.0382 0.06944 -0.03976 0.07245 C -0.04063 0.07407 -0.04028 0.07662 -0.04115 0.07847 C -0.04636 0.08889 -0.05434 0.09792 -0.06024 0.10787 C -0.06528 0.09768 -0.06215 0.08426 -0.05729 0.07454 C -0.05608 0.05625 -0.05608 0.01505 -0.04844 7.40741E-7 C -0.04306 -0.01065 -0.03802 -0.0213 -0.03229 -0.03148 C -0.02257 -0.04908 -0.01042 -0.0588 -0.00295 -0.07847 C -0.00538 -0.08889 -0.01007 -0.08079 -0.01476 -0.07454 C -0.01997 -0.06759 -0.02344 -0.05857 -0.02795 -0.05093 C -0.03108 -0.04537 -0.03507 -0.04097 -0.0382 -0.03542 C -0.05538 -0.00533 -0.04427 -0.0162 -0.0559 -0.00602 C -0.06563 0.0338 -0.05434 -0.00509 -0.06615 0.02153 C -0.06945 0.02917 -0.07136 0.03796 -0.075 0.04514 C -0.07604 0.04699 -0.07639 0.04977 -0.07795 0.05092 C -0.08004 0.05255 -0.08281 0.05301 -0.08524 0.05301 C -0.08681 0.05301 -0.08229 0.05162 -0.0809 0.05092 C -0.07153 0.05162 -0.06215 0.05139 -0.05295 0.05301 C -0.04271 0.05486 -0.05087 0.0581 -0.04271 0.06458 C -0.0382 0.06829 -0.02535 0.06967 -0.02066 0.0706 C -0.01024 0.07454 -1.94444E-6 0.07569 0.01024 0.08032 C 0.02066 0.07824 0.02309 0.07639 0.03385 0.07847 C 0.03073 0.09028 0.0368 0.09143 0.0441 0.09792 C 0.0467 0.10023 0.05295 0.10185 0.05295 0.10185 C 0.06076 0.10046 0.06944 0.10301 0.06614 0.09005 C 0.06805 0.07893 0.06944 0.06759 0.07205 0.05671 C 0.07708 0.01319 0.07014 0.06088 0.07656 0.03727 C 0.08403 0.00995 0.09149 -0.01806 0.1 -0.04514 C 0.10312 -0.05509 0.10937 -0.06829 0.11319 -0.07847 C 0.11371 -0.08426 0.11406 -0.09028 0.11476 -0.09607 C 0.11493 -0.09815 0.11684 -0.10023 0.11614 -0.10208 C 0.11545 -0.10394 0.11319 -0.10324 0.1118 -0.10394 C 0.10555 -0.10185 0.09896 -0.10093 0.09271 -0.09815 C 0.07222 -0.08912 0.09844 -0.09815 0.08229 -0.09213 C 0.07847 -0.09074 0.07066 -0.0882 0.07066 -0.0882 C 0.0618 -0.08033 0.05347 -0.07222 0.04705 -0.06088 C 0.05139 -0.04398 0.06962 -0.04028 0.07656 -0.02153 C 0.07465 -0.00324 0.07465 0.0162 0.06614 0.03125 C 0.06562 0.0338 0.06667 0.03819 0.06476 0.03912 C 0.06319 0.03981 0.06354 0.03356 0.0618 0.03333 C 0.04618 0.03217 0.03038 0.03449 0.01476 0.03518 C 0.01233 0.03727 0.00955 0.03866 0.00729 0.0412 C -0.00191 0.05162 0.01267 0.04259 -0.00139 0.05301 C -0.00833 0.0581 -0.0158 0.06134 -0.02344 0.06458 C -0.03177 0.07176 -0.02413 0.0662 -0.03681 0.0706 C -0.04514 0.07338 -0.05347 0.07685 -0.06181 0.08032 C -0.06979 0.06458 -0.07535 0.04491 -0.08524 0.03125 C -0.08577 0.01366 -0.08785 -0.00394 -0.08681 -0.02153 C -0.08663 -0.02361 -0.08247 -0.02176 -0.08229 -0.01968 C -0.08021 0.00694 -0.08785 0.03125 -0.09566 0.05486 C -0.09879 0.06412 -0.10243 0.07315 -0.1059 0.08241 C -0.10747 0.08657 -0.11181 0.09398 -0.11181 0.09398 C -0.11372 0.10208 -0.11545 0.10509 -0.12066 0.10972 C -0.11389 0.11551 -0.10781 0.11574 -0.1 0.11574 " pathEditMode="relative" ptsTypes="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C -0.00069 0.003 -0.00226 0.0118 -0.0059 0.0118 C -0.00747 0.0118 -0.00712 0.0081 -0.00747 0.00601 C -0.00799 0.00347 -0.00833 0.00069 -0.00885 -0.00186 C -0.01684 0.00833 -0.02326 0.01597 -0.0309 0.02754 C -0.03438 0.03912 -0.04132 0.05162 -0.04861 0.05902 C -0.04757 0.05578 -0.04705 0.05208 -0.04566 0.04907 C -0.04358 0.04421 -0.03837 0.03541 -0.03837 0.03541 C -0.0349 0.04745 -0.03333 0.05578 -0.02656 0.06481 C -0.02622 0.06388 -0.02361 0.05254 -0.02205 0.053 C -0.01997 0.0537 -0.02031 0.05833 -0.01927 0.06087 C -0.00781 0.08842 -0.02049 0.05532 -0.01181 0.07847 C -0.00642 0.07615 0.00017 0.07245 0.00573 0.07847 C 0.00851 0.08148 0.00677 0.08773 0.00729 0.09236 C 0.01128 0.09166 0.01528 0.08865 0.0191 0.09027 C 0.02101 0.0912 0.02049 0.09537 0.02049 0.09814 C 0.02049 0.10277 0.01962 0.10717 0.0191 0.1118 C -0.00469 0.10601 -0.03507 0.11157 -0.05295 0.13541 C -0.05 0.12291 -0.04531 0.13194 -0.04861 0.11967 C -0.04288 0.10439 -0.04618 0.0868 -0.04861 0.0706 C -0.04965 0.06412 -0.0559 0.053 -0.0559 0.053 C -0.05833 0.0405 -0.05747 0.02824 -0.05451 0.01574 C -0.05382 0.00138 -0.05156 -0.01297 -0.05156 -0.02732 C -0.05156 -0.0338 -0.05243 -0.04051 -0.05295 -0.047 C -0.0533 -0.05163 -0.05694 -0.05741 -0.05451 -0.06065 C -0.05226 -0.06366 -0.04861 -0.05811 -0.04566 -0.05672 C -0.03906 -0.04491 -0.0276 -0.03612 -0.01771 -0.0294 C -0.01007 -0.00903 -0.02066 -0.03519 -0.00885 -0.01366 C -0.00538 -0.00741 -0.00313 -0.00047 5.55556E-7 0.00601 C 0.00312 0.01921 -0.00052 0.0074 0.00295 0.00393 C 0.00417 0.00277 0.0059 0.00532 0.00729 0.00601 C 0.02066 0.00532 0.04132 0.01342 0.05 -0.00371 C 0.04583 -0.02987 0.04722 0.00509 0.04549 0.01388 C 0.05052 0.0706 0.05156 0.07337 0.05295 0.13726 C 0.05295 0.13981 0.05243 0.13171 0.05139 0.12962 C 0.05035 0.12777 0.04844 0.12708 0.04705 0.12569 C 0.04323 0.11574 0.03837 0.1074 0.03368 0.09814 C 0.03073 0.05532 0.03403 0.0949 0.03073 0.06875 C 0.03021 0.06412 0.02604 0.05625 0.02934 0.05509 C 0.04132 0.05115 0.05382 0.05625 0.06615 0.05694 C 0.06111 0.07685 0.06545 0.078 0.05729 0.0706 C 0.0559 0.0655 0.05434 0.05648 0.05434 0.07453 C 0.05434 0.07731 0.05521 0.07986 0.05573 0.0824 C 0.05625 0.08449 0.05885 0.08842 0.05729 0.08842 C 0.05556 0.08842 0.05556 0.08425 0.05434 0.0824 C 0.05312 0.08032 0.05139 0.07847 0.05 0.07662 C 0.04479 0.05879 0.03299 0.04513 0.02639 0.02754 C 0.02187 0.0155 0.02083 0.00509 0.01024 3.7037E-7 C 0.00799 -0.01135 0.00937 -0.01505 5.55556E-7 -0.01158 C -0.0026 0.00138 -0.00035 0.01898 0.00295 0.03148 C 0.01319 0.01018 -0.00069 -0.00139 -0.01476 -0.00973 C -0.02083 -0.01343 -0.02604 -0.01852 -0.03247 -0.02153 C -0.03351 -0.01945 -0.03698 -0.0169 -0.03542 -0.01551 C -0.03299 -0.01343 -0.01476 -0.01042 -0.01042 -0.00973 C -0.00747 -0.00834 -0.00451 -0.00672 -0.00156 -0.00579 C 0.00174 -0.00463 0.00729 -0.00788 0.00868 -0.00371 C 0.01111 0.00416 0.00833 0.01342 0.00729 0.02175 C 0.00712 0.02268 0.00625 0.02037 0.00573 0.01967 " pathEditMode="relative" ptsTypes="fffffffffffffffffffffffffffffffffffffffffffffffffffffffffA">
                                      <p:cBhvr>
                                        <p:cTn id="12" dur="2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C 0.00104 -0.01111 0.00243 -0.02083 0.00451 -0.03148 C 0.00556 -0.04699 0.0066 -0.05833 0.01042 -0.07268 C 0.01059 -0.07407 0.01267 -0.1 0.01337 -0.10208 C 0.01406 -0.10463 0.01649 -0.10555 0.01771 -0.10787 C 0.03247 -0.13634 0.02083 -0.1199 0.0309 -0.13333 C 0.03455 -0.14745 0.03021 -0.13333 0.03385 -0.12546 C 0.0349 -0.12314 0.03785 -0.1243 0.03976 -0.12361 C 0.04028 -0.11643 0.03906 -0.10879 0.04132 -0.10208 C 0.04219 -0.0993 0.04254 -0.10833 0.04427 -0.10995 C 0.0533 -0.11875 0.06701 -0.12338 0.07795 -0.12546 C 0.08212 -0.14189 0.07795 -0.12129 0.07795 -0.13726 C 0.07795 -0.14004 0.08142 -0.16551 0.08385 -0.16875 C 0.08542 -0.17083 0.08785 -0.17129 0.08976 -0.17268 C 0.10243 -0.20671 0.09635 -0.15555 0.09566 -0.12939 C 0.07813 -0.14513 0.06042 -0.14745 0.03976 -0.15092 C 0.0158 -0.15 -0.0026 -0.14652 -0.025 -0.14907 C -0.02708 -0.1581 -0.02951 -0.16666 -0.03524 -0.17268 C -0.03802 -0.17569 -0.0441 -0.18055 -0.0441 -0.18055 C -0.04844 -0.16597 -0.05208 -0.15115 -0.05729 -0.13726 C -0.0658 -0.14884 -0.06424 -0.16689 -0.06163 -0.12754 C -0.06076 -0.08148 -0.05833 -0.04282 -0.05434 0.00186 C -0.05382 0.01366 -0.05295 0.02547 -0.05295 0.03727 C -0.05295 0.06806 -0.06111 0.11135 -0.03958 0.13334 C -0.03854 0.13658 -0.0375 0.13982 -0.03663 0.14306 C -0.03611 0.14514 -0.03681 0.14908 -0.03524 0.14908 C -0.03351 0.14908 -0.03351 0.14468 -0.03229 0.14306 C -0.02812 0.1375 -0.02691 0.1375 -0.02205 0.13519 C -0.00799 0.15949 -0.02135 0.1125 -0.01319 0.1 C -0.00781 0.09167 0.00851 0.06991 0.01632 0.06065 C 0.01754 0.05903 0.02344 0.04954 0.02656 0.04908 C 0.03924 0.04746 0.05208 0.04769 0.06476 0.04699 C 0.07448 0.03889 0.08629 0.0338 0.09566 0.02547 C 0.1059 0.01621 0.11476 0.00533 0.12205 -0.00787 C 0.125 -0.01921 0.12066 -0.02569 0.11476 -0.03333 C 0.1033 -0.06435 0.11979 -0.02176 0.10156 -0.06088 C 0.09913 -0.0662 0.09427 -0.07662 0.09427 -0.07662 C 0.09618 -0.07731 0.09826 -0.07939 0.1 -0.07847 C 0.10451 -0.07592 0.10764 -0.07013 0.11181 -0.06666 C 0.11701 -0.06226 0.1224 -0.05856 0.12795 -0.05486 C 0.13038 -0.05324 0.13299 -0.05231 0.13542 -0.05092 C 0.14028 -0.04791 0.15 -0.0412 0.15 -0.0412 C 0.14635 -0.02615 0.16129 -0.01898 0.16927 -0.01388 C 0.17066 -0.0118 0.1717 -0.00671 0.17361 -0.00787 C 0.17587 -0.00926 0.17361 -0.01481 0.175 -0.01759 C 0.17691 -0.02129 0.1816 -0.0206 0.18385 -0.02361 C 0.19479 -0.03819 0.18247 -0.02615 0.19271 -0.03541 C 0.18229 -0.0449 0.16927 -0.03842 0.15747 -0.03541 C 0.15313 -0.0324 0.14826 -0.03101 0.14427 -0.02754 C 0.12604 -0.01134 0.15417 -0.03125 0.13385 -0.01759 C 0.12535 -0.00277 0.11493 0.00926 0.1059 0.02338 C 0.09288 0.04352 0.10504 0.03218 0.09132 0.04306 C 0.08194 0.06181 0.08802 0.05162 0.07205 0.07246 C 0.06563 0.08102 0.06094 0.08172 0.0559 0.09213 C 0.05747 0.09746 0.05868 0.10278 0.06042 0.10787 C 0.06111 0.10996 0.06267 0.11158 0.06337 0.11366 C 0.06754 0.12639 0.0684 0.13334 0.07951 0.13727 C 0.07674 0.13959 0.07326 0.14028 0.07066 0.14306 C 0.06129 0.15324 0.07413 0.1463 0.06337 0.15093 C 0.04306 0.17084 0.07292 0.14005 0.05295 0.16667 C 0.04913 0.17176 0.03767 0.17662 0.03385 0.17848 C 0.03229 0.1794 0.03108 0.18149 0.02951 0.18241 C 0.02674 0.18403 0.02066 0.18612 0.02066 0.18612 C 0.01962 0.18172 0.01927 0.17662 0.01771 0.17246 C 0.01441 0.16366 0.00764 0.15996 0.00295 0.15278 C -0.00295 0.14352 0.0033 0.14954 -0.00434 0.13727 C -0.00868 0.13033 -0.01736 0.11737 -0.02344 0.11181 C -0.02743 0.11968 -0.03125 0.11968 -0.03819 0.12338 C -0.04306 0.12987 -0.04931 0.13519 -0.05295 0.14306 C -0.05434 0.14607 -0.06024 0.15741 -0.06024 0.14699 " pathEditMode="relative" ptsTypes="ffffffffffffffffffffffffff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C 0.00677 -0.00232 0.00868 -0.0044 0.01632 0.00185 C 0.01753 0.00301 0.01684 0.00602 0.01771 0.00764 C 0.01892 0.00995 0.02066 0.01157 0.02222 0.01366 C 0.02535 0.02222 0.02882 0.02847 0.03385 0.03518 C 0.03281 0.04907 0.03142 0.06111 0.02795 0.07431 C 0.03177 0.08449 0.03264 0.09514 0.03542 0.10579 C 0.03489 0.10833 0.03437 0.11111 0.03385 0.11366 C 0.03351 0.11551 0.0309 0.11944 0.03246 0.11944 C 0.0342 0.11944 0.03837 0.10185 0.04271 0.1 C 0.05191 0.0963 0.075 0.09491 0.08385 0.09398 C 0.08576 0.09329 0.08767 0.09213 0.08976 0.09213 C 0.09132 0.09213 0.08646 0.09259 0.08542 0.09398 C 0.08299 0.09722 0.08142 0.10162 0.07951 0.10579 C 0.07535 0.11528 0.07361 0.11597 0.06771 0.12338 C 0.0651 0.13449 0.06007 0.14352 0.05746 0.15486 C 0.04965 0.15116 0.05243 0.15556 0.05 0.16458 C 0.04844 0.16134 0.04201 0.14977 0.04861 0.15093 C 0.05816 0.15255 0.05816 0.16528 0.06632 0.16852 C 0.07118 0.17037 0.07587 0.17292 0.0809 0.17431 C 0.08767 0.17616 0.10156 0.17824 0.10156 0.17824 C 0.10989 0.17755 0.11823 0.17755 0.12656 0.17639 C 0.12812 0.17616 0.1309 0.17639 0.1309 0.17431 C 0.1309 0.17222 0.12795 0.17315 0.12656 0.17245 C 0.11805 0.16481 0.11736 0.15648 0.10885 0.15093 C 0.10434 0.13866 0.09948 0.12917 0.09427 0.11759 C 0.08924 0.13403 0.08125 0.15231 0.06927 0.16065 C 0.06632 0.16643 0.06476 0.17245 0.0618 0.17824 C 0.05885 0.1912 0.05243 0.18866 0.06476 0.19213 C 0.06684 0.20231 0.06406 0.20995 0.07222 0.21366 C 0.07743 0.22431 0.07205 0.2162 0.08385 0.22153 C 0.09809 0.22778 0.10937 0.23657 0.125 0.23912 C 0.12656 0.23843 0.12882 0.23912 0.12951 0.23727 C 0.13021 0.23542 0.12708 0.23287 0.12795 0.23125 C 0.12917 0.22917 0.13194 0.23009 0.13385 0.2294 C 0.14167 0.23264 0.14444 0.24306 0.15 0.25093 C 0.15434 0.25694 0.16337 0.26852 0.16337 0.26852 C 0.16285 0.26667 0.16285 0.26435 0.1618 0.26273 C 0.16076 0.26088 0.15764 0.26111 0.15746 0.2588 C 0.1566 0.24444 0.15833 0.22986 0.15885 0.21551 C 0.16233 0.22963 0.16354 0.23079 0.15885 0.22153 C 0.1684 0.1963 0.1592 0.18333 0.15 0.16458 C 0.16493 0.15856 0.20503 0.1713 0.18246 0.15093 C 0.17951 0.14514 0.17656 0.13912 0.17361 0.13333 C 0.17135 0.12893 0.17396 0.1206 0.17066 0.11759 C 0.16858 0.11574 0.1658 0.1162 0.16337 0.11551 C 0.16337 0.11551 0.15746 0.11435 0.15451 0.11366 C 0.13889 0.12014 0.12969 0.12454 0.10746 0.11366 C 0.10278 0.11134 0.10642 0.10046 0.1059 0.09398 C 0.10781 0.07778 0.11076 0.06574 0.1118 0.04884 C 0.11996 0.05255 0.11701 0.05995 0.12066 0.0706 C 0.12396 0.08056 0.12743 0.09236 0.13542 0.09606 C 0.13698 0.08704 0.13924 0.0794 0.1368 0.0706 C 0.13871 0.05393 0.14167 0.0331 0.1368 0.01759 C 0.13542 0.01343 0.13003 0.01875 0.12656 0.01944 C 0.12309 0.02106 0.11753 0.02153 0.125 0.0294 C 0.13281 0.0375 0.14792 0.03958 0.15746 0.04306 C 0.17361 0.05602 0.17413 0.06204 0.17066 0.04884 C 0.16719 -0.00046 0.17101 0.05718 0.16771 -0.04329 C 0.16701 -0.06435 0.17066 -0.06065 0.1618 -0.06482 C 0.15295 -0.0412 0.15642 -0.01435 0.14566 0.00972 C 0.1467 0.02917 0.14792 0.03935 0.15 0.05671 C 0.14948 0.0625 0.15121 0.06944 0.14861 0.07431 C 0.14687 0.07755 0.14253 0.075 0.13976 0.07639 C 0.13455 0.07893 0.12986 0.08287 0.125 0.08611 C 0.12309 0.0875 0.11927 0.09005 0.11927 0.09005 C 0.11545 0.07755 0.11337 0.06481 0.10885 0.05278 C 0.10937 0.04606 0.10989 0.03472 0.1118 0.02731 C 0.11406 0.01852 0.11753 0.00926 0.11927 1.11111E-6 C 0.12101 -0.00903 0.12153 -0.02477 0.12656 -0.03148 " pathEditMode="relative" ptsTypes="fffffffffffffffffffffffffffffffffffffffffffffffffffffffffffffffffffffA">
                                      <p:cBhvr>
                                        <p:cTn id="16" dur="2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03704E-6 C 0.00139 -0.00138 0.00347 -0.00185 0.00434 -0.00393 C 0.00625 -0.00856 0.01285 -0.028 0.01476 -0.03541 C 0.01528 -0.03333 0.01493 -0.03078 0.01614 -0.02939 C 0.02205 -0.02314 0.04062 -0.03194 0.04705 -0.03541 C 0.05573 -0.02777 0.05121 -0.03379 0.05434 -0.0118 C 0.05469 -0.00972 0.05746 -0.00648 0.0559 -0.00578 C 0.05312 -0.00439 0.05 -0.00717 0.04705 -0.00787 C 0.03628 -0.00532 0.02795 0.00139 0.01771 0.00578 C 0.01962 0.00788 0.02118 0.01158 0.02361 0.01181 C 0.0316 0.01251 0.04757 0.0095 0.0559 0.00186 C 0.06042 -0.00231 0.0691 -0.0118 0.0691 -0.0118 C 0.07031 -0.02476 0.07031 -0.03796 0.07656 -0.04907 C 0.07917 -0.0537 0.09913 -0.06157 0.1059 -0.06481 C 0.10642 -0.06666 0.1059 -0.0699 0.10729 -0.0706 C 0.11198 -0.07291 0.11719 -0.07152 0.12205 -0.07245 C 0.12795 -0.07361 0.13385 -0.07499 0.13976 -0.07638 C 0.14739 -0.0831 0.15226 -0.08773 0.15729 -0.09814 C 0.16146 -0.12291 0.15573 -0.1162 0.17656 -0.11365 C 0.18142 -0.11226 0.2368 -0.10416 0.21476 -0.11365 C 0.21371 -0.11574 0.21215 -0.11736 0.2118 -0.11967 C 0.21146 -0.12245 0.21319 -0.12476 0.21319 -0.12754 C 0.21319 -0.1287 0.21094 -0.14722 0.21024 -0.14907 C 0.20885 -0.15347 0.20434 -0.16087 0.20434 -0.16087 C 0.20382 -0.16574 0.19948 -0.1949 0.20295 -0.19814 C 0.2066 -0.20162 0.2118 -0.1993 0.21614 -0.19999 C 0.22239 -0.203 0.22899 -0.203 0.23524 -0.20578 C 0.2441 -0.20439 0.25364 -0.20648 0.25885 -0.19606 C 0.25937 -0.18958 0.25955 -0.18287 0.26024 -0.17638 C 0.26059 -0.17384 0.26007 -0.17013 0.2618 -0.16874 C 0.26701 -0.16458 0.27361 -0.1655 0.27934 -0.16273 C 0.28125 -0.16412 0.28333 -0.16527 0.28524 -0.16666 C 0.28906 -0.16921 0.28837 -0.15624 0.28976 -0.15092 C 0.29149 -0.14467 0.29253 -0.13796 0.2941 -0.13148 C 0.29635 -0.15671 0.29149 -0.18055 0.28976 -0.20578 C 0.29028 -0.2118 0.28906 -0.21828 0.29114 -0.22361 C 0.29184 -0.22546 0.29427 -0.22268 0.29566 -0.22152 C 0.30069 -0.21689 0.3026 -0.20949 0.30434 -0.20208 C 0.30382 -0.18703 0.30469 -0.17175 0.30295 -0.15694 C 0.3026 -0.15462 0.29878 -0.15532 0.29861 -0.153 C 0.29774 -0.14398 0.29896 -0.13449 0.3 -0.12546 C 0.30035 -0.12245 0.30364 -0.12037 0.30295 -0.11759 C 0.30243 -0.11574 0.30017 -0.11944 0.29861 -0.11967 C 0.29323 -0.1206 0.28767 -0.12083 0.28229 -0.12152 C 0.27222 -0.1243 0.26163 -0.12152 0.25295 -0.12939 C 0.25486 -0.11805 0.25677 -0.10787 0.2618 -0.09814 C 0.27569 -0.10416 0.2493 -0.09328 0.28385 -0.10208 C 0.28837 -0.10324 0.29705 -0.10787 0.29705 -0.10787 C 0.29757 -0.10972 0.29722 -0.11458 0.29861 -0.11365 C 0.30121 -0.11203 0.30139 -0.10717 0.30295 -0.10393 C 0.30746 -0.09467 0.3118 -0.08495 0.31476 -0.07453 C 0.31649 -0.06805 0.31753 -0.06134 0.3191 -0.05486 C 0.31962 -0.053 0.3217 -0.05046 0.32066 -0.04907 C 0.31962 -0.04768 0.31771 -0.05023 0.31614 -0.05092 C 0.3151 -0.06527 0.31441 -0.07037 0.3118 -0.0824 C 0.31128 -0.08495 0.31076 -0.08773 0.31024 -0.09027 C 0.30937 -0.09421 0.30729 -0.10208 0.30729 -0.10208 C 0.30712 -0.10509 0.30417 -0.12638 0.30729 -0.13148 C 0.30833 -0.1331 0.31024 -0.13009 0.3118 -0.12939 C 0.31649 -0.12314 0.32048 -0.12037 0.32656 -0.11759 C 0.33142 -0.11087 0.33455 -0.10324 0.34114 -0.09999 C 0.3434 -0.09166 0.34201 -0.07523 0.33385 -0.07245 C 0.33142 -0.07175 0.32899 -0.07245 0.32656 -0.07245 " pathEditMode="relative" ptsTypes="ffffffffffffffffffffffffffffffffffffffffffffffffffffffffffffffA">
                                      <p:cBhvr>
                                        <p:cTn id="18" dur="2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3.7037E-6 C 0.00191 0.025 0.00018 0.01898 0.0191 0.02153 C 0.02049 0.02361 0.02223 0.02523 0.02344 0.02755 C 0.02466 0.02986 0.02448 0.03403 0.02639 0.03542 C 0.02778 0.03658 0.02934 0.03403 0.03091 0.03334 C 0.0283 0.02385 0.0257 0.02639 0.0191 0.02361 C 0.00625 0.01204 0.02587 0.02871 0.0073 0.0176 C 0.00417 0.01574 0.00139 0.0125 -0.00156 0.00996 C -0.00295 0.00857 -0.0059 0.00602 -0.0059 0.00602 C -0.00711 0.00903 -0.01354 0.02801 -0.00885 0.0294 C 0.0007 0.03241 0.02049 0.03334 0.02049 0.03334 C 0.02639 0.03264 0.0323 0.0301 0.0382 0.03148 C 0.04132 0.03218 0.04289 0.03704 0.04549 0.03935 C 0.05157 0.04468 0.07344 0.05926 0.07639 0.06088 C 0.09271 0.06991 0.11077 0.07084 0.12796 0.07269 C 0.13282 0.07199 0.1382 0.07361 0.14254 0.0706 C 0.1441 0.06968 0.13924 0.06713 0.13976 0.06482 C 0.14011 0.06273 0.14254 0.06297 0.1441 0.06273 C 0.14844 0.06181 0.15296 0.06135 0.1573 0.06088 C 0.16511 0.05996 0.17309 0.05949 0.18091 0.0588 C 0.19792 0.04746 0.19046 0.05185 0.20296 0.04514 C 0.20782 0.02477 0.20921 0.01574 0.21615 -0.00393 C 0.21719 -0.00717 0.21806 -0.01041 0.2191 -0.01365 C 0.22136 -0.02037 0.22639 -0.03333 0.22639 -0.03333 C 0.22587 -0.03865 0.22639 -0.04398 0.225 -0.04907 C 0.22379 -0.05347 0.2191 -0.06065 0.2191 -0.06065 C 0.2099 -0.0544 0.21337 -0.05301 0.21025 -0.0412 C 0.20886 -0.04305 0.20799 -0.04699 0.20591 -0.04699 C 0.20434 -0.04699 0.20469 -0.04328 0.20434 -0.0412 C 0.20365 -0.03796 0.20348 -0.03449 0.20296 -0.03125 C 0.20191 -0.03333 0.20174 -0.03727 0.2 -0.03727 C 0.19827 -0.03727 0.19792 -0.03333 0.19705 -0.03125 C 0.19341 -0.02222 0.19063 -0.01273 0.18681 -0.00393 C 0.17223 0.03033 0.17362 0.07292 0.1573 0.10602 C 0.15382 0.09097 0.15799 0.10625 0.15434 0.11968 C 0.15382 0.12153 0.15157 0.1213 0.15 0.12153 C 0.14514 0.12246 0.14011 0.12292 0.13525 0.12361 C 0.12466 0.13357 0.11511 0.14722 0.10296 0.15301 C 0.10087 0.14885 0.10105 0.14283 0.09844 0.13935 C 0.08889 0.12639 0.05469 0.12986 0.04844 0.1294 C 0.04827 0.12894 0.03993 0.11204 0.0382 0.10996 C 0.03282 0.10394 0.01858 0.10533 0.01181 0.10394 C 0.00434 0.10672 -0.0026 0.10996 -0.01024 0.11181 C -0.01684 0.11875 -0.01875 0.12523 -0.02656 0.12153 C -0.03298 0.12454 -0.03316 0.1206 -0.03975 0.12361 C -0.04062 0.12477 -0.04583 0.13334 -0.04861 0.13148 C -0.05 0.13056 -0.04895 0.12685 -0.05 0.12547 C -0.05086 0.12431 -0.06093 0.11968 -0.06319 0.1176 C -0.07743 0.08982 -0.06562 0.10625 -0.11319 0.10394 C -0.11979 0.10232 -0.12586 0.09977 -0.13246 0.09815 C -0.13559 0.10093 -0.1375 0.10625 -0.14114 0.10787 C -0.14218 0.10834 -0.15399 0.10301 -0.1559 0.10209 C -0.16406 0.10556 -0.15694 0.10139 -0.16475 0.11181 C -0.16597 0.11343 -0.16909 0.11574 -0.16909 0.11574 " pathEditMode="relative" ptsTypes="fffffffffffffffffffffffffffffffffffffffffffffffffffffA">
                                      <p:cBhvr>
                                        <p:cTn id="20" dur="2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30"/>
          <p:cNvSpPr>
            <a:spLocks noChangeShapeType="1"/>
          </p:cNvSpPr>
          <p:nvPr/>
        </p:nvSpPr>
        <p:spPr bwMode="auto">
          <a:xfrm>
            <a:off x="2771775" y="55895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7172" name="Group 37"/>
          <p:cNvGrpSpPr>
            <a:grpSpLocks/>
          </p:cNvGrpSpPr>
          <p:nvPr/>
        </p:nvGrpSpPr>
        <p:grpSpPr bwMode="auto">
          <a:xfrm rot="-4876127">
            <a:off x="646113" y="1230313"/>
            <a:ext cx="3079750" cy="2165350"/>
            <a:chOff x="204" y="709"/>
            <a:chExt cx="2209" cy="1542"/>
          </a:xfrm>
        </p:grpSpPr>
        <p:sp>
          <p:nvSpPr>
            <p:cNvPr id="7182" name="WordArt 38"/>
            <p:cNvSpPr>
              <a:spLocks noChangeArrowheads="1" noChangeShapeType="1" noTextEdit="1"/>
            </p:cNvSpPr>
            <p:nvPr/>
          </p:nvSpPr>
          <p:spPr bwMode="auto">
            <a:xfrm rot="6494381">
              <a:off x="510" y="1206"/>
              <a:ext cx="755" cy="2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ＨＣｌ</a:t>
              </a:r>
            </a:p>
          </p:txBody>
        </p:sp>
        <p:sp>
          <p:nvSpPr>
            <p:cNvPr id="7183" name="WordArt 39"/>
            <p:cNvSpPr>
              <a:spLocks noChangeArrowheads="1" noChangeShapeType="1" noTextEdit="1"/>
            </p:cNvSpPr>
            <p:nvPr/>
          </p:nvSpPr>
          <p:spPr bwMode="auto">
            <a:xfrm rot="6494381">
              <a:off x="54" y="1055"/>
              <a:ext cx="907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塩　酸</a:t>
              </a:r>
            </a:p>
          </p:txBody>
        </p:sp>
        <p:sp>
          <p:nvSpPr>
            <p:cNvPr id="7184" name="AutoShape 40"/>
            <p:cNvSpPr>
              <a:spLocks noChangeArrowheads="1"/>
            </p:cNvSpPr>
            <p:nvPr/>
          </p:nvSpPr>
          <p:spPr bwMode="auto">
            <a:xfrm rot="-4305619">
              <a:off x="486" y="427"/>
              <a:ext cx="1542" cy="210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6 w 21600"/>
                <a:gd name="T13" fmla="*/ 4505 h 21600"/>
                <a:gd name="T14" fmla="*/ 17104 w 21600"/>
                <a:gd name="T15" fmla="*/ 1709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5" name="Rectangle 41"/>
            <p:cNvSpPr>
              <a:spLocks noChangeArrowheads="1"/>
            </p:cNvSpPr>
            <p:nvPr/>
          </p:nvSpPr>
          <p:spPr bwMode="auto">
            <a:xfrm rot="6494381">
              <a:off x="2201" y="1747"/>
              <a:ext cx="272" cy="1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7173" name="Group 42"/>
          <p:cNvGrpSpPr>
            <a:grpSpLocks/>
          </p:cNvGrpSpPr>
          <p:nvPr/>
        </p:nvGrpSpPr>
        <p:grpSpPr bwMode="auto">
          <a:xfrm rot="4246005">
            <a:off x="5072856" y="961232"/>
            <a:ext cx="3163887" cy="2393950"/>
            <a:chOff x="3001" y="663"/>
            <a:chExt cx="2552" cy="1630"/>
          </a:xfrm>
        </p:grpSpPr>
        <p:sp>
          <p:nvSpPr>
            <p:cNvPr id="7178" name="WordArt 43"/>
            <p:cNvSpPr>
              <a:spLocks noChangeArrowheads="1" noChangeShapeType="1" noTextEdit="1"/>
            </p:cNvSpPr>
            <p:nvPr/>
          </p:nvSpPr>
          <p:spPr bwMode="auto">
            <a:xfrm rot="-6228481">
              <a:off x="4329" y="1239"/>
              <a:ext cx="864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ＮａＯＨ</a:t>
              </a:r>
            </a:p>
          </p:txBody>
        </p:sp>
        <p:sp>
          <p:nvSpPr>
            <p:cNvPr id="7179" name="Rectangle 44"/>
            <p:cNvSpPr>
              <a:spLocks noChangeArrowheads="1"/>
            </p:cNvSpPr>
            <p:nvPr/>
          </p:nvSpPr>
          <p:spPr bwMode="auto">
            <a:xfrm rot="-6228481">
              <a:off x="2888" y="1715"/>
              <a:ext cx="461" cy="2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180" name="AutoShape 45"/>
            <p:cNvSpPr>
              <a:spLocks noChangeArrowheads="1"/>
            </p:cNvSpPr>
            <p:nvPr/>
          </p:nvSpPr>
          <p:spPr bwMode="auto">
            <a:xfrm rot="4571519">
              <a:off x="3606" y="346"/>
              <a:ext cx="1539" cy="23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5 w 21600"/>
                <a:gd name="T13" fmla="*/ 4503 h 21600"/>
                <a:gd name="T14" fmla="*/ 17095 w 21600"/>
                <a:gd name="T15" fmla="*/ 1709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1" name="WordArt 46"/>
            <p:cNvSpPr>
              <a:spLocks noChangeArrowheads="1" noChangeShapeType="1" noTextEdit="1"/>
            </p:cNvSpPr>
            <p:nvPr/>
          </p:nvSpPr>
          <p:spPr bwMode="auto">
            <a:xfrm rot="-6228481">
              <a:off x="4562" y="1068"/>
              <a:ext cx="1277" cy="46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水酸化ナトリウム水溶液</a:t>
              </a:r>
            </a:p>
          </p:txBody>
        </p:sp>
      </p:grp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2879725" y="4135438"/>
            <a:ext cx="2987675" cy="2389187"/>
            <a:chOff x="2880196" y="4135508"/>
            <a:chExt cx="2987948" cy="2389836"/>
          </a:xfrm>
        </p:grpSpPr>
        <p:cxnSp>
          <p:nvCxnSpPr>
            <p:cNvPr id="7175" name="直線コネクタ 2"/>
            <p:cNvCxnSpPr>
              <a:cxnSpLocks noChangeShapeType="1"/>
            </p:cNvCxnSpPr>
            <p:nvPr/>
          </p:nvCxnSpPr>
          <p:spPr bwMode="auto">
            <a:xfrm>
              <a:off x="2880196" y="4135508"/>
              <a:ext cx="0" cy="238983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7176" name="直線コネクタ 4"/>
            <p:cNvCxnSpPr>
              <a:cxnSpLocks noChangeShapeType="1"/>
            </p:cNvCxnSpPr>
            <p:nvPr/>
          </p:nvCxnSpPr>
          <p:spPr bwMode="auto">
            <a:xfrm>
              <a:off x="2880196" y="6525344"/>
              <a:ext cx="298794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  <p:cxnSp>
          <p:nvCxnSpPr>
            <p:cNvPr id="7177" name="直線コネクタ 21"/>
            <p:cNvCxnSpPr>
              <a:cxnSpLocks noChangeShapeType="1"/>
            </p:cNvCxnSpPr>
            <p:nvPr/>
          </p:nvCxnSpPr>
          <p:spPr bwMode="auto">
            <a:xfrm>
              <a:off x="5868144" y="4135508"/>
              <a:ext cx="0" cy="238983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</p:grpSp>
      <p:cxnSp>
        <p:nvCxnSpPr>
          <p:cNvPr id="23" name="直線コネクタ 22"/>
          <p:cNvCxnSpPr>
            <a:cxnSpLocks noChangeShapeType="1"/>
          </p:cNvCxnSpPr>
          <p:nvPr/>
        </p:nvCxnSpPr>
        <p:spPr bwMode="auto">
          <a:xfrm>
            <a:off x="2894013" y="6524625"/>
            <a:ext cx="29876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7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21184E-6 L -0.00347 -0.115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-5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4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0.11517 L -0.00347 -0.2516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3" name="Group 3"/>
          <p:cNvGrpSpPr>
            <a:grpSpLocks/>
          </p:cNvGrpSpPr>
          <p:nvPr/>
        </p:nvGrpSpPr>
        <p:grpSpPr bwMode="auto">
          <a:xfrm>
            <a:off x="611188" y="1341438"/>
            <a:ext cx="504825" cy="503237"/>
            <a:chOff x="2018" y="1525"/>
            <a:chExt cx="318" cy="317"/>
          </a:xfrm>
        </p:grpSpPr>
        <p:sp>
          <p:nvSpPr>
            <p:cNvPr id="8274" name="Oval 4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75" name="Oval 5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26" name="Group 6"/>
          <p:cNvGrpSpPr>
            <a:grpSpLocks/>
          </p:cNvGrpSpPr>
          <p:nvPr/>
        </p:nvGrpSpPr>
        <p:grpSpPr bwMode="auto">
          <a:xfrm>
            <a:off x="1116013" y="1412875"/>
            <a:ext cx="792162" cy="720725"/>
            <a:chOff x="2472" y="1434"/>
            <a:chExt cx="499" cy="454"/>
          </a:xfrm>
        </p:grpSpPr>
        <p:sp>
          <p:nvSpPr>
            <p:cNvPr id="8272" name="WordArt 7"/>
            <p:cNvSpPr>
              <a:spLocks noChangeArrowheads="1" noChangeShapeType="1" noTextEdit="1"/>
            </p:cNvSpPr>
            <p:nvPr/>
          </p:nvSpPr>
          <p:spPr bwMode="auto">
            <a:xfrm>
              <a:off x="2472" y="1570"/>
              <a:ext cx="272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827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789" y="1434"/>
              <a:ext cx="182" cy="1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30729" name="Group 9"/>
          <p:cNvGrpSpPr>
            <a:grpSpLocks/>
          </p:cNvGrpSpPr>
          <p:nvPr/>
        </p:nvGrpSpPr>
        <p:grpSpPr bwMode="auto">
          <a:xfrm>
            <a:off x="4284663" y="2708275"/>
            <a:ext cx="1079500" cy="863600"/>
            <a:chOff x="3515" y="1253"/>
            <a:chExt cx="680" cy="544"/>
          </a:xfrm>
        </p:grpSpPr>
        <p:sp>
          <p:nvSpPr>
            <p:cNvPr id="8270" name="Oval 10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71" name="Oval 11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32" name="Group 12"/>
          <p:cNvGrpSpPr>
            <a:grpSpLocks/>
          </p:cNvGrpSpPr>
          <p:nvPr/>
        </p:nvGrpSpPr>
        <p:grpSpPr bwMode="auto">
          <a:xfrm>
            <a:off x="7380288" y="3284538"/>
            <a:ext cx="1081087" cy="673100"/>
            <a:chOff x="4332" y="1434"/>
            <a:chExt cx="681" cy="424"/>
          </a:xfrm>
        </p:grpSpPr>
        <p:sp>
          <p:nvSpPr>
            <p:cNvPr id="8268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4332" y="1480"/>
              <a:ext cx="408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Ｃｌ</a:t>
              </a:r>
            </a:p>
          </p:txBody>
        </p:sp>
        <p:sp>
          <p:nvSpPr>
            <p:cNvPr id="8269" name="WordArt 14"/>
            <p:cNvSpPr>
              <a:spLocks noChangeArrowheads="1" noChangeShapeType="1" noTextEdit="1"/>
            </p:cNvSpPr>
            <p:nvPr/>
          </p:nvSpPr>
          <p:spPr bwMode="auto">
            <a:xfrm flipV="1">
              <a:off x="4830" y="1434"/>
              <a:ext cx="183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ー</a:t>
              </a:r>
            </a:p>
          </p:txBody>
        </p:sp>
      </p:grpSp>
      <p:grpSp>
        <p:nvGrpSpPr>
          <p:cNvPr id="30735" name="Group 15"/>
          <p:cNvGrpSpPr>
            <a:grpSpLocks/>
          </p:cNvGrpSpPr>
          <p:nvPr/>
        </p:nvGrpSpPr>
        <p:grpSpPr bwMode="auto">
          <a:xfrm rot="-7499521">
            <a:off x="3058319" y="3790157"/>
            <a:ext cx="504825" cy="503237"/>
            <a:chOff x="2018" y="1525"/>
            <a:chExt cx="318" cy="317"/>
          </a:xfrm>
        </p:grpSpPr>
        <p:sp>
          <p:nvSpPr>
            <p:cNvPr id="8266" name="Oval 16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67" name="Oval 17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38" name="Group 18"/>
          <p:cNvGrpSpPr>
            <a:grpSpLocks/>
          </p:cNvGrpSpPr>
          <p:nvPr/>
        </p:nvGrpSpPr>
        <p:grpSpPr bwMode="auto">
          <a:xfrm rot="-6318625">
            <a:off x="6696075" y="2384425"/>
            <a:ext cx="1079500" cy="863600"/>
            <a:chOff x="3515" y="1253"/>
            <a:chExt cx="680" cy="544"/>
          </a:xfrm>
        </p:grpSpPr>
        <p:sp>
          <p:nvSpPr>
            <p:cNvPr id="8264" name="Oval 19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65" name="Oval 20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8200" name="Oval 23"/>
          <p:cNvSpPr>
            <a:spLocks noChangeArrowheads="1"/>
          </p:cNvSpPr>
          <p:nvPr/>
        </p:nvSpPr>
        <p:spPr bwMode="auto">
          <a:xfrm>
            <a:off x="611188" y="5662613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01" name="Oval 29"/>
          <p:cNvSpPr>
            <a:spLocks noChangeArrowheads="1"/>
          </p:cNvSpPr>
          <p:nvPr/>
        </p:nvSpPr>
        <p:spPr bwMode="auto">
          <a:xfrm>
            <a:off x="611188" y="5949950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30750" name="Group 30"/>
          <p:cNvGrpSpPr>
            <a:grpSpLocks/>
          </p:cNvGrpSpPr>
          <p:nvPr/>
        </p:nvGrpSpPr>
        <p:grpSpPr bwMode="auto">
          <a:xfrm rot="8785627">
            <a:off x="1619250" y="4005263"/>
            <a:ext cx="1079500" cy="863600"/>
            <a:chOff x="3515" y="1253"/>
            <a:chExt cx="680" cy="544"/>
          </a:xfrm>
        </p:grpSpPr>
        <p:sp>
          <p:nvSpPr>
            <p:cNvPr id="8262" name="Oval 31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63" name="Oval 32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53" name="Group 33"/>
          <p:cNvGrpSpPr>
            <a:grpSpLocks/>
          </p:cNvGrpSpPr>
          <p:nvPr/>
        </p:nvGrpSpPr>
        <p:grpSpPr bwMode="auto">
          <a:xfrm rot="4105995">
            <a:off x="4248150" y="5049838"/>
            <a:ext cx="1079500" cy="863600"/>
            <a:chOff x="3515" y="1253"/>
            <a:chExt cx="680" cy="544"/>
          </a:xfrm>
        </p:grpSpPr>
        <p:sp>
          <p:nvSpPr>
            <p:cNvPr id="8260" name="Oval 34"/>
            <p:cNvSpPr>
              <a:spLocks noChangeArrowheads="1"/>
            </p:cNvSpPr>
            <p:nvPr/>
          </p:nvSpPr>
          <p:spPr bwMode="auto">
            <a:xfrm>
              <a:off x="3515" y="1253"/>
              <a:ext cx="590" cy="5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61" name="Oval 35"/>
            <p:cNvSpPr>
              <a:spLocks noChangeArrowheads="1"/>
            </p:cNvSpPr>
            <p:nvPr/>
          </p:nvSpPr>
          <p:spPr bwMode="auto">
            <a:xfrm>
              <a:off x="4059" y="1344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56" name="Group 36"/>
          <p:cNvGrpSpPr>
            <a:grpSpLocks/>
          </p:cNvGrpSpPr>
          <p:nvPr/>
        </p:nvGrpSpPr>
        <p:grpSpPr bwMode="auto">
          <a:xfrm rot="-4234282">
            <a:off x="6731794" y="765969"/>
            <a:ext cx="504825" cy="503237"/>
            <a:chOff x="2018" y="1525"/>
            <a:chExt cx="318" cy="317"/>
          </a:xfrm>
        </p:grpSpPr>
        <p:sp>
          <p:nvSpPr>
            <p:cNvPr id="8258" name="Oval 37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59" name="Oval 38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59" name="Group 39"/>
          <p:cNvGrpSpPr>
            <a:grpSpLocks/>
          </p:cNvGrpSpPr>
          <p:nvPr/>
        </p:nvGrpSpPr>
        <p:grpSpPr bwMode="auto">
          <a:xfrm rot="9847662">
            <a:off x="7092950" y="5734050"/>
            <a:ext cx="504825" cy="503238"/>
            <a:chOff x="2018" y="1525"/>
            <a:chExt cx="318" cy="317"/>
          </a:xfrm>
        </p:grpSpPr>
        <p:sp>
          <p:nvSpPr>
            <p:cNvPr id="8256" name="Oval 40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57" name="Oval 41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62" name="Group 42"/>
          <p:cNvGrpSpPr>
            <a:grpSpLocks/>
          </p:cNvGrpSpPr>
          <p:nvPr/>
        </p:nvGrpSpPr>
        <p:grpSpPr bwMode="auto">
          <a:xfrm>
            <a:off x="2771775" y="692150"/>
            <a:ext cx="576263" cy="576263"/>
            <a:chOff x="2018" y="2160"/>
            <a:chExt cx="499" cy="454"/>
          </a:xfrm>
        </p:grpSpPr>
        <p:sp>
          <p:nvSpPr>
            <p:cNvPr id="8254" name="Oval 43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55" name="Oval 44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65" name="Group 45"/>
          <p:cNvGrpSpPr>
            <a:grpSpLocks/>
          </p:cNvGrpSpPr>
          <p:nvPr/>
        </p:nvGrpSpPr>
        <p:grpSpPr bwMode="auto">
          <a:xfrm>
            <a:off x="3132138" y="1196975"/>
            <a:ext cx="1295400" cy="588963"/>
            <a:chOff x="1837" y="3067"/>
            <a:chExt cx="816" cy="371"/>
          </a:xfrm>
        </p:grpSpPr>
        <p:sp>
          <p:nvSpPr>
            <p:cNvPr id="8252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837" y="3158"/>
              <a:ext cx="544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Ｎａ</a:t>
              </a:r>
            </a:p>
          </p:txBody>
        </p:sp>
        <p:sp>
          <p:nvSpPr>
            <p:cNvPr id="8253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2381" y="3067"/>
              <a:ext cx="27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30768" name="Group 48"/>
          <p:cNvGrpSpPr>
            <a:grpSpLocks/>
          </p:cNvGrpSpPr>
          <p:nvPr/>
        </p:nvGrpSpPr>
        <p:grpSpPr bwMode="auto">
          <a:xfrm rot="3591046">
            <a:off x="2092326" y="2452687"/>
            <a:ext cx="639762" cy="576263"/>
            <a:chOff x="2018" y="2160"/>
            <a:chExt cx="499" cy="454"/>
          </a:xfrm>
        </p:grpSpPr>
        <p:sp>
          <p:nvSpPr>
            <p:cNvPr id="8250" name="Oval 49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51" name="Oval 50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71" name="Group 51"/>
          <p:cNvGrpSpPr>
            <a:grpSpLocks/>
          </p:cNvGrpSpPr>
          <p:nvPr/>
        </p:nvGrpSpPr>
        <p:grpSpPr bwMode="auto">
          <a:xfrm rot="-3211260">
            <a:off x="863600" y="5410201"/>
            <a:ext cx="1152525" cy="647700"/>
            <a:chOff x="4649" y="3384"/>
            <a:chExt cx="726" cy="408"/>
          </a:xfrm>
        </p:grpSpPr>
        <p:sp>
          <p:nvSpPr>
            <p:cNvPr id="8247" name="Oval 52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8" name="Oval 53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9" name="Oval 54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75" name="Group 55"/>
          <p:cNvGrpSpPr>
            <a:grpSpLocks/>
          </p:cNvGrpSpPr>
          <p:nvPr/>
        </p:nvGrpSpPr>
        <p:grpSpPr bwMode="auto">
          <a:xfrm rot="-2403355">
            <a:off x="4932363" y="908050"/>
            <a:ext cx="1152525" cy="647700"/>
            <a:chOff x="4649" y="3384"/>
            <a:chExt cx="726" cy="408"/>
          </a:xfrm>
        </p:grpSpPr>
        <p:sp>
          <p:nvSpPr>
            <p:cNvPr id="8244" name="Oval 56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5" name="Oval 57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6" name="Oval 58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79" name="Group 59"/>
          <p:cNvGrpSpPr>
            <a:grpSpLocks/>
          </p:cNvGrpSpPr>
          <p:nvPr/>
        </p:nvGrpSpPr>
        <p:grpSpPr bwMode="auto">
          <a:xfrm rot="3591046">
            <a:off x="7664450" y="1631950"/>
            <a:ext cx="554038" cy="547688"/>
            <a:chOff x="2018" y="2160"/>
            <a:chExt cx="499" cy="454"/>
          </a:xfrm>
        </p:grpSpPr>
        <p:sp>
          <p:nvSpPr>
            <p:cNvPr id="8242" name="Oval 60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3" name="Oval 61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82" name="Group 62"/>
          <p:cNvGrpSpPr>
            <a:grpSpLocks/>
          </p:cNvGrpSpPr>
          <p:nvPr/>
        </p:nvGrpSpPr>
        <p:grpSpPr bwMode="auto">
          <a:xfrm>
            <a:off x="5364163" y="3789363"/>
            <a:ext cx="1152525" cy="647700"/>
            <a:chOff x="4649" y="3384"/>
            <a:chExt cx="726" cy="408"/>
          </a:xfrm>
        </p:grpSpPr>
        <p:sp>
          <p:nvSpPr>
            <p:cNvPr id="8239" name="Oval 63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0" name="Oval 64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41" name="Oval 65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86" name="Group 66"/>
          <p:cNvGrpSpPr>
            <a:grpSpLocks/>
          </p:cNvGrpSpPr>
          <p:nvPr/>
        </p:nvGrpSpPr>
        <p:grpSpPr bwMode="auto">
          <a:xfrm>
            <a:off x="1908175" y="5589588"/>
            <a:ext cx="1295400" cy="517525"/>
            <a:chOff x="2744" y="3475"/>
            <a:chExt cx="816" cy="326"/>
          </a:xfrm>
        </p:grpSpPr>
        <p:sp>
          <p:nvSpPr>
            <p:cNvPr id="8237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2744" y="3521"/>
              <a:ext cx="544" cy="2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ＯＨ</a:t>
              </a:r>
            </a:p>
          </p:txBody>
        </p:sp>
        <p:sp>
          <p:nvSpPr>
            <p:cNvPr id="8238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3334" y="3475"/>
              <a:ext cx="226" cy="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ー</a:t>
              </a:r>
            </a:p>
          </p:txBody>
        </p:sp>
      </p:grpSp>
      <p:grpSp>
        <p:nvGrpSpPr>
          <p:cNvPr id="30789" name="Group 69"/>
          <p:cNvGrpSpPr>
            <a:grpSpLocks/>
          </p:cNvGrpSpPr>
          <p:nvPr/>
        </p:nvGrpSpPr>
        <p:grpSpPr bwMode="auto">
          <a:xfrm>
            <a:off x="5580063" y="5516563"/>
            <a:ext cx="576262" cy="504825"/>
            <a:chOff x="2018" y="2160"/>
            <a:chExt cx="499" cy="454"/>
          </a:xfrm>
        </p:grpSpPr>
        <p:sp>
          <p:nvSpPr>
            <p:cNvPr id="8235" name="Oval 70"/>
            <p:cNvSpPr>
              <a:spLocks noChangeArrowheads="1"/>
            </p:cNvSpPr>
            <p:nvPr/>
          </p:nvSpPr>
          <p:spPr bwMode="auto">
            <a:xfrm>
              <a:off x="2018" y="2160"/>
              <a:ext cx="499" cy="454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36" name="Oval 71"/>
            <p:cNvSpPr>
              <a:spLocks noChangeArrowheads="1"/>
            </p:cNvSpPr>
            <p:nvPr/>
          </p:nvSpPr>
          <p:spPr bwMode="auto">
            <a:xfrm>
              <a:off x="2336" y="2205"/>
              <a:ext cx="135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92" name="Group 72"/>
          <p:cNvGrpSpPr>
            <a:grpSpLocks/>
          </p:cNvGrpSpPr>
          <p:nvPr/>
        </p:nvGrpSpPr>
        <p:grpSpPr bwMode="auto">
          <a:xfrm>
            <a:off x="7451725" y="4581525"/>
            <a:ext cx="1152525" cy="647700"/>
            <a:chOff x="4649" y="3384"/>
            <a:chExt cx="726" cy="408"/>
          </a:xfrm>
        </p:grpSpPr>
        <p:sp>
          <p:nvSpPr>
            <p:cNvPr id="8232" name="Oval 73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33" name="Oval 74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34" name="Oval 75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796" name="Group 76"/>
          <p:cNvGrpSpPr>
            <a:grpSpLocks/>
          </p:cNvGrpSpPr>
          <p:nvPr/>
        </p:nvGrpSpPr>
        <p:grpSpPr bwMode="auto">
          <a:xfrm rot="-2841521">
            <a:off x="684213" y="3068638"/>
            <a:ext cx="1223962" cy="792162"/>
            <a:chOff x="2835" y="1479"/>
            <a:chExt cx="771" cy="499"/>
          </a:xfrm>
        </p:grpSpPr>
        <p:sp>
          <p:nvSpPr>
            <p:cNvPr id="8229" name="Oval 77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30" name="Oval 78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31" name="Oval 79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00" name="Group 80"/>
          <p:cNvGrpSpPr>
            <a:grpSpLocks/>
          </p:cNvGrpSpPr>
          <p:nvPr/>
        </p:nvGrpSpPr>
        <p:grpSpPr bwMode="auto">
          <a:xfrm rot="1958859">
            <a:off x="4716463" y="3860800"/>
            <a:ext cx="1223962" cy="792163"/>
            <a:chOff x="2835" y="1479"/>
            <a:chExt cx="771" cy="499"/>
          </a:xfrm>
        </p:grpSpPr>
        <p:sp>
          <p:nvSpPr>
            <p:cNvPr id="8226" name="Oval 81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7" name="Oval 82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8" name="Oval 83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04" name="Group 84"/>
          <p:cNvGrpSpPr>
            <a:grpSpLocks/>
          </p:cNvGrpSpPr>
          <p:nvPr/>
        </p:nvGrpSpPr>
        <p:grpSpPr bwMode="auto">
          <a:xfrm>
            <a:off x="7380288" y="5445125"/>
            <a:ext cx="1223962" cy="792163"/>
            <a:chOff x="2835" y="1479"/>
            <a:chExt cx="771" cy="499"/>
          </a:xfrm>
        </p:grpSpPr>
        <p:sp>
          <p:nvSpPr>
            <p:cNvPr id="8223" name="Oval 85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4" name="Oval 86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5" name="Oval 87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0808" name="Group 88"/>
          <p:cNvGrpSpPr>
            <a:grpSpLocks/>
          </p:cNvGrpSpPr>
          <p:nvPr/>
        </p:nvGrpSpPr>
        <p:grpSpPr bwMode="auto">
          <a:xfrm>
            <a:off x="6011863" y="1052513"/>
            <a:ext cx="1223962" cy="792162"/>
            <a:chOff x="2835" y="1479"/>
            <a:chExt cx="771" cy="499"/>
          </a:xfrm>
        </p:grpSpPr>
        <p:sp>
          <p:nvSpPr>
            <p:cNvPr id="8220" name="Oval 89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1" name="Oval 90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22" name="Oval 91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30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3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0.00486 C -0.00157 3.7037E-7 -0.00799 0.00417 -0.01389 0.00694 C -0.01494 0.0088 -0.01511 0.0125 -0.01684 0.01273 C -0.01997 0.01319 -0.0257 0.0088 -0.0257 0.00903 C -0.03264 0.01481 -0.03073 0.01852 -0.03299 0.02847 C -0.03351 0.02593 -0.03247 0.0206 -0.03455 0.0206 C -0.03664 0.0206 -0.03594 0.02569 -0.03594 0.02847 C -0.03594 0.03171 -0.0349 0.03495 -0.03455 0.03819 C -0.03386 0.04537 -0.03351 0.05255 -0.03299 0.05972 C -0.02431 0.05185 -0.01372 0.05417 -0.00521 0.06181 C -0.00417 0.05972 -0.00296 0.0581 -0.00226 0.05579 C -0.00139 0.05278 -0.00244 0.04838 -0.0007 0.04606 C 0.00104 0.04375 0.00416 0.04468 0.00659 0.04398 C 0.0092 0.03171 0.01024 0.03125 0.01701 0.04028 C 0.0184 0.03889 0.02031 0.03819 0.02135 0.03634 C 0.02291 0.03333 0.02187 0.02755 0.0243 0.02639 C 0.02847 0.02431 0.03316 0.02778 0.0375 0.02847 C 0.04218 0.03819 0.04531 0.05255 0.0552 0.04792 C 0.05746 0.03819 0.06197 0.03079 0.06406 0.0206 C 0.06197 0.01042 0.06388 0.00023 0.0684 -0.0088 C 0.06892 -0.00694 0.06875 -0.00162 0.06979 -0.00301 C 0.07152 -0.00532 0.07083 -0.00949 0.07135 -0.01273 C 0.0717 -0.01482 0.0717 -0.01736 0.07274 -0.01875 C 0.0743 -0.02083 0.07673 -0.0213 0.07864 -0.02269 C 0.08402 -0.02199 0.09097 -0.02569 0.09479 -0.0206 C 0.09791 -0.01644 0.09305 -0.0088 0.0934 -0.00301 C 0.09375 0.00324 0.0993 0.00463 0.10225 0.00694 C 0.10868 0.01204 0.11545 0.01643 0.12135 0.02245 C 0.12534 0.02639 0.12916 0.03056 0.13316 0.03426 C 0.13941 0.04028 0.15225 0.05185 0.15225 0.05208 C 0.15364 0.05116 0.15659 0.05208 0.15659 0.05 C 0.15659 0.04768 0.1526 0.04838 0.15225 0.04606 C 0.15173 0.04306 0.15451 0.02639 0.1552 0.02245 C 0.15451 0.01458 0.1559 0.00532 0.15225 -0.00093 C 0.14479 -0.01319 0.12413 -0.01019 0.11701 -0.01088 C 0.10434 -0.00903 0.09583 -0.00648 0.08454 0.00093 C 0.0802 0.00023 0.07534 0.00139 0.07135 -0.00093 C 0.06927 -0.00208 0.06979 -0.00648 0.0684 -0.0088 C 0.06736 -0.01065 0.06545 -0.01134 0.06406 -0.01273 C 0.06128 -0.02384 0.06597 -0.03194 0.05659 -0.03634 C 0.05173 -0.03565 0.04687 -0.03519 0.04201 -0.03426 C 0.03993 -0.0338 0.0375 -0.03449 0.03611 -0.03241 C 0.03454 -0.02986 0.03489 -0.02593 0.03454 -0.02269 C 0.03385 -0.01782 0.03211 0.00602 0.02864 0.01065 C 0.02812 0.01134 0.02031 0.01435 0.01979 0.01458 C 0.01354 0.01991 0.00677 0.02268 0.00069 0.02847 C -0.00921 0.03773 -0.01719 0.04907 -0.02726 0.05787 C -0.02987 0.06898 -0.03125 0.07639 -0.03889 0.08333 C -0.03421 0.06227 -0.03299 0.04468 -0.0316 0.02245 C -0.03594 -0.00162 -0.03403 -0.00046 -0.03594 -0.03819 C -0.03646 -0.04745 -0.03803 -0.05509 -0.0448 -0.05787 C -0.0533 -0.05532 -0.0533 -0.05046 -0.05955 -0.04213 C -0.06007 -0.03958 -0.06025 -0.03681 -0.06094 -0.03426 C -0.06216 -0.03032 -0.06441 -0.02685 -0.06546 -0.02269 C -0.06737 -0.01505 -0.06719 -0.00625 -0.0698 0.00093 C -0.07622 0.01829 -0.06997 -0.0037 -0.07431 0.01273 C -0.06181 0.01782 -0.06233 0.02245 -0.05226 0.03819 C -0.04289 0.05301 -0.03785 0.06921 -0.03021 0.08518 C -0.02917 0.08333 -0.02726 0.08171 -0.02726 0.0794 C -0.02726 0.075 -0.03507 0.06574 -0.0375 0.06366 C -0.04202 0.05532 -0.04723 0.04583 -0.05365 0.04028 C -0.06181 0.04722 -0.05452 0.04005 -0.06094 0.05 C -0.06511 0.05671 -0.06858 0.05694 -0.06094 0.05393 C -0.06459 0.07268 -0.06164 0.06736 -0.0816 0.06968 C -0.08351 0.07037 -0.08559 0.07245 -0.0875 0.07153 C -0.09046 0.06991 -0.0882 0.06134 -0.0875 0.05579 C -0.08612 0.04306 -0.08768 0.03704 -0.08021 0.03032 C -0.08559 0.0537 -0.08334 0.07847 -0.07431 0.09907 C -0.07205 0.10995 -0.06806 0.11968 -0.06546 0.13032 C -0.05921 0.10741 -0.06407 0.08194 -0.06094 0.05787 C -0.06268 0.03889 -0.0625 0.0463 -0.0625 0.03634 " pathEditMode="relative" rAng="0" ptsTypes="ffffffffffffffffffffffffffffffffffffffffffffffffffffffffffffffffffffffA">
                                      <p:cBhvr>
                                        <p:cTn id="26" dur="5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409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139 C -0.00469 0.01018 -0.00503 0.02083 -0.00781 0.03079 C -0.00434 0.04375 -0.00503 0.03125 -0.0033 0.025 C -0.00139 0.03472 0.00017 0.04468 0.0026 0.0544 C 0.00365 0.0588 0.01806 0.08218 0.0099 0.0662 C 0.00729 0.05509 0.01476 0.03472 0.00695 0.05046 C 0.00469 0.06134 0.00156 0.07153 -0.00191 0.08171 C -0.00226 0.08264 -0.00642 0.09468 -0.00781 0.0956 C -0.0099 0.09722 -0.01267 0.09676 -0.0151 0.09745 C -0.02083 0.10532 -0.02812 0.10972 -0.03281 0.11898 C -0.02951 0.13171 -0.03281 0.13495 -0.04149 0.13866 C -0.0434 0.14259 -0.04549 0.14653 -0.0474 0.15046 C -0.04844 0.15255 -0.04444 0.14444 -0.04444 0.14468 C -0.04271 0.13704 -0.04601 0.12106 -0.04601 0.1213 C -0.04653 0.10741 -0.0467 0.09352 -0.0474 0.07986 C -0.04757 0.07523 -0.04861 0.07083 -0.04896 0.0662 C -0.05121 0.03634 -0.04896 0.01852 -0.06076 -0.0044 C -0.06128 -0.00648 -0.06198 -0.0125 -0.06215 -0.01042 C -0.06441 0.01065 -0.06198 0.02685 -0.07101 0.04444 C -0.06753 0.0537 -0.0625 0.05602 -0.0651 0.0662 C -0.05104 0.07986 -0.03177 0.07801 -0.01805 0.06412 C -0.01858 0.06227 -0.01962 0.06042 -0.01944 0.05833 C -0.0191 0.05532 -0.01684 0.04745 -0.01649 0.05046 C -0.01597 0.05579 -0.01858 0.07616 -0.01944 0.0838 C -0.01771 0.10417 -0.02101 0.10532 0.00104 0.10926 C 0.01181 0.11111 0.03351 0.11505 0.03351 0.11528 C 0.03941 0.11435 0.04549 0.11551 0.05104 0.11319 C 0.05243 0.1125 0.05226 0.10949 0.0526 0.10741 C 0.05538 0.09097 0.05174 0.10023 0.05695 0.08958 C 0.05799 0.0831 0.05868 0.07662 0.0599 0.07014 C 0.06024 0.06806 0.06163 0.0662 0.06146 0.06412 C 0.06076 0.04954 0.05816 0.02778 0.04809 0.01898 C 0.04392 0.00185 0.04601 0.01643 0.0717 0.01713 C 0.1026 0.01806 0.13333 0.01412 0.16424 0.01319 C 0.16528 0.01296 0.1783 0.01088 0.17899 0.00926 C 0.18056 0.00579 0.17969 0.00139 0.18056 -0.00255 C 0.18125 -0.00532 0.18247 -0.00787 0.18351 -0.01042 C 0.18403 -0.01435 0.1849 -0.02616 0.1849 -0.02222 C 0.1849 0.00949 0.18351 0.0419 0.17604 0.07199 C 0.175 0.08287 0.17726 0.09583 0.16719 0.09167 C 0.16302 0.08588 0.15903 0.08356 0.15695 0.07593 C 0.15972 0.06597 0.15504 0.06782 0.1599 0.05833 C 0.16042 0.05509 0.16146 0.04491 0.16146 0.04838 C 0.16146 0.05625 0.16146 0.06435 0.1599 0.07199 C 0.15885 0.07639 0.14931 0.07755 0.14809 0.07778 C 0.13906 0.07384 0.14531 0.06829 0.13646 0.07199 C 0.13229 0.07917 0.125 0.09074 0.11875 0.09352 C 0.11146 0.08704 0.11441 0.08657 0.11875 0.07778 C 0.12205 0.05972 0.12274 0.03889 0.13056 0.02292 C 0.13264 0.00856 0.12986 0.01505 0.1408 0.00532 C 0.14219 0.00393 0.14514 0.00139 0.14514 0.00162 C 0.13594 -0.00255 0.13333 0.00509 0.12604 0.01111 C 0.12309 0.01713 0.12066 0.03218 0.11875 0.03472 C 0.11198 0.04375 0.1151 0.03819 0.1099 0.05231 C 0.10764 0.06551 0.1026 0.07454 0.0967 0.08565 C 0.09427 0.09028 0.0941 0.0963 0.09219 0.10139 C 0.0901 0.10718 0.08837 0.10856 0.0849 0.11319 C 0.08542 0.10463 0.08073 0.09167 0.08646 0.08773 C 0.09965 0.07893 0.11649 0.08958 0.13056 0.0838 C 0.12934 0.07268 0.12917 0.06435 0.12309 0.05625 " pathEditMode="relative" rAng="0" ptsTypes="fffffffffffffffffffffffffffffffffffffffffffffffffffffffffffA">
                                      <p:cBhvr>
                                        <p:cTn id="28" dur="5000" fill="hold"/>
                                        <p:tgtEl>
                                          <p:spTgt spid="30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618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0115 C -0.00261 -0.00024 -0.00122 -0.00162 0.00034 -0.00278 C 0.00173 -0.00371 0.00364 -0.00348 0.00486 -0.00486 C 0.00885 -0.00996 0.01128 -0.01713 0.0151 -0.02246 C 0.01909 -0.03866 0.01961 -0.04977 0.03125 -0.05764 C 0.03072 -0.05371 0.02986 -0.04977 0.02986 -0.04584 C 0.02986 -0.0426 0.02882 -0.03681 0.03125 -0.03611 C 0.03368 -0.03542 0.0342 -0.04144 0.03576 -0.04399 C 0.03958 -0.05996 0.03576 -0.04561 0.03576 -0.02246 C 0.03576 -0.01922 0.03628 -0.02917 0.03715 -0.03218 C 0.03819 -0.03565 0.03975 -0.03889 0.04149 -0.0419 C 0.05382 -0.0625 0.04496 -0.03982 0.05781 -0.0676 C 0.05816 -0.06852 0.0625 -0.0838 0.06354 -0.08519 C 0.06458 -0.08658 0.0625 -0.08125 0.06215 -0.07917 C 0.06163 -0.07662 0.06128 -0.07408 0.06076 -0.07153 C 0.06076 -0.0713 0.05972 -0.06621 0.0592 -0.06366 C 0.06059 -0.05116 0.06267 -0.04074 0.06805 -0.03033 C 0.07552 -0.04028 0.07013 -0.04074 0.08125 -0.04399 C 0.08541 -0.03287 0.08645 -0.03149 0.07691 -0.02824 C 0.08316 -0.04121 0.07552 -0.02848 0.08576 -0.03611 C 0.0875 -0.0375 0.08888 -0.03982 0.0901 -0.0419 C 0.09132 -0.04375 0.09149 -0.04653 0.09305 -0.04792 C 0.09479 -0.04931 0.09704 -0.04908 0.09895 -0.04977 C 0.10052 -0.05024 0.10451 -0.05324 0.10329 -0.05186 C 0.10173 -0.05 0.0993 -0.04931 0.09739 -0.04792 C 0.0927 -0.03241 0.08958 -0.01621 0.0842 -0.00093 C 0.08072 0.00879 0.07656 0.01828 0.07395 0.02847 C 0.07343 0.03055 0.071 0.03356 0.07239 0.03449 C 0.07395 0.03564 0.07534 0.03194 0.07691 0.03055 C 0.08333 0.01782 0.07534 0.03217 0.08715 0.01875 C 0.09722 0.0074 0.10468 -0.00695 0.11805 -0.0125 C 0.11857 -0.01459 0.12048 -0.01713 0.11944 -0.01852 C 0.1184 -0.01991 0.11562 -0.01459 0.1151 -0.01644 C 0.1125 -0.025 0.11423 -0.03519 0.11215 -0.04399 C 0.11632 -0.0632 0.11354 -0.05348 0.121 -0.07338 C 0.12204 -0.07593 0.12395 -0.08125 0.12395 -0.08102 C 0.12343 -0.08311 0.12395 -0.08704 0.12239 -0.08704 C 0.12066 -0.08704 0.12066 -0.08287 0.11944 -0.08125 C 0.11163 -0.07084 0.10277 -0.06204 0.096 -0.04977 C 0.09496 -0.04561 0.09236 -0.04236 0.09149 -0.0382 C 0.09045 -0.03311 0.0901 -0.02778 0.0901 -0.02246 C 0.0901 -0.02037 0.09097 -0.02639 0.09149 -0.02824 C 0.09184 -0.03843 0.09635 -0.07454 0.09305 -0.08912 C 0.09513 -0.06574 0.09861 -0.04352 0.10191 -0.02037 C 0.1026 -0.01598 0.10277 -0.01135 0.10329 -0.00672 C 0.10572 0.01296 0.10729 0.03287 0.11076 0.05208 C 0.11302 0.06435 0.12013 0.07407 0.12395 0.08541 C 0.12621 0.09189 0.12777 0.09861 0.12986 0.10509 C 0.13159 0.11041 0.13385 0.11551 0.13576 0.12083 C 0.14027 0.13379 0.14444 0.14699 0.14895 0.15995 C 0.14982 0.16273 0.15191 0.16782 0.15191 0.16805 C 0.15243 0.17037 0.15138 0.17476 0.15329 0.17569 C 0.15503 0.17639 0.15607 0.17199 0.15625 0.16967 C 0.15659 0.16458 0.1559 0.15926 0.15486 0.15416 C 0.15225 0.14143 0.15156 0.14189 0.146 0.13449 C 0.14392 0.12662 0.14357 0.1199 0.1401 0.11296 C 0.14114 0.10833 0.14357 0.10393 0.14305 0.09907 C 0.14288 0.09699 0.1401 0.09791 0.13854 0.09722 C 0.13038 0.09351 0.13784 0.09583 0.12534 0.09328 C 0.1302 0.08703 0.1342 0.08356 0.1401 0.07963 C 0.12951 0.07453 0.14392 0.07453 0.14739 0.07361 C 0.15104 0.09143 0.14739 0.0699 0.14739 0.10115 C 0.14739 0.11226 0.14843 0.12338 0.14895 0.13449 C 0.15885 0.12801 0.15104 0.13078 0.16354 0.13449 C 0.17135 0.1368 0.17934 0.13842 0.18715 0.14027 C 0.19479 0.14213 0.20156 0.14814 0.2092 0.15023 C 0.21649 0.15208 0.22395 0.15139 0.23125 0.15208 C 0.23472 0.15277 0.23802 0.15416 0.24149 0.15416 C 0.2434 0.15416 0.26007 0.14652 0.23854 0.15601 C 0.23802 0.15023 0.2375 0.1456 0.23715 0.14027 C 0.23541 0.11574 0.23784 0.10926 0.2342 0.12268 C 0.23368 0.14097 0.23437 0.15926 0.23281 0.17731 C 0.23263 0.17986 0.23055 0.17384 0.22986 0.17176 C 0.22691 0.16296 0.22725 0.15717 0.21944 0.15416 C 0.21892 0.17245 0.21805 0.19074 0.21805 0.20902 C 0.21805 0.21111 0.21944 0.20509 0.21944 0.20277 C 0.21944 0.19838 0.21961 0.19351 0.21805 0.18935 C 0.21701 0.18588 0.21388 0.18564 0.21215 0.18356 C 0.20086 0.16967 0.20017 0.16296 0.18576 0.15601 C 0.1842 0.15856 0.18263 0.16111 0.18125 0.16389 C 0.1802 0.16551 0.18003 0.16944 0.17829 0.16967 C 0.17569 0.17014 0.17343 0.16713 0.171 0.16551 C 0.16857 0.16041 0.16597 0.15532 0.16354 0.15023 C 0.16059 0.14375 0.15486 0.13055 0.15486 0.13078 C 0.15295 0.12083 0.15486 0.11597 0.14739 0.11296 C 0.13958 0.1162 0.13125 0.12662 0.12534 0.13449 C 0.12048 0.14097 0.11805 0.14861 0.11215 0.15416 C 0.10173 0.17453 0.11545 0.15092 0.10781 0.15416 C 0.10538 0.15509 0.10399 0.16736 0.10329 0.16967 C 0.10121 0.17569 0.08645 0.19699 0.07986 0.20277 C 0.07604 0.18889 0.07222 0.19953 0.06944 0.20694 C 0.06892 0.23055 0.06892 0.2537 0.06805 0.27731 C 0.06788 0.28078 0.06649 0.29097 0.06649 0.2875 C 0.06649 0.275 0.06736 0.27245 0.06944 0.26389 C 0.06892 0.26203 0.06822 0.26018 0.06805 0.2581 C 0.06458 0.22986 0.07274 0.23981 0.04305 0.24189 C 0.05468 0.24421 0.0651 0.24676 0.07691 0.24814 C 0.07638 0.25139 0.07569 0.25486 0.07534 0.2581 C 0.07482 0.26226 0.07465 0.26713 0.07395 0.27176 C 0.07222 0.28264 0.07239 0.27384 0.07239 0.27916 " pathEditMode="relative" rAng="0" ptsTypes="fffffffffffffffffffffffffffffffffffffffffffffffffffffffffffffffffffffffffffffffffffffffffffffffffffA">
                                      <p:cBhvr>
                                        <p:cTn id="30" dur="5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94" y="997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C 0.00156 0.00069 0.00312 0.00301 0.00451 0.00208 C 0.0059 0.00115 0.00451 -0.00486 0.0059 -0.00394 C 0.00972 -0.00185 0.0118 0.00393 0.01475 0.00787 C 0.01875 0.01319 0.025 0.02569 0.025 0.02569 C 0.02708 0.02152 0.02743 0.01597 0.02951 0.0118 C 0.03229 0.00648 0.04114 -0.00579 0.04566 -0.00973 C 0.05017 -0.01852 0.05243 -0.01644 0.05451 -0.02732 C 0.05798 -0.01644 0.05868 -0.00949 0.06475 -0.00185 C 0.06528 -0.00023 0.07205 0.02291 0.07795 0.02176 C 0.07864 0.02152 0.08159 0.00856 0.08229 0.00602 C 0.0809 -0.00533 0.08194 -0.00949 0.075 -0.01551 C 0.07604 -0.02199 0.07639 -0.02894 0.07795 -0.03519 C 0.07882 -0.03866 0.08385 -0.04815 0.08229 -0.04491 C 0.08142 -0.04306 0.08038 -0.04098 0.07951 -0.03912 C 0.07708 -0.05116 0.0776 -0.06574 0.06771 -0.0706 C 0.06423 -0.06991 0.06024 -0.07107 0.05729 -0.06852 C 0.05434 -0.06598 0.0533 -0.06088 0.05156 -0.05672 C 0.04896 -0.05 0.04774 -0.04213 0.04566 -0.03519 C 0.04236 -0.02431 0.03663 -0.01528 0.03385 -0.00394 C 0.03194 -0.01644 0.02986 -0.02848 0.02795 -0.04098 C 0.0276 -0.04306 0.02795 -0.04607 0.02656 -0.04699 C 0.02291 -0.04908 0.01875 -0.04815 0.01475 -0.04885 C 0.0033 -0.04537 -0.00695 -0.04838 -0.01771 -0.05278 C -0.02691 -0.06111 -0.0165 -0.05394 -0.03091 -0.05278 C -0.03629 -0.05232 -0.04167 -0.05417 -0.04705 -0.05486 C -0.05104 -0.06273 -0.05504 -0.06435 -0.06181 -0.06667 C -0.06771 -0.07246 -0.07257 -0.07246 -0.07639 -0.08033 C -0.07934 -0.06551 -0.08143 -0.06505 -0.0882 -0.05278 C -0.08872 -0.05093 -0.0882 -0.04699 -0.08976 -0.04699 C -0.0915 -0.04699 -0.09358 -0.0507 -0.09271 -0.05278 C -0.08854 -0.0625 -0.07257 -0.06574 -0.06615 -0.06852 C -0.05052 -0.07523 -0.07014 -0.06528 -0.05434 -0.07431 C -0.05295 -0.075 -0.04844 -0.07639 -0.05 -0.07639 C -0.05347 -0.07639 -0.05677 -0.075 -0.06025 -0.07431 C -0.06806 -0.06412 -0.07535 -0.05394 -0.08386 -0.04491 C -0.09375 -0.03426 -0.10452 -0.02385 -0.11181 -0.00973 C -0.1158 -0.0176 -0.11771 -0.03727 -0.11771 -0.03727 C -0.11893 -0.05602 -0.12136 -0.0794 -0.1132 -0.09607 C -0.11216 -0.1007 -0.11146 -0.10533 -0.11025 -0.10973 C -0.10955 -0.1125 -0.10782 -0.12037 -0.10729 -0.1176 C -0.10504 -0.10417 -0.10938 -0.08843 -0.10434 -0.07639 C -0.10226 -0.07153 -0.09705 -0.06273 -0.09705 -0.06273 C -0.07986 -0.07408 -0.08976 -0.10278 -0.07934 -0.12338 C -0.07778 -0.13403 -0.07761 -0.1375 -0.07205 -0.14491 C -0.0592 -0.14098 -0.06094 -0.13125 -0.05591 -0.11945 C -0.05191 -0.10996 -0.04705 -0.10116 -0.04271 -0.09213 C -0.04167 -0.09005 -0.03976 -0.08611 -0.03976 -0.08611 C -0.04323 -0.10093 -0.03872 -0.08357 -0.05 -0.10973 C -0.05469 -0.1206 -0.05799 -0.13287 -0.0632 -0.14306 C -0.06719 -0.16644 -0.06163 -0.15996 -0.07934 -0.16273 C -0.10382 -0.16204 -0.12847 -0.16065 -0.15295 -0.16065 C -0.17743 -0.16065 -0.16216 -0.16343 -0.15729 -0.16459 C -0.15209 -0.16922 -0.15018 -0.17153 -0.1441 -0.16852 C -0.13316 -0.17385 -0.12292 -0.18264 -0.11181 -0.18611 C -0.09063 -0.20973 -0.1007 -0.20047 -0.08229 -0.21551 C -0.0816 -0.21829 -0.07882 -0.23403 -0.07934 -0.21158 C -0.07969 -0.19445 -0.08229 -0.17778 -0.08229 -0.16065 C -0.08229 -0.15533 -0.08073 -0.1713 -0.07934 -0.17639 C -0.07518 -0.19074 -0.07032 -0.20695 -0.0632 -0.21945 C -0.06007 -0.2331 -0.0632 -0.22037 -0.0632 -0.21551 C -0.0632 -0.21343 -0.06233 -0.21945 -0.06181 -0.22153 C -0.06129 -0.22338 -0.06129 -0.2257 -0.06025 -0.22732 C -0.05729 -0.23195 -0.05313 -0.23496 -0.05 -0.23912 C -0.05052 -0.23658 -0.05278 -0.2331 -0.05139 -0.23125 C -0.05018 -0.22963 -0.04861 -0.23403 -0.04705 -0.23519 C -0.03733 -0.24236 -0.03907 -0.24098 -0.02795 -0.24306 C -0.00556 -0.24723 0.01684 -0.25255 0.03819 -0.26273 C 0.03767 -0.26852 0.03819 -0.27477 0.0368 -0.28033 C 0.03264 -0.29838 0.01909 -0.30093 0.00729 -0.30579 C 0.00295 -0.28704 0.00486 -0.29815 0.00295 -0.27246 C 0.00017 -0.28334 -0.00018 -0.2875 -0.00729 -0.29398 C -0.00747 -0.29491 -0.00903 -0.30602 -0.0132 -0.30185 C -0.01476 -0.30023 -0.01424 -0.29653 -0.01476 -0.29398 C -0.01632 -0.28681 -0.01615 -0.2882 -0.0191 -0.28033 C -0.01962 -0.27778 -0.01893 -0.27408 -0.02049 -0.27246 C -0.02483 -0.26806 -0.02622 -0.27917 -0.02639 -0.28033 C -0.02795 -0.27963 -0.02952 -0.27732 -0.03091 -0.27824 C -0.03229 -0.27917 -0.03125 -0.28264 -0.03229 -0.28426 C -0.03438 -0.28773 -0.0382 -0.28889 -0.04115 -0.29005 C -0.04254 -0.29144 -0.04653 -0.29213 -0.04549 -0.29398 C -0.0441 -0.29676 -0.04063 -0.29537 -0.0382 -0.29607 C -0.02709 -0.29908 -0.03472 -0.29653 -0.025 -0.3 C -0.02344 -0.30255 -0.0224 -0.30556 -0.02049 -0.30764 C -0.01927 -0.30903 -0.01736 -0.30857 -0.01615 -0.30973 C -0.0158 -0.30996 -0.01615 -0.31088 -0.01615 -0.31158 " pathEditMode="relative" ptsTypes="fffffffffffffffffffffffffffffffffffffffffffffffffffffffffffffffffffffffffffffffffffffA">
                                      <p:cBhvr>
                                        <p:cTn id="32" dur="5000" fill="hold"/>
                                        <p:tgtEl>
                                          <p:spTgt spid="307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C -0.00087 -0.01181 0.00156 -0.02384 -0.00729 -0.02755 C -0.01441 -0.0419 -0.01163 -0.03519 -0.01614 -0.04722 C -0.02361 -0.04074 -0.02344 -0.03287 -0.02795 -0.02361 C -0.03472 -0.02546 -0.03976 -0.02755 -0.0441 -0.03542 C -0.04826 -0.04329 -0.04687 -0.04746 -0.05295 -0.05301 C -0.05017 -0.06875 -0.03142 -0.10301 -0.02066 -0.11389 C -0.01545 -0.12732 -0.01805 -0.12408 -0.01024 -0.13334 C -0.00746 -0.13681 -0.00451 -0.14005 -0.00156 -0.14329 C -0.00017 -0.14468 0.00469 -0.14676 0.00295 -0.14722 C -0.01059 -0.15023 -0.02413 -0.13935 -0.0368 -0.13542 C -0.04792 -0.12801 -0.04548 -0.13195 -0.04861 -0.11574 C -0.0493 -0.11181 -0.05156 -0.10394 -0.05156 -0.10394 C -0.05208 -0.10602 -0.0526 -0.10787 -0.05295 -0.10996 C -0.05364 -0.11459 -0.05364 -0.11921 -0.05434 -0.12361 C -0.05503 -0.12755 -0.05729 -0.13542 -0.05729 -0.13542 C -0.05781 -0.14005 -0.05729 -0.14491 -0.05885 -0.14908 C -0.05955 -0.15093 -0.06024 -0.14537 -0.06024 -0.14329 C -0.06024 -0.13704 -0.05729 -0.1294 -0.0559 -0.12361 C -0.05347 -0.13565 -0.05607 -0.13171 -0.0441 -0.13542 C -0.03923 -0.13704 -0.02934 -0.13935 -0.02934 -0.13935 C -0.01597 -0.14815 -0.00156 -0.15209 0.01181 -0.16088 C 0.0132 -0.15509 0.01077 -0.14607 0.01476 -0.14329 C 0.01702 -0.14167 0.01563 -0.14977 0.01615 -0.15301 C 0.01667 -0.15556 0.01649 -0.15857 0.01771 -0.16088 C 0.01875 -0.16273 0.02083 -0.1632 0.02205 -0.16482 C 0.02708 -0.17153 0.03021 -0.17963 0.03524 -0.18634 C 0.03629 -0.18102 0.03733 -0.17593 0.0382 -0.1706 C 0.03889 -0.16667 0.03715 -0.16065 0.03976 -0.15903 C 0.04202 -0.15764 0.03976 -0.16597 0.04115 -0.16875 C 0.04288 -0.17222 0.04705 -0.1713 0.05 -0.17269 C 0.04792 -0.16204 0.04827 -0.13912 0.04566 -0.13148 C 0.04479 -0.12894 0.04167 -0.13033 0.03976 -0.12963 C 0.05382 -0.12292 0.04479 -0.1294 0.04115 -0.08634 C 0.03941 -0.06574 0.03299 -0.03889 0.02205 -0.02361 C 0.02153 -0.02176 0.02222 -0.01783 0.02066 -0.01783 C 0.01893 -0.01783 0.01771 -0.02593 0.01771 -0.02361 C 0.01771 -0.0206 0.01962 -0.01829 0.02066 -0.01574 C 0.01962 -0.01181 0.01806 -0.0081 0.01771 -0.00394 C 0.01754 -0.00185 0.01771 0.00278 0.0191 0.00185 C 0.02083 0.00069 0.01979 -0.00371 0.02066 -0.00602 C 0.02483 -0.01736 0.03281 -0.03148 0.0382 -0.04121 C 0.04202 -0.04792 0.04618 -0.05417 0.05 -0.06088 C 0.05208 -0.06459 0.0559 -0.07269 0.0559 -0.07269 C 0.05643 -0.07454 0.05833 -0.07685 0.05729 -0.07847 C 0.0533 -0.08449 0.0434 -0.09144 0.03681 -0.09421 C 0.03524 -0.09352 0.03281 -0.09445 0.03229 -0.09236 C 0.03143 -0.08912 0.03281 -0.08542 0.03386 -0.08241 C 0.0375 -0.07176 0.04566 -0.05903 0.05295 -0.05301 C 0.05521 -0.05116 0.05781 -0.05046 0.06024 -0.04908 C 0.06632 -0.04097 0.07396 -0.03496 0.08229 -0.03148 C 0.06962 -0.01991 0.06441 -0.00509 0.05729 0.01157 C 0.04549 0.03935 0.03143 0.06597 0.01771 0.09213 C 0.01615 0.09791 0.01493 0.10393 0.0132 0.10972 C 0.01233 0.1125 0.00903 0.11528 0.01024 0.11759 C 0.01146 0.11991 0.01424 0.1162 0.01615 0.11551 C 0.01771 0.11366 0.01945 0.11204 0.02066 0.10972 C 0.02153 0.10787 0.02083 0.10509 0.02205 0.1037 C 0.0316 0.09282 0.04531 0.09143 0.05729 0.08611 C 0.0724 0.0794 0.08577 0.06643 0.1 0.05671 C 0.10538 0.05301 0.11476 0.04305 0.11476 0.04305 C 0.1125 0.05463 0.10886 0.06666 0.10729 0.07824 C 0.10677 0.08148 0.10712 0.08518 0.1059 0.08819 C 0.10504 0.09074 0.10295 0.09213 0.10139 0.09398 C 0.09896 0.10486 0.09462 0.10995 0.08681 0.11366 C 0.07639 0.08611 0.06215 0.06643 0.04705 0.04305 C 0.04653 0.04097 0.04618 0.03912 0.04566 0.03704 C 0.03906 0.01342 0.04097 0.03842 0.0382 0.04884 C 0.03768 0.06458 0.03524 0.08032 0.03524 0.09606 C 0.03524 0.09815 0.03629 0.09213 0.03681 0.09004 C 0.03629 0.08472 0.03333 0.07893 0.03524 0.0743 C 0.03698 0.06991 0.04271 0.07153 0.04566 0.06852 C 0.04688 0.06736 0.04861 0.06273 0.04705 0.06273 C 0.04531 0.06273 0.04514 0.06666 0.0441 0.06852 C 0.04149 0.07963 0.04497 0.07153 0.03681 0.07037 C 0.0342 0.06991 0.03177 0.07176 0.02934 0.07245 C 0.03316 0.08495 0.03854 0.09282 0.0441 0.1037 C 0.04271 0.1044 0.04028 0.10393 0.03976 0.10579 C 0.0382 0.11088 0.04427 0.12245 0.04566 0.12731 C 0.05313 0.12407 0.05851 0.12963 0.06476 0.13518 C 0.0691 0.13449 0.07379 0.13565 0.07795 0.13333 C 0.08195 0.13102 0.08281 0.12222 0.08386 0.11759 C 0.08715 0.10231 0.09132 0.08889 0.09566 0.0743 C 0.09757 0.05393 0.10347 0.0419 0.11181 0.02546 C 0.11511 0.01088 0.11927 0.02037 0.12639 0.02338 C 0.1382 0.01852 0.13281 0.02708 0.1382 0.03518 C 0.14063 0.03866 0.14705 0.04305 0.14705 0.04305 C 0.14393 0.03657 0.14063 0.02546 0.13681 0.01944 C 0.13195 0.01157 0.12483 0.00671 0.1191 3.7037E-6 C 0.11719 -0.00209 0.11476 -0.00347 0.1132 -0.00602 C 0.11077 -0.00949 0.10729 -0.01783 0.10729 -0.01783 C 0.10643 -0.0044 0.10677 0.00648 0.10139 0.01759 C 0.09948 0.02847 0.1007 0.04768 0.1 0.05879 C 0.1099 0.06782 0.0974 0.05764 0.1132 0.06458 C 0.12865 0.07153 0.13924 0.07778 0.1559 0.08032 C 0.16268 0.07963 0.16997 0.08125 0.17639 0.07824 C 0.17813 0.07754 0.17448 0.0743 0.17344 0.07245 C 0.16077 0.05231 0.17899 0.08541 0.16476 0.05671 C 0.1599 0.04699 0.15486 0.03704 0.15 0.02731 C 0.14809 0.02338 0.14757 0.01666 0.1441 0.01551 C 0.14219 0.01481 0.14011 0.01435 0.1382 0.01366 C 0.13351 0.00509 0.13056 0.00254 0.12344 -0.00209 C 0.12153 -0.00602 0.11962 -0.00996 0.11771 -0.01389 C 0.11667 -0.01574 0.11476 -0.01968 0.11476 -0.01968 C 0.13229 -0.02593 0.16806 -0.01852 0.18386 -0.01783 C 0.15399 -0.00834 0.16719 -0.01227 0.1441 -0.00602 C 0.13333 -0.00023 0.12344 0.00208 0.11181 0.0037 C 0.09618 0.01088 0.12066 0.00023 0.07795 0.00764 C 0.06945 0.00903 0.06129 0.01296 0.05295 0.01551 C 0.05295 0.01551 0.01632 0.03217 0.03229 0.02546 C 0.05625 0.02616 0.08038 0.02616 0.10434 0.02731 C 0.11163 0.02778 0.11667 0.03819 0.12344 0.04097 C 0.13177 0.04444 0.14149 0.04491 0.15 0.04699 C 0.15434 0.04629 0.1632 0.04491 0.1632 0.04491 " pathEditMode="relative" ptsTypes="fffffffffffffffffffffffffffffffffffffffffffffffffffffffffffffffffffffffffffffffffffffffffffffffffffffffffffffffffA">
                                      <p:cBhvr>
                                        <p:cTn id="34" dur="50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C 0.00799 -0.03195 0.00451 -0.06852 0.0059 -0.10185 C 0.00295 -0.1132 0.00608 -0.10602 0.00139 -0.10185 C -0.00035 -0.10047 -0.0026 -0.1007 -0.00451 -0.1 C -0.00104 -0.09861 0.00226 -0.09607 0.0059 -0.09607 C 0.01528 -0.09607 0.02465 -0.10232 0.03385 -0.1 C 0.03681 -0.09931 0.03559 -0.09213 0.03663 -0.0882 C 0.0375 -0.08542 0.03854 -0.08287 0.03958 -0.08033 C 0.04115 -0.06736 0.0441 -0.0544 0.0441 -0.04121 C 0.0441 -0.03912 0.03924 -0.04097 0.03958 -0.04306 C 0.0401 -0.0463 0.04358 -0.04699 0.04549 -0.04908 C 0.05139 -0.06412 0.05243 -0.05764 0.04844 -0.07639 C 0.03715 -0.07454 0.02569 -0.07431 0.01458 -0.0706 C 0.01302 -0.07014 0.01424 -0.06621 0.01319 -0.06459 C 0.01215 -0.06273 0.01024 -0.06204 0.00885 -0.06065 C 0.00938 -0.05672 0.00903 -0.05255 0.01024 -0.04908 C 0.01094 -0.04699 0.01302 -0.0463 0.01458 -0.04514 C 0.02656 -0.03634 0.03976 -0.03218 0.05295 -0.02732 C 0.05052 -0.00556 0.05017 -0.00509 0.05139 0.02153 C 0.04965 0.10069 0.05382 0.10116 0.04705 0.07268 C 0.04601 0.05046 0.0467 0.02291 0.03663 0.00393 C 0.03299 -0.00301 0.0342 -0.00718 0.02795 -0.00972 C 0.02639 -0.00787 0.025 -0.00579 0.02344 -0.00394 C 0.02205 -0.00255 0.01944 -0.00232 0.0191 2.22222E-6 C 0.01545 0.02083 0.01892 0.0412 0.01163 0.06088 C 0.00972 0.05254 0.01215 0.0456 0.01024 0.03727 C 0.00885 0.01666 0.00938 -0.0044 -2.77778E-7 -0.02153 C -0.00243 -0.03056 -0.00382 -0.03982 -0.0059 -0.04908 C -0.01962 -0.04422 -0.02049 -0.02523 -0.025 -0.00972 C -0.02205 0.01481 -0.01111 0.02546 -2.77778E-7 0.04514 C 0.00486 0.0537 0.0309 0.11528 0.04844 0.12361 C 0.04531 0.09629 0.03403 0.08426 0.01615 0.07453 C 0.01007 0.0669 0.00365 0.06296 -0.00451 0.06088 C -0.0066 0.05903 -0.01181 0.05532 -0.01181 0.05092 C -0.01181 0.04328 -0.00295 0.03958 -0.01476 0.04699 C -0.02517 0.06157 -0.01684 0.04328 -0.01476 0.03935 C -0.01424 0.03727 -0.01337 0.03125 -0.01337 0.03333 C -0.01337 0.04629 -0.02153 0.05231 -0.02951 0.05486 C -0.03871 0.04653 -0.04097 0.03171 -0.04861 0.02153 C -0.05052 0.01065 -0.05121 0.00208 -0.05746 -0.00579 C -0.08038 0.01504 -0.05278 0.12824 -0.06337 0.07453 C -0.05816 0.04328 -0.05469 0.03102 -0.0441 0.00393 C -0.04201 -0.00116 -0.04062 -0.00695 -0.03837 -0.01181 C -0.03733 -0.01412 -0.03507 -0.01528 -0.03385 -0.01759 C -0.03108 -0.02269 -0.02656 -0.03334 -0.02656 -0.0331 C -0.02708 -0.03982 -0.02604 -0.04699 -0.02795 -0.05301 C -0.02865 -0.05533 -0.02951 -0.04861 -0.0309 -0.04699 C -0.03316 -0.04445 -0.03576 -0.04306 -0.03837 -0.04121 C -0.04323 -0.03773 -0.05295 -0.03125 -0.05295 -0.03102 C -0.05399 -0.0294 -0.05746 -0.02639 -0.0559 -0.02547 C -0.03854 -0.01644 -0.00937 -0.0169 0.00885 -0.01574 C 0.01267 -0.01459 0.01962 -0.01134 0.02344 -0.01574 C 0.02535 -0.01806 0.02552 -0.02222 0.02639 -0.02547 C 0.02951 -0.03611 0.02604 -0.02685 0.03229 -0.04121 C 0.03264 -0.0456 0.03507 -0.07431 0.03663 -0.07639 C 0.03872 -0.07917 0.04254 -0.07801 0.04549 -0.07847 C 0.0533 -0.07986 0.06129 -0.08102 0.0691 -0.08241 C 0.07257 -0.0838 0.07674 -0.0831 0.07934 -0.08634 C 0.08056 -0.08797 0.07674 -0.08982 0.075 -0.09005 C 0.07292 -0.09051 0.07118 -0.08843 0.0691 -0.0882 C 0.06372 -0.08727 0.05833 -0.08704 0.05295 -0.08634 C 0.04601 -0.0838 0.03403 -0.075 0.02795 -0.07454 C 0.01267 -0.07338 -0.00243 -0.07315 -0.01771 -0.07246 C -0.03003 -0.06713 -0.02292 -0.06968 -0.04861 -0.06667 C -0.06128 -0.06505 -0.08681 -0.06273 -0.08681 -0.0625 C -0.09931 -0.05996 -0.125 -0.05625 -0.13976 -0.04908 C -0.14392 -0.04699 -0.14757 -0.04375 -0.15156 -0.04121 C -0.15295 -0.04028 -0.15451 -0.03982 -0.1559 -0.03912 C -0.15469 -0.0338 -0.15017 -0.02824 -0.14566 -0.02732 C -0.14115 -0.02639 -0.10469 -0.02269 -0.0941 -0.02153 C -0.09236 -0.00926 -0.08333 0.01227 -0.075 0.01967 C -0.07205 0.01157 -0.07031 0.00717 -0.06476 0.00208 C -0.06528 0.01967 -0.06354 0.0375 -0.06615 0.05486 C -0.06649 0.05764 -0.06979 0.05139 -0.07205 0.05092 C -0.07465 0.05046 -0.07917 0.05532 -0.0809 0.05694 C -0.08281 0.05625 -0.08646 0.05764 -0.08681 0.05486 C -0.08802 0.04305 -0.08507 0.00671 -0.08385 -0.00972 C -0.0816 -0.00023 -0.08073 0.00972 -0.07951 0.01967 C -0.08003 0.02153 -0.07986 0.02407 -0.0809 0.02546 C -0.08194 0.02685 -0.08437 0.02616 -0.08542 0.02754 C -0.08837 0.03148 -0.08976 0.03727 -0.09271 0.0412 C -0.0941 0.04305 -0.09705 0.04421 -0.09705 0.04699 C -0.09705 0.0493 -0.09427 0.04398 -0.09271 0.04328 C -0.08941 0.0419 -0.08594 0.04143 -0.08246 0.0412 C -0.07222 0.04028 -0.06181 0.04004 -0.05156 0.03935 C -0.05104 0.03727 -0.04931 0.03518 -0.05 0.03333 C -0.05139 0.02963 -0.05573 0.03009 -0.05885 0.0294 C -0.07031 0.02708 -0.07448 0.02754 -0.08542 0.02754 " pathEditMode="relative" rAng="0" ptsTypes="fffffffffffffffffffffffffffffffffffffffffffffffffffffffffffffffffffffffffffffffffffffffA">
                                      <p:cBhvr>
                                        <p:cTn id="36" dur="5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7" y="74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2.96296E-6 C -0.00244 0.00995 -0.00539 0.00833 -0.0073 0.01944 C -0.01077 0.01875 -0.01459 0.01991 -0.01754 0.01759 C -0.02639 0.01111 -0.01268 0.00069 -0.02344 0.00579 C -0.02639 -0.00533 -0.02188 -0.01088 -0.01459 -0.01574 C -0.01563 -0.01389 -0.01598 -0.01111 -0.01754 -0.00996 C -0.02014 -0.00787 -0.02639 -0.00602 -0.02639 -0.00602 C -0.03299 -0.00023 -0.03959 0.00254 -0.04705 0.00579 C -0.04879 0.00648 -0.04983 0.00879 -0.05139 0.00972 C -0.05278 0.01065 -0.05435 0.01088 -0.05591 0.01157 C -0.05782 0.01366 -0.06042 0.01481 -0.06181 0.01759 C -0.06355 0.02106 -0.06459 0.0294 -0.06459 0.0294 C -0.06216 0.04097 -0.05955 0.04583 -0.06181 0.05671 C -0.06494 0.05254 -0.06702 0.04699 -0.07049 0.04305 C -0.07414 0.03889 -0.07952 0.03796 -0.08386 0.03518 C -0.08733 0.03657 -0.09132 0.03634 -0.0941 0.03912 C -0.09567 0.04074 -0.09514 0.04421 -0.09549 0.04699 C -0.09619 0.05278 -0.09619 0.05879 -0.09705 0.06458 C -0.0981 0.07129 -0.10139 0.08426 -0.10139 0.08426 C -0.10504 0.06991 -0.10365 0.08125 -0.08525 0.08032 C -0.07882 0.08009 -0.06615 0.07639 -0.06615 0.07639 C -0.06424 0.07778 -0.06129 0.07778 -0.06025 0.08032 C -0.05938 0.08217 -0.06181 0.08403 -0.06181 0.08611 C -0.06181 0.08958 -0.06077 0.09282 -0.06025 0.09606 C -0.06164 0.09676 -0.06615 0.09791 -0.06459 0.09791 C -0.06268 0.09791 -0.06077 0.09606 -0.05886 0.09606 C -0.05001 0.09606 -0.04115 0.09722 -0.0323 0.09791 C -0.0257 0.09606 -0.01615 0.09954 -0.01615 0.08819 C -0.01615 0.08102 -0.0158 0.07361 -0.01754 0.06666 C -0.01806 0.06458 -0.0231 0.06319 -0.02205 0.06458 C -0.01528 0.07361 0.00972 0.07546 0.01909 0.07824 C 0.04114 0.07477 0.02395 0.08264 0.03246 0.05671 C 0.03315 0.05463 0.03402 0.06111 0.03541 0.06273 C 0.03784 0.06528 0.04114 0.06528 0.04409 0.06666 C 0.05503 0.07153 0.06597 0.07338 0.07656 0.08032 C 0.09218 0.07754 0.08454 0.08125 0.09704 0.07037 C 0.09861 0.06898 0.10156 0.06666 0.10156 0.06666 C 0.10781 0.06921 0.10972 0.075 0.11319 0.08217 C 0.12482 0.07731 0.146 0.08171 0.16041 0.08032 C 0.16302 0.06944 0.16232 0.07847 0.15746 0.07037 C 0.1519 0.06111 0.16076 0.06666 0.15156 0.06273 C 0.13315 0.07037 0.11822 0.04815 0.10451 0.03518 C 0.10277 0.03356 0.10052 0.03287 0.09861 0.03125 C 0.09548 0.0287 0.08975 0.02338 0.08975 0.02338 C 0.0842 0.01227 0.08767 0.00463 0.08385 -0.00394 C 0.0802 -0.01204 0.06597 -0.01736 0.06041 -0.02176 C 0.05225 -0.02801 0.046 -0.03727 0.0368 -0.04121 C 0.03055 -0.04699 0.02343 -0.05394 0.01614 -0.05695 C 0.00208 -0.06968 0.02291 -0.05185 0.0059 -0.06296 C 0.00277 -0.06505 -0.00296 -0.0706 -0.00296 -0.0706 C -0.00903 -0.08287 -0.00747 -0.08287 -0.01181 -0.09421 C -0.01442 -0.10093 -0.01893 -0.10556 -0.02205 -0.11181 C -0.03438 -0.10648 -0.04653 -0.09884 -0.05886 -0.09421 C -0.06945 -0.09028 -0.08056 -0.09144 -0.09115 -0.08634 C -0.08646 -0.1044 -0.09167 -0.09028 -0.06181 -0.09028 C -0.05886 -0.09028 -0.05591 -0.09167 -0.05296 -0.09236 C -0.05105 -0.08912 -0.04844 -0.08611 -0.04705 -0.08241 C -0.04462 -0.07616 -0.04428 -0.0581 -0.04115 -0.05301 C -0.03976 -0.0507 -0.03334 -0.04815 -0.03091 -0.04722 C -0.02674 -0.05278 -0.02379 -0.05579 -0.02049 -0.06296 C -0.01962 -0.06459 -0.01997 -0.06713 -0.0191 -0.06875 C -0.01563 -0.07546 -0.01077 -0.08125 -0.0073 -0.08843 C -0.00539 -0.07523 -0.00382 -0.06713 0.00451 -0.05903 C 0.00815 -0.05162 0.01145 -0.04977 0.0177 -0.04722 C 0.02829 -0.05046 0.03298 -0.05162 0.04565 -0.05301 C 0.04947 -0.04468 0.04999 -0.03681 0.0559 -0.03148 C 0.06006 -0.02338 0.06354 -0.02014 0.07065 -0.01783 C 0.07656 -0.0125 0.08107 -0.00996 0.08819 -0.00787 C 0.08975 -0.00857 0.09183 -0.0081 0.0927 -0.00996 C 0.0934 -0.01158 0.09479 -0.03102 0.09704 -0.03334 C 0.10381 -0.04074 0.10295 -0.03033 0.10295 -0.03935 " pathEditMode="relative" rAng="0" ptsTypes="ffffffffffffffffffffffffffffffffffffffffffffffffffffffffffffffffffffffA">
                                      <p:cBhvr>
                                        <p:cTn id="38" dur="50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59259E-6 C 0.01233 -0.01064 0.00955 -0.03564 0.02205 -0.04699 C 0.02153 -0.04953 0.02153 -0.05254 0.02066 -0.05486 C 0.0191 -0.05902 0.01476 -0.06666 0.01476 -0.06666 C 0.01823 -0.08264 0.02205 -0.09606 0.03091 -0.10787 C 0.03334 -0.11689 0.03438 -0.12639 0.03681 -0.13541 C 0.03785 -0.13889 0.03993 -0.14166 0.04115 -0.14514 C 0.04323 -0.15046 0.0441 -0.15717 0.04566 -0.16273 C 0.04618 -0.16736 0.04393 -0.17453 0.04705 -0.17639 C 0.06129 -0.18449 0.06493 -0.17615 0.07205 -0.16666 C 0.07257 -0.16875 0.07361 -0.17476 0.07361 -0.17268 C 0.07361 -0.1699 0.07205 -0.16759 0.07205 -0.16481 C 0.07205 -0.15671 0.07379 -0.14583 0.075 -0.13726 C 0.07292 -0.11273 0.07535 -0.12176 0.06476 -0.13148 C 0.06042 -0.13981 0.0599 -0.14768 0.05452 -0.15486 C 0.04914 -0.15347 0.04375 -0.15231 0.03837 -0.15092 C 0.03351 -0.14976 0.04809 -0.15277 0.05295 -0.15301 C 0.07361 -0.15416 0.0941 -0.15416 0.11476 -0.15486 C 0.11025 -0.16389 0.11389 -0.16898 0.10591 -0.17268 C 0.10278 -0.14583 0.0941 -0.11134 0.11042 -0.09027 C 0.11094 -0.08819 0.11111 -0.08611 0.11181 -0.08426 C 0.11407 -0.07777 0.12223 -0.05879 0.1191 -0.06481 C 0.11077 -0.08101 0.08073 -0.08426 0.06771 -0.08634 C 0.05382 -0.09259 0.03941 -0.09907 0.025 -0.10208 C 0.0158 -0.10393 0.00625 -0.10416 -0.00295 -0.10601 C -0.00434 -0.10717 -0.00625 -0.10787 -0.00729 -0.10972 C -0.00833 -0.11134 -0.00868 -0.11782 -0.00885 -0.11574 C -0.01007 -0.10347 -0.00972 -0.09097 -0.01024 -0.07847 C -0.01128 -0.0912 -0.00902 -0.10995 -0.01753 -0.11759 C -0.02986 -0.1125 -0.01545 -0.1162 -0.02343 -0.12152 C -0.02482 -0.12245 -0.02639 -0.12037 -0.02795 -0.11967 C -0.03177 -0.10324 -0.03264 -0.08588 -0.03385 -0.06875 C -0.03229 -0.06736 -0.03107 -0.06551 -0.02934 -0.06481 C -0.025 -0.06342 -0.02014 -0.06551 -0.01614 -0.06273 C -0.01441 -0.06157 -0.01527 -0.0574 -0.01458 -0.05486 C -0.01371 -0.05208 -0.01267 -0.04953 -0.01163 -0.04699 C -0.01215 -0.03657 -0.01146 -0.02592 -0.01319 -0.01574 C -0.01354 -0.01342 -0.01441 -0.02129 -0.01614 -0.02152 C -0.02205 -0.02268 -0.02795 -0.02037 -0.03385 -0.01967 C -0.04218 -0.01851 -0.05052 -0.01689 -0.05885 -0.01574 C -0.07396 -0.00995 -0.08906 -0.00393 -0.10434 0.00186 C -0.11163 0.00463 -0.12639 0.00973 -0.12639 0.00973 C -0.1283 0.01181 -0.12986 0.01574 -0.13229 0.01574 C -0.13402 0.01574 -0.13021 0.01181 -0.12934 0.00973 C -0.12795 0.00579 -0.12639 0.00186 -0.125 -0.00208 C -0.12378 -0.00578 -0.12326 -0.00995 -0.12205 -0.01365 C -0.12031 -0.01898 -0.11805 -0.02407 -0.11614 -0.02939 C -0.11475 -0.0412 -0.11371 -0.05254 -0.10885 -0.06273 C -0.10503 -0.04375 -0.10017 -0.04467 -0.09253 -0.02152 C -0.08368 0.00556 -0.07361 0.0419 -0.05434 0.0588 C -0.05382 0.04838 -0.05625 0.03681 -0.05295 0.02732 C -0.05156 0.02338 -0.04913 0.03403 -0.04705 0.03727 C -0.03958 0.04838 -0.03264 0.05417 -0.02205 0.0588 C -0.00503 0.05695 -0.0026 0.06019 -0.01024 0.04514 C -0.00972 0.05417 -0.01093 0.06366 -0.00885 0.07246 C -0.00833 0.07454 -0.00538 0.07199 -0.00434 0.07061 C -0.00173 0.06736 0.00157 0.0588 0.00157 0.0588 C 0.00261 0.06065 0.00417 0.06227 0.00452 0.06459 C 0.00556 0.07107 0.004 0.07824 0.00591 0.08426 C 0.00764 0.08959 0.02049 0.09213 0.02361 0.09213 " pathEditMode="relative" ptsTypes="fffffffffffffffffffffffffffffffffffffffffffffffffffffffffffA">
                                      <p:cBhvr>
                                        <p:cTn id="40" dur="5000" fill="hold"/>
                                        <p:tgtEl>
                                          <p:spTgt spid="307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5.92593E-6 C 0.00139 -0.00186 0.00226 -0.00579 0.00434 -0.00579 C 0.01007 -0.00579 0.0059 0.00717 0.00573 0.00786 C 0.00625 0.01435 0.00504 0.02175 0.00729 0.02754 C 0.00833 0.03009 0.0092 0.02222 0.01024 0.01967 C 0.01233 0.01481 0.01702 0.00763 0.0191 0.00393 C 0.01649 -0.00579 0.01146 -0.00579 0.00434 -0.00765 C -0.00451 -0.00487 -0.00816 -0.00232 -0.01337 0.00786 C -0.01389 0.01041 -0.01267 0.01573 -0.01476 0.01573 C -0.01684 0.01573 -0.01597 0.01064 -0.01632 0.00786 C -0.01701 0.00277 -0.01858 -0.00255 -0.01771 -0.00765 C -0.01736 -0.00996 -0.01562 -0.00394 -0.01476 -0.00186 C -0.00885 0.01365 -0.01476 0.00208 -0.00885 0.01967 C -0.0026 0.03796 -0.00417 0.03518 0.0132 0.03726 C 0.02552 0.03657 0.03785 0.0368 0.05 0.03541 C 0.05156 0.03518 0.04618 0.03148 0.04549 0.03333 C 0.04202 0.04282 0.04375 0.05439 0.04254 0.06481 C 0.04427 0.10092 0.05017 0.10578 0.03958 0.09235 C 0.03802 0.08379 0.03646 0.06249 0.03368 0.05694 C 0.03247 0.05462 0.03056 0.05323 0.02934 0.05115 C 0.02708 0.04745 0.02344 0.03935 0.02344 0.03935 C 0.0375 0.03263 0.02361 0.01898 0.0191 0.00995 C 0.01736 -0.00278 0.01736 -0.00394 0.00868 -0.00765 C -0.01007 -0.00186 -0.03194 0.00671 -0.04861 -0.00765 C -0.05208 -0.00695 -0.05677 -0.0095 -0.05885 -0.00579 C -0.06059 -0.00232 -0.0559 0.00601 -0.0559 0.00601 C -0.05538 0.01388 -0.05521 0.02175 -0.05451 0.02939 C -0.05434 0.03148 -0.05156 0.03425 -0.05295 0.03541 C -0.05469 0.03703 -0.05694 0.03402 -0.05885 0.03333 C -0.05937 0.03148 -0.06111 0.02939 -0.06042 0.02754 C -0.05972 0.02569 -0.05746 0.02615 -0.0559 0.02569 C -0.05208 0.02476 -0.04809 0.0243 -0.04427 0.0236 C -0.04271 0.02222 -0.04114 0.01828 -0.03976 0.01967 C -0.03785 0.02152 -0.03889 0.02615 -0.03837 0.02939 C -0.03785 0.03194 -0.03733 0.03472 -0.0368 0.03726 C -0.03177 0.01597 -0.03993 0.05671 -0.0618 0.02754 C -0.06701 0.0206 -0.06302 0.0074 -0.06042 -0.00186 C -0.0592 -0.00626 -0.05451 -0.00718 -0.05156 -0.00973 C -0.05017 -0.01112 -0.04722 -0.01366 -0.04722 -0.01366 C -0.04028 -0.03241 -0.04479 -0.02593 -0.03542 -0.03519 C -0.03437 -0.03774 -0.03351 -0.04075 -0.03246 -0.04306 C -0.0316 -0.04515 -0.02951 -0.04885 -0.02951 -0.04885 C -0.01927 -0.06968 -0.00121 -0.05116 0.01163 -0.04491 C 0.01511 -0.04329 0.01858 -0.0426 0.02205 -0.04098 C 0.02917 -0.05996 0.0257 -0.07987 0.02934 -0.10001 C 0.03038 -0.10579 0.03368 -0.11343 0.03524 -0.11945 C 0.03577 -0.12547 0.03247 -0.13519 0.03663 -0.13727 C 0.05695 -0.14723 0.08958 -0.13311 0.07049 -0.14098 C 0.05833 -0.15186 0.07361 -0.13704 0.0632 -0.15093 C 0.05938 -0.15602 0.05538 -0.15788 0.05278 -0.16459 " pathEditMode="relative" ptsTypes="fffffffffffffffffffffffffffffffffffffffffffffffffA">
                                      <p:cBhvr>
                                        <p:cTn id="44" dur="5000" fill="hold"/>
                                        <p:tgtEl>
                                          <p:spTgt spid="30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C 0.00729 0.00625 0.0026 0.00093 0.00746 0.01181 C 0.0092 0.01574 0.01319 0.02361 0.01319 0.02361 C 0.01666 0.01667 0.0177 0.01019 0.01909 0.00209 C 0.01562 -0.02685 0.01979 -0.00023 0.01614 0.00209 C 0.01041 0.00579 0.00347 0.00324 -0.00296 0.00394 C -0.00625 -0.00972 -0.00365 0.00394 3.61111E-6 0.00394 C 0.00173 0.00394 0.00191 -4.44444E-6 0.00295 -0.00185 C 0.00243 0.00857 0.00399 0.01945 0.00156 0.0294 C 0.00069 0.03264 -0.00157 0.02431 -0.00296 0.02153 C -0.00695 0.0132 -0.00591 0.00347 -0.0132 -4.44444E-6 C -0.01372 -0.00185 -0.01441 -0.0037 -0.01476 -0.00578 C -0.01528 -0.00833 -0.01441 -0.01528 -0.01615 -0.01365 C -0.01875 -0.01134 -0.0191 -0.00185 -0.0191 -0.00185 C 0.01145 0.01111 0.1151 0.01459 0.07656 -0.00393 C 0.07413 -0.00856 0.06927 -0.01805 0.06614 -0.02153 C 0.06302 -0.02477 0.0592 -0.02639 0.0559 -0.0294 C 0.05347 -0.0287 0.05104 -0.02731 0.04861 -0.02731 C 0.03958 -0.02731 0.04496 -0.03403 0.03975 -0.02338 C 0.03819 -0.02407 0.03628 -0.02384 0.03524 -0.02546 C 0.02795 -0.03773 0.03993 -0.03078 0.02951 -0.03518 C 0.02274 -0.0294 0.01823 -0.03148 0.0118 -0.03727 C 0.00173 -0.02338 0.0125 -0.03426 0.00451 -0.03727 C 0.00208 -0.03819 -0.00052 -0.03588 -0.00296 -0.03518 C -0.00782 -0.02546 -0.01424 -0.01759 -0.0191 -0.00787 C -0.02188 -0.01944 -0.02674 -0.0162 -0.03386 -0.01365 C -0.03282 -0.01551 -0.03264 -0.01944 -0.03091 -0.01944 C -0.02934 -0.01944 -0.02969 -0.01574 -0.02934 -0.01365 C -0.02865 -0.00972 -0.02848 -0.00578 -0.02796 -0.00185 C -0.02848 -4.44444E-6 -0.02778 0.00347 -0.02934 0.00394 C -0.03108 0.0044 -0.03282 -0.00208 -0.03386 -4.44444E-6 C -0.03525 0.00278 -0.03299 0.00672 -0.0323 0.00996 C -0.03056 0.01829 -0.02344 0.04491 -0.025 0.05301 C -0.02552 0.05533 -0.02691 0.04908 -0.02796 0.04722 C -0.02639 0.04584 -0.02431 0.04537 -0.02344 0.04329 C -0.02223 0.04028 -0.02396 0.03565 -0.02205 0.03334 C -0.0198 0.03079 -0.01615 0.03218 -0.0132 0.03148 C -0.01181 0.03218 -0.01007 0.03449 -0.00886 0.03334 C -0.0073 0.03172 -0.00834 0.02315 -0.0073 0.02547 C -0.00539 0.0294 -0.00643 0.03472 -0.00591 0.03935 C -0.00539 0.04329 -0.00434 0.04699 -0.00434 0.05093 C -0.00434 0.05301 -0.00539 0.04699 -0.00591 0.04514 C -0.00521 0.03218 -0.00122 -0.02153 -0.00591 -0.02731 C -0.01372 -0.03727 -0.02743 -0.02615 -0.0382 -0.02546 C -0.0257 -0.0081 -0.04497 -0.03356 -0.025 -0.01365 C -0.02171 -0.01041 -0.0191 -0.00578 -0.01615 -0.00185 C -0.01372 0.00139 -0.00921 0.00047 -0.00591 0.00209 C -0.00521 0.01389 -0.00209 0.03241 -0.00434 0.04514 C -0.00886 0.03635 -0.01181 0.03588 -0.00434 0.0294 C -0.00434 0.0294 -0.00382 0.03357 -0.00296 0.03542 C -0.00105 0.03935 0.00295 0.0426 0.0059 0.04514 C 0.00555 0.04445 -0.00087 0.03519 0.00451 0.03334 C 0.00625 0.03264 0.00746 0.03588 0.00885 0.03727 C 0.01996 0.03449 0.01614 0.03449 0.01909 0.02153 C 0.01805 0.01968 0.01753 0.01435 0.01614 0.01574 C 0.01406 0.0176 0.0151 0.02222 0.01475 0.02547 C 0.01423 0.0301 0.01371 0.03472 0.01319 0.03935 C 0.02343 0.05255 0.02864 0.04861 0.04409 0.04722 C 0.04166 0.0338 0.0368 0.02361 0.02795 0.0176 C 0.02586 0.01343 0.02274 0.01019 0.02066 0.00602 C 0.01979 0.00417 0.02013 0.00139 0.01909 -4.44444E-6 C 0.01701 -0.00278 0.01388 -0.00301 0.0118 -0.00578 " pathEditMode="relative" ptsTypes="fffffffffffffffffffffffffffffffffffffffffffffffffffffffffffffA">
                                      <p:cBhvr>
                                        <p:cTn id="46" dur="5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4.44444E-6 C 0.00053 -0.00532 0.00018 -0.01087 0.00157 -0.01574 C 0.00209 -0.01759 0.00139 -0.01041 0.00296 -0.00995 C 0.00469 -0.00949 0.00591 -0.0125 0.00747 -0.01388 C 0.00799 -0.01574 0.00782 -0.01828 0.00886 -0.01967 C 0.01042 -0.02175 0.01285 -0.02199 0.01476 -0.02361 C 0.0198 -0.02777 0.02449 -0.03287 0.02952 -0.03726 C 0.03264 -0.02384 0.02952 -0.03611 0.02952 -0.04722 C 0.02952 -0.05115 0.03039 -0.03935 0.03091 -0.03541 C 0.03282 -0.0368 0.03473 -0.03842 0.03681 -0.03935 C 0.03924 -0.04027 0.04185 -0.04004 0.0441 -0.0412 C 0.04688 -0.04259 0.04896 -0.0456 0.05157 -0.04722 C 0.05296 -0.04814 0.05452 -0.04837 0.05591 -0.04907 C 0.05938 -0.05601 0.06025 -0.06319 0.0632 -0.0706 C 0.06424 -0.06805 0.06407 -0.06342 0.06615 -0.06296 C 0.06771 -0.0625 0.07483 -0.07638 0.07501 -0.07662 C 0.08056 -0.07453 0.08178 -0.07569 0.08525 -0.06875 C 0.08994 -0.05949 0.0882 -0.05254 0.09567 -0.04907 C 0.10122 -0.05416 0.10608 -0.0618 0.11025 -0.06875 C 0.11251 -0.07245 0.11615 -0.08055 0.11615 -0.08055 C 0.11442 -0.10555 0.11737 -0.10347 0.10001 -0.1 C 0.09896 -0.09814 0.09879 -0.09467 0.09705 -0.09421 C 0.09428 -0.09351 0.09063 -0.10208 0.08976 -0.10393 C 0.08282 -0.09027 0.09011 -0.10138 0.08525 -0.10393 C 0.08351 -0.10486 0.08143 -0.10277 0.07952 -0.10208 C 0.07796 -0.10069 0.07674 -0.09814 0.07501 -0.09814 C 0.07327 -0.09814 0.07205 -0.10069 0.07067 -0.10208 C 0.06511 -0.1081 0.06199 -0.1162 0.05591 -0.12175 C 0.05452 -0.11018 0.05157 -0.09837 0.04271 -0.09421 C 0.03594 -0.09722 0.03542 -0.10162 0.02796 -0.10393 C 0.02657 -0.10254 0.02483 -0.10162 0.02362 -0.1 C 0.02188 -0.09768 0.02136 -0.09351 0.0191 -0.09236 C 0.01685 -0.0912 0.01424 -0.09351 0.01181 -0.09421 C 0.0099 -0.09351 0.00747 -0.09421 0.00591 -0.09236 C 0.0033 -0.08935 8.33333E-6 -0.08055 8.33333E-6 -0.08055 C 0.00087 -0.07268 0.00296 -0.06481 0.00296 -0.05694 C 0.00296 -0.05486 0.00261 -0.06134 0.00157 -0.06296 C 0.00053 -0.06481 -0.00138 -0.0655 -0.00295 -0.06666 C 0.00122 -0.04074 -0.00295 -0.07314 -0.00295 -0.04722 C -0.00295 -0.01273 0.00452 -0.01898 -0.0059 -0.02569 C -0.00729 -0.02662 -0.00885 -0.02685 -0.01024 -0.02754 C -0.00711 -0.04583 -0.00781 -0.03773 -0.01024 -0.0706 C -0.01041 -0.07314 -0.01301 -0.08101 -0.01475 -0.0824 C -0.01683 -0.08402 -0.01961 -0.08379 -0.02204 -0.08449 C -0.0302 -0.07708 -0.02343 -0.08032 -0.02795 -0.08634 C -0.02899 -0.08773 -0.0309 -0.08773 -0.03229 -0.08842 C -0.03385 -0.09236 -0.03472 -0.09675 -0.0368 -0.1 C -0.03784 -0.10162 -0.03992 -0.10069 -0.04114 -0.10208 C -0.04253 -0.10347 -0.04305 -0.10601 -0.04409 -0.10787 C -0.05399 -0.10138 -0.06423 -0.10046 -0.07499 -0.10393 C -0.07621 -0.10902 -0.07586 -0.11504 -0.07795 -0.11967 C -0.07933 -0.12291 -0.08211 -0.12453 -0.08385 -0.12754 C -0.09548 -0.14814 -0.07812 -0.12384 -0.09114 -0.1412 C -0.09513 -0.15833 -0.08975 -0.13773 -0.09409 -0.12175 C -0.09461 -0.11967 -0.09687 -0.12476 -0.09843 -0.12569 C -0.09982 -0.12662 -0.10138 -0.12685 -0.10295 -0.12754 C -0.12291 -0.12245 -0.11249 -0.08958 -0.11319 -0.06296 C -0.11163 -0.0618 -0.10381 -0.05462 -0.10138 -0.06087 C -0.10051 -0.06296 -0.10329 -0.06481 -0.10433 -0.06666 C -0.10242 -0.12893 -0.11423 -0.10995 -0.09253 -0.10995 C -0.08871 -0.10995 -0.08472 -0.11111 -0.0809 -0.1118 C -0.07795 -0.11435 -0.07395 -0.11574 -0.07204 -0.11967 C -0.06926 -0.12546 -0.06753 -0.13148 -0.06475 -0.13726 C -0.06527 -0.13981 -0.06492 -0.14305 -0.06614 -0.14513 C -0.06996 -0.15115 -0.08697 -0.15462 -0.09253 -0.15694 C -0.09982 -0.14259 -0.09253 -0.12476 -0.10295 -0.11574 C -0.10885 -0.11851 -0.11111 -0.11828 -0.11475 -0.12569 C -0.10989 -0.13541 -0.11423 -0.13865 -0.1118 -0.14907 C -0.10242 -0.14837 -0.0927 -0.15138 -0.08385 -0.14722 C -0.08107 -0.14583 -0.08333 -0.13912 -0.08229 -0.13541 C -0.07916 -0.12407 -0.071 -0.1125 -0.06475 -0.10393 C -0.06406 -0.10162 -0.05763 -0.08287 -0.0618 -0.09814 C -0.06388 -0.11643 -0.06163 -0.125 -0.05729 -0.1412 C -0.05676 -0.14652 -0.0559 -0.15694 -0.0559 -0.15694 " pathEditMode="relative" ptsTypes="fffffffffffffffffffffffffffffffffffffffffffffffffffffffffffffffffffffffffA">
                                      <p:cBhvr>
                                        <p:cTn id="48" dur="5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8.88889E-6 C -0.00174 -0.00925 -0.00035 -0.01249 -0.0073 -0.0155 C -0.004 -0.03888 -0.01007 -0.01597 -0.01181 -0.00972 C -0.00834 0.0044 -0.01146 -0.00023 -0.00434 0.00602 C 0.01198 -0.00115 0.03125 0.00348 0.04861 0.00209 C 0.04479 -0.00532 0.04392 -0.01041 0.0427 -0.01944 C 0.03055 -0.01134 0.02066 0.00278 0.01319 0.01783 C 0.01059 0.02848 0.01059 0.02269 0.02204 0.02176 C 0.03437 0.02084 0.04652 0.02038 0.05885 0.01968 C 0.06545 0.01088 0.06823 0.01019 0.05885 0.00394 C 0.0559 0.00463 0.0526 0.00394 0.05 0.00602 C 0.04861 0.00695 0.05 0.01112 0.04861 0.01181 C 0.04149 0.01482 0.03385 0.01436 0.02656 0.01575 C 0.01632 0.0294 0.02187 0.02292 0.00451 0.03936 C 0.00312 0.04075 2.77778E-6 0.04329 2.77778E-6 0.04329 C 0.00052 0.04538 0.00329 0.05649 0.00451 0.05695 C 0.0059 0.05764 0.0052 0.05301 0.0059 0.05116 C 0.00677 0.04908 0.00781 0.04723 0.00885 0.04514 C 0.00833 0.04005 0.00989 0.03357 0.00746 0.02963 C 0.00607 0.02755 0.00399 0.03311 0.00295 0.03542 C 0.00156 0.03843 0.00104 0.0419 2.77778E-6 0.04514 C -0.00105 0.05163 -0.00157 0.05834 -0.00296 0.06482 C -0.00348 0.0676 -0.00504 0.06991 -0.00591 0.07269 C -0.00643 0.07454 -0.0073 0.08056 -0.0073 0.07848 C -0.0073 0.0757 -0.00643 0.07315 -0.00591 0.07061 C -0.00643 0.06019 -0.00643 0.04977 -0.0073 0.03936 C -0.00747 0.03727 -0.0073 0.03334 -0.00886 0.03334 C -0.01059 0.03334 -0.01077 0.03727 -0.01181 0.03936 C -0.01754 0.03658 -0.01997 0.03519 -0.02205 0.02755 C -0.02309 0.0294 -0.02327 0.03334 -0.025 0.03334 C -0.02657 0.03334 -0.02344 0.02963 -0.02344 0.02755 C -0.02344 0.01713 -0.02448 0.00672 -0.025 -0.0037 C -0.03438 0.00024 -0.02813 0.00556 -0.0323 0.01389 C -0.03351 0.01621 -0.03525 0.01783 -0.03681 0.01968 C -0.03802 0.01852 -0.04705 0.01297 -0.03976 0.00788 C -0.03438 0.00394 -0.02796 0.00394 -0.02205 0.00209 C -0.0066 -0.003 0.00989 -0.003 0.025 -0.00972 C 0.02795 -0.01111 0.0309 -0.01226 0.03385 -0.01365 C 0.03524 -0.01504 0.03993 -0.01689 0.03819 -0.01759 C 0.03541 -0.01874 0.03246 -0.0155 0.02951 -0.0155 C 0.01597 -0.0155 0.00104 -0.01967 -0.01181 -0.02546 C -0.01684 -0.00879 -0.01789 -0.00486 -0.01025 0.01181 C -0.00973 0.01505 -0.00886 0.01829 -0.00886 0.02176 C -0.00886 0.02385 -0.00868 0.02709 -0.01025 0.02755 C -0.01198 0.02801 -0.0132 0.02477 -0.01476 0.02362 C -0.01615 0.02269 -0.01771 0.02246 -0.0191 0.02176 C -0.02796 -0.00185 -0.03646 -0.01805 -0.04115 -0.0449 C -0.04063 -0.04953 -0.03976 -0.05416 -0.03976 -0.05879 C -0.03976 -0.06087 -0.04115 -0.05486 -0.04115 -0.05277 C -0.04115 -0.04421 -0.03889 -0.03587 -0.0382 -0.02731 C -0.03282 -0.02847 -0.02639 -0.02685 -0.02205 -0.03124 C -0.02084 -0.0324 -0.02171 -0.03587 -0.02049 -0.03703 C -0.01841 -0.03888 -0.01563 -0.03842 -0.0132 -0.03912 C -0.01216 -0.04097 -0.01146 -0.04328 -0.01025 -0.0449 C -0.00903 -0.04652 -0.00695 -0.05069 -0.00591 -0.04884 C -0.00365 -0.04537 -0.00504 -0.03958 -0.00434 -0.03518 C -0.00313 -0.02708 -0.00226 -0.02222 0.00295 -0.01759 C -0.00834 -0.01226 0.00677 -0.01921 -0.0073 -0.01365 C -0.01025 -0.01249 -0.01615 -0.00972 -0.01615 -0.00972 C -0.01754 -0.00763 -0.01893 -0.00555 -0.02049 -0.0037 C -0.02188 -0.00231 -0.02396 -0.00185 -0.025 8.88889E-6 C -0.02691 0.00301 -0.02865 0.01343 -0.03091 0.01783 C -0.03039 0.01528 -0.03143 0.01042 -0.02934 0.00996 C -0.01789 0.00718 -0.00973 0.01945 2.77778E-6 0.02362 C -0.00261 0.01505 -0.00539 0.00857 -0.0073 8.88889E-6 C -0.00764 -0.00208 -0.01042 -0.00578 -0.00886 -0.00578 C -0.00712 -0.00578 -0.00695 -0.00185 -0.00591 8.88889E-6 C -0.0033 0.0132 0.00329 0.02385 0.0059 0.03727 C 0.00659 0.04121 0.00677 0.04514 0.00746 0.04908 C 0.00833 0.0544 0.01024 0.06482 0.01024 0.06482 C 0.01441 0.04954 0.01024 0.06852 0.01024 0.05301 C 0.01024 0.04977 0.01128 0.04653 0.0118 0.04329 C 0.01007 0.02848 0.01024 0.02501 0.01024 0.03334 " pathEditMode="relative" ptsTypes="ffffffffffffffffffffffffffffffffffffffffffffffffffffffffffffffffffffffffA">
                                      <p:cBhvr>
                                        <p:cTn id="50" dur="5000" fill="hold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C -0.00052 0.00509 -0.00156 0.01018 -0.00156 0.01551 C -0.00156 0.01759 -0.00104 0.01111 2.77778E-6 0.00972 C 0.00104 0.00833 0.00295 0.00833 0.00434 0.00787 C 0.00955 0.00578 0.01562 0.00509 0.02048 0.00185 C 0.03003 -0.00463 0.01962 -0.00047 0.0309 -0.00394 C 0.04132 -0.01343 0.03715 -0.00857 0.0441 -0.01783 C 0.04982 -0.01505 0.05243 -0.01273 0.0559 -0.00602 C 0.05989 -0.01482 0.05937 -0.02084 0.06614 -0.02361 C 0.07344 -0.03033 0.08107 -0.0331 0.08958 -0.03542 C 0.09305 -0.04236 0.09635 -0.04259 0.10139 -0.04722 C 0.11198 -0.04259 0.10764 -0.0456 0.11458 -0.03935 C 0.11927 -0.05648 0.1217 -0.02431 0.12205 -0.02176 C 0.11458 -0.01528 0.11128 -0.00834 0.1059 0.00185 C 0.10382 0.00555 0.10069 0.0081 0.09844 0.01157 C 0.09028 0.0243 0.09097 0.02384 0.08663 0.03518 C 0.08594 0.02986 0.08403 0.02477 0.08368 0.01944 C 0.08229 -0.00185 0.08524 -0.01991 0.07639 -0.03727 C 0.0816 -0.04792 0.08889 -0.04584 0.09844 -0.04722 C 0.09149 -0.05023 0.08663 -0.05648 0.07934 -0.0588 C 0.07795 -0.06019 0.07673 -0.06227 0.075 -0.06273 C 0.07135 -0.06366 0.06441 -0.05741 0.06163 -0.05509 C 0.05868 -0.04908 0.05729 -0.04329 0.05434 -0.03727 C 0.04635 -0.04121 0.04826 -0.0338 0.0441 -0.02547 C 0.04045 -0.00278 0.03576 0.01898 0.0309 0.0412 C 0.02344 0.07523 0.0309 0.04236 0.02639 0.06065 C 0.02587 0.06273 0.02604 0.06528 0.025 0.06666 C 0.02274 0.06967 0.0191 0.06921 0.01614 0.0706 C 0.0151 0.07245 0.01285 0.07407 0.01319 0.07639 C 0.01354 0.0787 0.01614 0.07893 0.01753 0.08032 C 0.02222 0.08541 0.02187 0.08588 0.025 0.09213 C 0.01441 0.10139 0.01996 0.11991 0.01753 0.13518 C 0.01597 0.12616 0.01614 0.1169 0.01458 0.10787 C 0.01215 0.09467 -0.00382 0.09028 -0.01181 0.08819 C -0.01823 0.075 -0.01146 0.08611 -0.01632 0.09791 C -0.01719 0.10023 -0.02014 0.0993 -0.02205 0.1 C -0.02691 0.0993 -0.03212 0.10023 -0.03681 0.09791 C -0.0382 0.09722 -0.03733 0.09352 -0.03837 0.09213 C -0.03941 0.09074 -0.04132 0.09074 -0.04271 0.09004 C -0.04861 0.07847 -0.04896 0.06389 -0.05295 0.05092 C -0.05347 0.0456 -0.05122 0.03819 -0.05452 0.03518 C -0.05643 0.03333 -0.06945 0.03773 -0.07361 0.03912 C -0.08073 0.0456 -0.07552 0.04352 -0.08386 0.03727 C -0.09063 0.03217 -0.09722 0.02639 -0.10452 0.02338 C -0.11649 0.01852 -0.12795 0.01481 -0.13837 0.00578 C -0.14167 -0.00047 -0.14375 -0.00672 -0.14566 -0.01389 C -0.14688 -0.02431 -0.14965 -0.02963 -0.15156 -0.03935 C -0.15208 -0.04653 -0.15486 -0.05417 -0.15295 -0.06088 C -0.15208 -0.06389 -0.14913 -0.05672 -0.14705 -0.05509 C -0.14219 -0.05162 -0.1375 -0.04769 -0.13247 -0.04514 C -0.11893 -0.03843 -0.10399 -0.03565 -0.08976 -0.03334 C -0.08837 -0.03264 -0.08542 -0.0294 -0.08542 -0.03148 C -0.08542 -0.0338 -0.08802 -0.03542 -0.08976 -0.03542 C -0.09202 -0.03542 -0.09375 -0.03287 -0.09566 -0.03148 C -0.09688 -0.00926 -0.09896 0.00856 -0.1 0.03125 C -0.10677 0.01805 -0.1007 0.01296 -0.09271 0.00578 C -0.08889 0.02754 -0.09757 0.06643 -0.11476 0.07453 C -0.11528 0.07639 -0.11702 0.07847 -0.11632 0.08032 C -0.11372 0.0875 -0.1033 0.08889 -0.09861 0.09004 C -0.07049 0.08657 -0.08403 0.09236 -0.08837 0.08426 C -0.08993 0.08148 -0.09028 0.07778 -0.09132 0.07453 C -0.09011 0.06018 -0.09236 0.05231 -0.08386 0.04491 C -0.08038 0.05972 -0.07622 0.07361 -0.07205 0.08819 C -0.07153 0.09143 -0.07066 0.09467 -0.07066 0.09791 C -0.07066 0.1 -0.07049 0.10347 -0.07205 0.10393 C -0.07379 0.10463 -0.075 0.10139 -0.07656 0.1 C -0.07604 0.09537 -0.07622 0.09051 -0.075 0.08611 C -0.07136 0.07361 -0.06858 0.07708 -0.06476 0.06666 C -0.06059 0.05532 -0.05695 0.04375 -0.05156 0.03333 C -0.05347 0.04421 -0.05729 0.05231 -0.06042 0.06273 C -0.06094 0.06852 -0.05938 0.07546 -0.06181 0.08032 C -0.06302 0.08264 -0.06511 0.07685 -0.06632 0.07453 C -0.06806 0.07153 -0.06927 0.06782 -0.07066 0.06458 C -0.07049 0.06227 -0.06997 0.02847 -0.06771 0.01759 C -0.06528 0.00578 -0.05903 -0.00417 -0.0559 -0.01574 C -0.05018 -0.0081 -0.03247 0.00671 -0.025 0.00972 C -0.02153 0.01435 -0.01823 0.01875 -0.01476 0.02338 C -0.0125 0.02639 -0.01268 0.03194 -0.01042 0.03518 C -0.00712 0.04004 2.77778E-6 0.04884 2.77778E-6 0.04884 C 0.00121 0.04352 0.00347 0.0412 -0.00295 0.0412 C -0.01858 0.0412 -0.03438 0.04236 -0.05 0.04305 C -0.06111 0.04722 -0.07101 0.04907 -0.08247 0.05092 C -0.08021 0.05717 -0.075 0.06736 -0.0809 0.07453 C -0.0842 0.07847 -0.08976 0.07569 -0.0941 0.07639 C -0.09896 0.07847 -0.10261 0.08194 -0.10747 0.08426 C -0.09011 0.08796 -0.07518 0.08773 -0.05747 0.08611 C -0.05191 0.08379 -0.05434 0.08518 -0.05 0.08217 " pathEditMode="relative" ptsTypes="ffffffffffffffffffffffffffffffffffffffffffffffffffffffffffffffffffffffffffffffffffffffA">
                                      <p:cBhvr>
                                        <p:cTn id="52" dur="5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C 0.00156 -0.00555 0.0026 -0.0199 0.0059 -0.00578 C 0.00486 0.00533 0.00469 0.01667 0.00295 0.02755 C 0.00191 0.03357 -0.00139 0.04514 -0.00139 0.04514 C -0.00642 0.03519 -0.00886 0.03334 -0.01163 0.02153 C -0.01076 0.00602 -0.01424 -0.01435 0.00156 7.40741E-7 C 0.00851 -0.00301 0.01233 -0.00277 0.01632 -0.0118 C 0.01788 -0.01527 0.01927 -0.02361 0.01927 -0.02361 C 0.01771 -0.0243 0.01632 -0.02546 0.01476 -0.02546 C 0.01319 -0.02546 0.01111 -0.02176 0.01042 -0.02361 C 0.00937 -0.02662 0.01024 -0.03078 0.0118 -0.03333 C 0.01354 -0.03611 0.01684 -0.03565 0.01927 -0.03727 C 0.02465 -0.04097 0.03038 -0.04467 0.03542 -0.04907 C 0.0342 -0.04953 0.02326 -0.05324 0.025 -0.05694 C 0.02691 -0.06111 0.03194 -0.05949 0.03542 -0.06065 C 0.04323 -0.06782 0.05121 -0.06875 0.06042 -0.0706 C 0.06667 -0.07338 0.06684 -0.07639 0.06476 -0.08426 C 0.06753 -0.09815 0.06424 -0.0868 0.07066 -0.09791 C 0.07292 -0.10162 0.07656 -0.10972 0.07656 -0.10972 C 0.08073 -0.12801 0.07118 -0.14027 0.08246 -0.15486 C 0.0842 -0.16203 0.08507 -0.16921 0.0868 -0.17639 C 0.08785 -0.18495 0.08368 -0.19884 0.08976 -0.20185 C 0.09566 -0.20463 0.09705 -0.18703 0.10295 -0.18426 C 0.11996 -0.17615 0.13559 -0.16828 0.15295 -0.16273 C 0.15486 -0.16342 0.16163 -0.16481 0.16042 -0.1706 C 0.16007 -0.17268 0.15746 -0.17176 0.1559 -0.17245 C 0.15451 -0.17384 0.15312 -0.17546 0.15156 -0.17639 C 0.1493 -0.17754 0.14635 -0.17662 0.14427 -0.17847 C 0.14305 -0.17963 0.14375 -0.18264 0.14271 -0.18426 C 0.14167 -0.18611 0.13993 -0.18727 0.13837 -0.18819 C 0.13559 -0.18981 0.12951 -0.19213 0.12951 -0.19213 C 0.1283 -0.19166 0.12187 -0.18912 0.12066 -0.18819 C 0.11753 -0.18588 0.1118 -0.18032 0.1118 -0.18032 C 0.11076 -0.1824 0.11059 -0.18541 0.10885 -0.18634 C 0.10312 -0.18935 0.10243 -0.1743 0.10156 -0.1706 C 0.09896 -0.18055 0.09861 -0.21227 0.09861 -0.20185 C 0.09861 -0.19537 0.10087 -0.14606 0.10156 -0.13727 C 0.10174 -0.13449 0.10243 -0.13194 0.10295 -0.1294 C 0.10347 -0.12685 0.10451 -0.11875 0.10451 -0.12152 C 0.10451 -0.13611 0.09878 -0.13565 0.09132 -0.14305 C 0.07274 -0.13842 0.0875 -0.14375 0.08837 -0.13912 C 0.08924 -0.13472 0.08819 -0.12963 0.0868 -0.12546 C 0.08507 -0.12037 0.07951 -0.1118 0.07951 -0.1118 C 0.07795 -0.10578 0.07656 -0.10023 0.07656 -0.09398 " pathEditMode="relative" ptsTypes="fffffffffffffffffffffffffffffffffffffffffffA">
                                      <p:cBhvr>
                                        <p:cTn id="54" dur="5000" fill="hold"/>
                                        <p:tgtEl>
                                          <p:spTgt spid="307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55556E-6 C 0.00313 -0.00624 0.00556 -0.01226 0.00747 -0.01944 C 0.00625 -0.03287 0.00886 -0.04398 -0.00295 -0.03912 C -0.01059 -0.02893 -0.0118 -0.01365 -0.01458 5.55556E-6 C -0.0151 0.00255 -0.01614 0.00788 -0.01614 0.00788 C -0.01736 0.0007 -0.01892 -0.00648 -0.02048 -0.01365 C -0.01423 -0.01643 -0.01197 -0.02314 -0.00729 -0.02939 C -0.00173 -0.01944 0.00556 -0.00856 0.01476 -0.00578 C 0.01615 -0.00393 0.0191 -0.00277 0.0191 5.55556E-6 C 0.0191 0.00209 0.01632 -0.00138 0.01476 -0.00185 C 0.00191 -0.00601 0.01233 -0.00138 0.00296 -0.00578 C 0.00244 0.0007 0.00452 0.00857 0.00157 0.01389 C -0.00191 0.02038 -0.00572 0.00255 -0.0059 0.00209 C -0.00868 -0.00902 -0.0125 -0.01481 -0.01909 -0.02152 C -0.0217 -0.03217 -0.02361 -0.04259 -0.0309 -0.04884 C -0.03333 -0.04814 -0.03611 -0.04884 -0.03819 -0.04699 C -0.03941 -0.04583 -0.03906 -0.04305 -0.03958 -0.04097 C -0.04184 -0.03194 -0.04322 -0.02268 -0.04548 -0.01365 C -0.0467 -0.01828 -0.05069 -0.02245 -0.05 -0.02731 C -0.04965 -0.02939 -0.04704 -0.0287 -0.04548 -0.02939 C -0.04114 -0.02662 -0.03645 -0.02453 -0.03229 -0.02152 C -0.0151 -0.00902 -0.02239 -0.00856 -0.00434 -0.00578 C 0.004 0.00186 0.00053 -0.00717 0.00886 5.55556E-6 C 0.00938 0.00116 0.01476 0.01251 0.01771 0.0118 C 0.02205 0.01065 0.02952 0.00394 0.02952 0.00394 C 0.03004 0.00926 0.02952 0.01482 0.03091 0.01968 C 0.03247 0.02524 0.03629 0.02616 0.03976 0.02755 C 0.04879 0.03102 0.05712 0.03588 0.06615 0.03936 C 0.06719 0.04561 0.06928 0.05278 0.06615 0.05903 C 0.06563 0.05996 0.05573 0.06274 0.05452 0.06297 C 0.05487 0.06482 0.0599 0.07987 0.06042 0.08056 C 0.06146 0.08195 0.06337 0.08172 0.06476 0.08241 C 0.06667 0.08774 0.06928 0.0926 0.07066 0.09815 C 0.07119 0.10001 0.07066 0.10325 0.07205 0.10394 C 0.07674 0.10626 0.08195 0.10533 0.08681 0.10602 C 0.08768 0.1213 0.08646 0.1345 0.09271 0.14723 C 0.09323 0.14908 0.0941 0.1551 0.0941 0.15301 C 0.0941 0.14514 0.09514 0.13681 0.09271 0.12963 C 0.09132 0.12524 0.08386 0.12176 0.08386 0.12176 C 0.08143 0.12246 0.079 0.12269 0.07657 0.12362 C 0.07362 0.12477 0.06771 0.12755 0.06771 0.12755 C 0.06893 0.12871 0.07813 0.13496 0.07066 0.13727 C 0.0625 0.13959 0.054 0.13866 0.04566 0.13936 C 0.04619 0.14399 0.04636 0.14862 0.04705 0.15301 C 0.04723 0.15463 0.0507 0.16528 0.05 0.16667 C 0.04914 0.16829 0.04723 0.16505 0.04566 0.16482 C 0.04184 0.16389 0.03785 0.16366 0.03386 0.16297 C 0.04601 0.1595 0.05834 0.15834 0.07066 0.1551 C 0.08959 0.14213 0.07257 0.15672 0.08247 0.14121 C 0.08542 0.13658 0.08941 0.1338 0.09271 0.12963 C 0.09497 0.14584 0.0941 0.13612 0.0941 0.15903 " pathEditMode="relative" ptsTypes="ffffffffffffffffffffffffffffffffffffffffffffffffffA">
                                      <p:cBhvr>
                                        <p:cTn id="56" dur="50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8.67362E-19 C 0.00121 0.00254 0.00295 0.00486 0.00295 0.00787 C 0.00295 0.01018 0.00173 0.00208 2.77778E-7 0.00208 C -0.00174 0.00208 -0.00174 0.00602 -0.00278 0.00787 C -0.00435 0.01504 -0.00712 0.0294 -0.00712 0.0294 C -0.00608 0.01597 -0.004 0.00856 -0.00573 -0.00394 C -0.01268 0.00231 -0.0158 0.01342 -0.0191 0.02361 C -0.01841 0.03657 -0.01875 0.04977 -0.01754 0.06273 C -0.01737 0.06481 -0.01494 0.05833 -0.01615 0.05694 C -0.01737 0.05555 -0.0191 0.05833 -0.02049 0.05902 C -0.02396 0.04027 -0.0191 0.06273 -0.02622 0.04328 C -0.0283 0.03773 -0.02917 0.03148 -0.03091 0.02569 C -0.03021 0.02106 -0.03056 0.0162 -0.02917 0.0118 C -0.02761 0.00671 -0.01737 -0.00209 -0.01476 -0.00579 C -0.01407 -0.00764 -0.01216 -0.01019 -0.01303 -0.01158 C -0.01407 -0.01297 -0.0191 -0.00973 -0.01754 -0.00973 C -0.01494 -0.00973 -0.01268 -0.01088 -0.01007 -0.01158 C 2.77778E-7 -0.01713 0.00086 -0.01482 0.00295 -0.0294 C -0.00452 -0.03681 -0.01233 -0.03866 -0.02049 -0.04491 C -0.02362 -0.04723 -0.02917 -0.05278 -0.02917 -0.05278 C -0.02796 -0.05417 -0.02657 -0.05672 -0.02483 -0.05672 C -0.02084 -0.05672 -0.01389 -0.03357 -0.01181 -0.0294 C -0.00348 -0.01366 0.00503 -0.00232 0.01475 0.0118 C 0.02777 0.02986 0.01875 0.02152 0.02812 0.0294 C 0.03038 0.01921 0.02604 0.02222 0.01909 0.01967 C 0.01024 0.01157 2.77778E-7 0.00648 -0.01007 0.00208 C -0.01129 8.67362E-19 -0.01268 -0.00162 -0.01303 -0.00394 C -0.01389 -0.00764 -0.01233 -0.01297 -0.01476 -0.01551 C -0.0165 -0.0176 -0.01962 -0.01435 -0.02188 -0.01366 C -0.0224 -0.01158 -0.02483 -0.00047 -0.02622 8.67362E-19 C -0.0283 0.00046 -0.02917 -0.00394 -0.03091 -0.00579 C -0.02414 -0.01227 -0.01875 -0.01551 -0.02796 -0.02338 C -0.03282 -0.01875 -0.03108 -0.01968 -0.03664 -0.0176 C -0.04046 -0.01621 -0.04827 -0.01366 -0.04827 -0.01366 C -0.05053 -0.02199 -0.04879 -0.02593 -0.04566 -0.03334 C -0.04653 -0.03519 -0.04792 -0.03681 -0.04827 -0.03912 C -0.04966 -0.04885 -0.0474 -0.05926 -0.05 -0.06852 C -0.05087 -0.07153 -0.05469 -0.06991 -0.05712 -0.0706 C -0.06389 -0.07616 -0.06945 -0.07871 -0.07622 -0.07246 C -0.08421 -0.05394 -0.08073 -0.06366 -0.08664 -0.04306 C -0.0875 -0.04005 -0.0915 -0.04167 -0.09393 -0.04098 C -0.09653 -0.05023 -0.10105 -0.05162 -0.1073 -0.05672 C -0.11181 -0.06898 -0.1165 -0.07454 -0.10435 -0.07824 C -0.09445 -0.08704 -0.09705 -0.08889 -0.1 -0.10579 C -0.10209 -0.10533 -0.11007 -0.10185 -0.1132 -0.10579 C -0.11789 -0.11227 -0.11841 -0.12361 -0.12344 -0.1294 C -0.12952 -0.13681 -0.13056 -0.13658 -0.13664 -0.13912 C -0.1382 -0.13843 -0.13941 -0.13727 -0.14098 -0.13727 C -0.14254 -0.13727 -0.14393 -0.13959 -0.14549 -0.13912 C -0.14862 -0.13843 -0.15105 -0.13473 -0.15417 -0.13334 C -0.16077 -0.13611 -0.16476 -0.13426 -0.17049 -0.1294 C -0.17639 -0.13195 -0.17709 -0.13334 -0.17049 -0.12338 C -0.1691 -0.1213 -0.16754 -0.11945 -0.16598 -0.1176 C -0.1665 -0.11435 -0.1658 -0.10996 -0.16754 -0.10764 C -0.16858 -0.10625 -0.17188 -0.11181 -0.17188 -0.10973 C -0.17188 -0.1051 -0.16389 -0.10556 -0.15869 -0.10394 C -0.1533 -0.10232 -0.14792 -0.1 -0.14254 -0.09792 C -0.13733 -0.09861 -0.13125 -0.09746 -0.12622 -0.1 C -0.12448 -0.10093 -0.129 -0.1044 -0.13073 -0.10394 C -0.13247 -0.10348 -0.13282 -0.1 -0.13386 -0.09792 C -0.13646 -0.08287 -0.13299 -0.08357 -0.14549 -0.08611 C -0.15226 -0.1007 -0.1481 -0.10857 -0.15122 -0.12732 C -0.15209 -0.13241 -0.16077 -0.14098 -0.16303 -0.14306 C -0.17396 -0.15394 -0.18959 -0.15625 -0.20278 -0.16065 C -0.20521 -0.16273 -0.20747 -0.16505 -0.21007 -0.16667 C -0.22448 -0.17616 -0.22483 -0.16783 -0.22188 -0.18033 C -0.22327 -0.18102 -0.22518 -0.18357 -0.22622 -0.18218 C -0.22969 -0.17755 -0.21598 -0.16852 -0.21598 -0.16852 C -0.21303 -0.15209 -0.21737 -0.16644 -0.21007 -0.1588 C -0.20869 -0.15741 -0.20834 -0.1544 -0.20712 -0.15278 C -0.20191 -0.14584 -0.19462 -0.13565 -0.18803 -0.13125 C -0.18698 -0.12871 -0.18716 -0.12431 -0.18525 -0.12338 C -0.18351 -0.12269 -0.1849 -0.12801 -0.18369 -0.1294 C -0.18264 -0.13079 -0.18056 -0.13056 -0.17917 -0.13125 C -0.17466 -0.1338 -0.17032 -0.13658 -0.16598 -0.13912 C -0.16459 -0.14098 -0.16164 -0.14213 -0.16164 -0.14491 C -0.16164 -0.14699 -0.16441 -0.14699 -0.16598 -0.14699 C -0.16806 -0.14699 -0.16997 -0.1456 -0.17188 -0.14491 C -0.18351 -0.12223 -0.179 -0.09213 -0.18525 -0.06667 C -0.18525 -0.06736 -0.18803 -0.07732 -0.18803 -0.07824 C -0.18803 -0.08704 -0.18247 -0.09306 -0.17917 -0.1 C -0.17761 -0.11065 -0.17605 -0.10741 -0.17917 -0.11158 " pathEditMode="relative" ptsTypes="fffffffffffffffffffffffffffffffffffffffffffffffffffffffffffffffffffffffffffffffffA">
                                      <p:cBhvr>
                                        <p:cTn id="58" dur="500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0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0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0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0" dur="5000" fill="hold"/>
                                        <p:tgtEl>
                                          <p:spTgt spid="30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02" dur="5000" fill="hold"/>
                                        <p:tgtEl>
                                          <p:spTgt spid="308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4" dur="50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6" dur="5000" fill="hold"/>
                                        <p:tgtEl>
                                          <p:spTgt spid="308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79" name="Group 35"/>
          <p:cNvGrpSpPr>
            <a:grpSpLocks/>
          </p:cNvGrpSpPr>
          <p:nvPr/>
        </p:nvGrpSpPr>
        <p:grpSpPr bwMode="auto">
          <a:xfrm>
            <a:off x="1258888" y="3860800"/>
            <a:ext cx="7058025" cy="1079500"/>
            <a:chOff x="793" y="2251"/>
            <a:chExt cx="4446" cy="680"/>
          </a:xfrm>
        </p:grpSpPr>
        <p:grpSp>
          <p:nvGrpSpPr>
            <p:cNvPr id="9236" name="Group 5"/>
            <p:cNvGrpSpPr>
              <a:grpSpLocks/>
            </p:cNvGrpSpPr>
            <p:nvPr/>
          </p:nvGrpSpPr>
          <p:grpSpPr bwMode="auto">
            <a:xfrm>
              <a:off x="4273" y="2326"/>
              <a:ext cx="966" cy="605"/>
              <a:chOff x="431" y="3385"/>
              <a:chExt cx="771" cy="453"/>
            </a:xfrm>
          </p:grpSpPr>
          <p:sp>
            <p:nvSpPr>
              <p:cNvPr id="9245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884" y="3385"/>
                <a:ext cx="318" cy="36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Ｏ</a:t>
                </a:r>
              </a:p>
            </p:txBody>
          </p:sp>
          <p:sp>
            <p:nvSpPr>
              <p:cNvPr id="9246" name="WordArt 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31" y="3385"/>
                <a:ext cx="272" cy="36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9247" name="WordArt 8"/>
              <p:cNvSpPr>
                <a:spLocks noChangeArrowheads="1" noChangeShapeType="1" noTextEdit="1"/>
              </p:cNvSpPr>
              <p:nvPr/>
            </p:nvSpPr>
            <p:spPr bwMode="auto">
              <a:xfrm>
                <a:off x="748" y="3657"/>
                <a:ext cx="91" cy="18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  <p:sp>
          <p:nvSpPr>
            <p:cNvPr id="9237" name="AutoShape 9"/>
            <p:cNvSpPr>
              <a:spLocks noChangeArrowheads="1"/>
            </p:cNvSpPr>
            <p:nvPr/>
          </p:nvSpPr>
          <p:spPr bwMode="auto">
            <a:xfrm>
              <a:off x="3500" y="2553"/>
              <a:ext cx="451" cy="106"/>
            </a:xfrm>
            <a:prstGeom prst="rightArrow">
              <a:avLst>
                <a:gd name="adj1" fmla="val 50000"/>
                <a:gd name="adj2" fmla="val 106368"/>
              </a:avLst>
            </a:prstGeom>
            <a:solidFill>
              <a:srgbClr val="00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grpSp>
          <p:nvGrpSpPr>
            <p:cNvPr id="9238" name="Group 10"/>
            <p:cNvGrpSpPr>
              <a:grpSpLocks/>
            </p:cNvGrpSpPr>
            <p:nvPr/>
          </p:nvGrpSpPr>
          <p:grpSpPr bwMode="auto">
            <a:xfrm>
              <a:off x="793" y="2251"/>
              <a:ext cx="645" cy="603"/>
              <a:chOff x="2472" y="1434"/>
              <a:chExt cx="499" cy="454"/>
            </a:xfrm>
          </p:grpSpPr>
          <p:sp>
            <p:nvSpPr>
              <p:cNvPr id="9243" name="WordArt 11"/>
              <p:cNvSpPr>
                <a:spLocks noChangeArrowheads="1" noChangeShapeType="1" noTextEdit="1"/>
              </p:cNvSpPr>
              <p:nvPr/>
            </p:nvSpPr>
            <p:spPr bwMode="auto">
              <a:xfrm>
                <a:off x="2472" y="1570"/>
                <a:ext cx="272" cy="31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9244" name="WordArt 1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789" y="1434"/>
                <a:ext cx="182" cy="1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＋</a:t>
                </a:r>
              </a:p>
            </p:txBody>
          </p:sp>
        </p:grpSp>
        <p:grpSp>
          <p:nvGrpSpPr>
            <p:cNvPr id="9239" name="Group 17"/>
            <p:cNvGrpSpPr>
              <a:grpSpLocks/>
            </p:cNvGrpSpPr>
            <p:nvPr/>
          </p:nvGrpSpPr>
          <p:grpSpPr bwMode="auto">
            <a:xfrm>
              <a:off x="2404" y="2296"/>
              <a:ext cx="794" cy="558"/>
              <a:chOff x="2404" y="2296"/>
              <a:chExt cx="794" cy="558"/>
            </a:xfrm>
          </p:grpSpPr>
          <p:sp>
            <p:nvSpPr>
              <p:cNvPr id="9241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2404" y="2336"/>
                <a:ext cx="559" cy="51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ＯＨ</a:t>
                </a:r>
              </a:p>
            </p:txBody>
          </p:sp>
          <p:sp>
            <p:nvSpPr>
              <p:cNvPr id="9242" name="WordArt 15"/>
              <p:cNvSpPr>
                <a:spLocks noChangeArrowheads="1" noChangeShapeType="1" noTextEdit="1"/>
              </p:cNvSpPr>
              <p:nvPr/>
            </p:nvSpPr>
            <p:spPr bwMode="auto">
              <a:xfrm flipV="1">
                <a:off x="3016" y="2296"/>
                <a:ext cx="182" cy="45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ー</a:t>
                </a:r>
              </a:p>
            </p:txBody>
          </p:sp>
        </p:grpSp>
        <p:sp>
          <p:nvSpPr>
            <p:cNvPr id="924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695" y="2401"/>
              <a:ext cx="322" cy="37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grpSp>
        <p:nvGrpSpPr>
          <p:cNvPr id="31763" name="Group 19"/>
          <p:cNvGrpSpPr>
            <a:grpSpLocks/>
          </p:cNvGrpSpPr>
          <p:nvPr/>
        </p:nvGrpSpPr>
        <p:grpSpPr bwMode="auto">
          <a:xfrm rot="789529">
            <a:off x="6659563" y="2060575"/>
            <a:ext cx="1584325" cy="1152525"/>
            <a:chOff x="2835" y="1479"/>
            <a:chExt cx="771" cy="499"/>
          </a:xfrm>
        </p:grpSpPr>
        <p:sp>
          <p:nvSpPr>
            <p:cNvPr id="9233" name="Oval 20"/>
            <p:cNvSpPr>
              <a:spLocks noChangeArrowheads="1"/>
            </p:cNvSpPr>
            <p:nvPr/>
          </p:nvSpPr>
          <p:spPr bwMode="auto">
            <a:xfrm>
              <a:off x="2835" y="1661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4" name="Oval 21"/>
            <p:cNvSpPr>
              <a:spLocks noChangeArrowheads="1"/>
            </p:cNvSpPr>
            <p:nvPr/>
          </p:nvSpPr>
          <p:spPr bwMode="auto">
            <a:xfrm>
              <a:off x="3016" y="1479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5" name="Oval 22"/>
            <p:cNvSpPr>
              <a:spLocks noChangeArrowheads="1"/>
            </p:cNvSpPr>
            <p:nvPr/>
          </p:nvSpPr>
          <p:spPr bwMode="auto">
            <a:xfrm>
              <a:off x="3288" y="1570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767" name="Group 23"/>
          <p:cNvGrpSpPr>
            <a:grpSpLocks/>
          </p:cNvGrpSpPr>
          <p:nvPr/>
        </p:nvGrpSpPr>
        <p:grpSpPr bwMode="auto">
          <a:xfrm rot="681752">
            <a:off x="3646488" y="2151063"/>
            <a:ext cx="1512887" cy="935037"/>
            <a:chOff x="4649" y="3384"/>
            <a:chExt cx="726" cy="408"/>
          </a:xfrm>
        </p:grpSpPr>
        <p:sp>
          <p:nvSpPr>
            <p:cNvPr id="9230" name="Oval 24"/>
            <p:cNvSpPr>
              <a:spLocks noChangeArrowheads="1"/>
            </p:cNvSpPr>
            <p:nvPr/>
          </p:nvSpPr>
          <p:spPr bwMode="auto">
            <a:xfrm>
              <a:off x="4649" y="35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1" name="Oval 25"/>
            <p:cNvSpPr>
              <a:spLocks noChangeArrowheads="1"/>
            </p:cNvSpPr>
            <p:nvPr/>
          </p:nvSpPr>
          <p:spPr bwMode="auto">
            <a:xfrm>
              <a:off x="4785" y="3384"/>
              <a:ext cx="408" cy="3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32" name="Oval 26"/>
            <p:cNvSpPr>
              <a:spLocks noChangeArrowheads="1"/>
            </p:cNvSpPr>
            <p:nvPr/>
          </p:nvSpPr>
          <p:spPr bwMode="auto">
            <a:xfrm>
              <a:off x="5057" y="347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1771" name="Group 27"/>
          <p:cNvGrpSpPr>
            <a:grpSpLocks/>
          </p:cNvGrpSpPr>
          <p:nvPr/>
        </p:nvGrpSpPr>
        <p:grpSpPr bwMode="auto">
          <a:xfrm rot="1014860">
            <a:off x="1320800" y="2359025"/>
            <a:ext cx="655638" cy="730250"/>
            <a:chOff x="2018" y="1525"/>
            <a:chExt cx="318" cy="317"/>
          </a:xfrm>
        </p:grpSpPr>
        <p:sp>
          <p:nvSpPr>
            <p:cNvPr id="9228" name="Oval 28"/>
            <p:cNvSpPr>
              <a:spLocks noChangeArrowheads="1"/>
            </p:cNvSpPr>
            <p:nvPr/>
          </p:nvSpPr>
          <p:spPr bwMode="auto">
            <a:xfrm>
              <a:off x="2018" y="1525"/>
              <a:ext cx="318" cy="317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9" name="Oval 29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31774" name="WordArt 30"/>
          <p:cNvSpPr>
            <a:spLocks noChangeArrowheads="1" noChangeShapeType="1" noTextEdit="1"/>
          </p:cNvSpPr>
          <p:nvPr/>
        </p:nvSpPr>
        <p:spPr bwMode="auto">
          <a:xfrm>
            <a:off x="900113" y="1484313"/>
            <a:ext cx="16573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水素イオン</a:t>
            </a:r>
          </a:p>
        </p:txBody>
      </p:sp>
      <p:sp>
        <p:nvSpPr>
          <p:cNvPr id="31775" name="WordArt 31"/>
          <p:cNvSpPr>
            <a:spLocks noChangeArrowheads="1" noChangeShapeType="1" noTextEdit="1"/>
          </p:cNvSpPr>
          <p:nvPr/>
        </p:nvSpPr>
        <p:spPr bwMode="auto">
          <a:xfrm>
            <a:off x="3419475" y="1484313"/>
            <a:ext cx="2233613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水酸化物イオン</a:t>
            </a:r>
          </a:p>
        </p:txBody>
      </p:sp>
      <p:sp>
        <p:nvSpPr>
          <p:cNvPr id="31776" name="Rectangle 32"/>
          <p:cNvSpPr>
            <a:spLocks noChangeArrowheads="1"/>
          </p:cNvSpPr>
          <p:nvPr/>
        </p:nvSpPr>
        <p:spPr bwMode="auto">
          <a:xfrm>
            <a:off x="7146925" y="1301750"/>
            <a:ext cx="590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3200" b="1"/>
              <a:t>水</a:t>
            </a:r>
          </a:p>
        </p:txBody>
      </p:sp>
      <p:sp>
        <p:nvSpPr>
          <p:cNvPr id="31777" name="WordArt 33"/>
          <p:cNvSpPr>
            <a:spLocks noChangeArrowheads="1" noChangeShapeType="1" noTextEdit="1"/>
          </p:cNvSpPr>
          <p:nvPr/>
        </p:nvSpPr>
        <p:spPr bwMode="auto">
          <a:xfrm>
            <a:off x="2771775" y="2492375"/>
            <a:ext cx="358775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＋</a:t>
            </a:r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>
            <a:off x="5651500" y="2636838"/>
            <a:ext cx="504825" cy="96837"/>
          </a:xfrm>
          <a:prstGeom prst="rightArrow">
            <a:avLst>
              <a:gd name="adj1" fmla="val 50000"/>
              <a:gd name="adj2" fmla="val 130329"/>
            </a:avLst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780" name="WordArt 36"/>
          <p:cNvSpPr>
            <a:spLocks noChangeArrowheads="1" noChangeShapeType="1" noTextEdit="1"/>
          </p:cNvSpPr>
          <p:nvPr/>
        </p:nvSpPr>
        <p:spPr bwMode="auto">
          <a:xfrm>
            <a:off x="1908175" y="5229225"/>
            <a:ext cx="5327650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中和反応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30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30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3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3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6" grpId="0"/>
      <p:bldP spid="31776" grpId="1"/>
      <p:bldP spid="31778" grpId="0" animBg="1"/>
      <p:bldP spid="3177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3"/>
          <p:cNvSpPr>
            <a:spLocks noChangeShapeType="1"/>
          </p:cNvSpPr>
          <p:nvPr/>
        </p:nvSpPr>
        <p:spPr bwMode="auto">
          <a:xfrm>
            <a:off x="827088" y="1484313"/>
            <a:ext cx="0" cy="496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3" name="Line 4"/>
          <p:cNvSpPr>
            <a:spLocks noChangeShapeType="1"/>
          </p:cNvSpPr>
          <p:nvPr/>
        </p:nvSpPr>
        <p:spPr bwMode="auto">
          <a:xfrm>
            <a:off x="827088" y="6453188"/>
            <a:ext cx="770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 flipV="1">
            <a:off x="8542338" y="1479550"/>
            <a:ext cx="0" cy="4968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" name="グループ化 5"/>
          <p:cNvGrpSpPr>
            <a:grpSpLocks/>
          </p:cNvGrpSpPr>
          <p:nvPr/>
        </p:nvGrpSpPr>
        <p:grpSpPr bwMode="auto">
          <a:xfrm>
            <a:off x="7164388" y="5013325"/>
            <a:ext cx="1295400" cy="1206500"/>
            <a:chOff x="7164388" y="5013325"/>
            <a:chExt cx="1295400" cy="1205997"/>
          </a:xfrm>
        </p:grpSpPr>
        <p:grpSp>
          <p:nvGrpSpPr>
            <p:cNvPr id="10373" name="Group 10"/>
            <p:cNvGrpSpPr>
              <a:grpSpLocks/>
            </p:cNvGrpSpPr>
            <p:nvPr/>
          </p:nvGrpSpPr>
          <p:grpSpPr bwMode="auto">
            <a:xfrm>
              <a:off x="7164388" y="5013325"/>
              <a:ext cx="1295400" cy="588963"/>
              <a:chOff x="1837" y="3067"/>
              <a:chExt cx="816" cy="371"/>
            </a:xfrm>
          </p:grpSpPr>
          <p:sp>
            <p:nvSpPr>
              <p:cNvPr id="10377" name="WordArt 11"/>
              <p:cNvSpPr>
                <a:spLocks noChangeArrowheads="1" noChangeShapeType="1" noTextEdit="1"/>
              </p:cNvSpPr>
              <p:nvPr/>
            </p:nvSpPr>
            <p:spPr bwMode="auto">
              <a:xfrm>
                <a:off x="1837" y="3158"/>
                <a:ext cx="544" cy="28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Ｎａ</a:t>
                </a:r>
              </a:p>
            </p:txBody>
          </p:sp>
          <p:sp>
            <p:nvSpPr>
              <p:cNvPr id="10378" name="WordArt 12"/>
              <p:cNvSpPr>
                <a:spLocks noChangeArrowheads="1" noChangeShapeType="1" noTextEdit="1"/>
              </p:cNvSpPr>
              <p:nvPr/>
            </p:nvSpPr>
            <p:spPr bwMode="auto">
              <a:xfrm>
                <a:off x="2381" y="3067"/>
                <a:ext cx="272" cy="2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＋</a:t>
                </a:r>
              </a:p>
            </p:txBody>
          </p:sp>
        </p:grpSp>
        <p:grpSp>
          <p:nvGrpSpPr>
            <p:cNvPr id="10374" name="Group 16"/>
            <p:cNvGrpSpPr>
              <a:grpSpLocks/>
            </p:cNvGrpSpPr>
            <p:nvPr/>
          </p:nvGrpSpPr>
          <p:grpSpPr bwMode="auto">
            <a:xfrm rot="-994791">
              <a:off x="7728487" y="5700210"/>
              <a:ext cx="584200" cy="519112"/>
              <a:chOff x="2018" y="2160"/>
              <a:chExt cx="499" cy="454"/>
            </a:xfrm>
          </p:grpSpPr>
          <p:sp>
            <p:nvSpPr>
              <p:cNvPr id="10375" name="Oval 17"/>
              <p:cNvSpPr>
                <a:spLocks noChangeArrowheads="1"/>
              </p:cNvSpPr>
              <p:nvPr/>
            </p:nvSpPr>
            <p:spPr bwMode="auto">
              <a:xfrm>
                <a:off x="2018" y="2160"/>
                <a:ext cx="499" cy="454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76" name="Oval 18"/>
              <p:cNvSpPr>
                <a:spLocks noChangeArrowheads="1"/>
              </p:cNvSpPr>
              <p:nvPr/>
            </p:nvSpPr>
            <p:spPr bwMode="auto">
              <a:xfrm>
                <a:off x="2336" y="2205"/>
                <a:ext cx="135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10246" name="WordArt 19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0247" name="WordArt 20"/>
          <p:cNvSpPr>
            <a:spLocks noChangeArrowheads="1" noChangeShapeType="1" noTextEdit="1"/>
          </p:cNvSpPr>
          <p:nvPr/>
        </p:nvSpPr>
        <p:spPr bwMode="auto">
          <a:xfrm>
            <a:off x="1187450" y="4221163"/>
            <a:ext cx="3603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0248" name="WordArt 21"/>
          <p:cNvSpPr>
            <a:spLocks noChangeArrowheads="1" noChangeShapeType="1" noTextEdit="1"/>
          </p:cNvSpPr>
          <p:nvPr/>
        </p:nvSpPr>
        <p:spPr bwMode="auto">
          <a:xfrm>
            <a:off x="1547813" y="5516563"/>
            <a:ext cx="36036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10249" name="Oval 22"/>
          <p:cNvSpPr>
            <a:spLocks noChangeArrowheads="1"/>
          </p:cNvSpPr>
          <p:nvPr/>
        </p:nvSpPr>
        <p:spPr bwMode="auto">
          <a:xfrm>
            <a:off x="3492500" y="2492375"/>
            <a:ext cx="215900" cy="2159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1571625" y="4799013"/>
            <a:ext cx="1706563" cy="1589087"/>
            <a:chOff x="1571110" y="4799501"/>
            <a:chExt cx="1707078" cy="1588602"/>
          </a:xfrm>
        </p:grpSpPr>
        <p:grpSp>
          <p:nvGrpSpPr>
            <p:cNvPr id="10367" name="Group 29"/>
            <p:cNvGrpSpPr>
              <a:grpSpLocks/>
            </p:cNvGrpSpPr>
            <p:nvPr/>
          </p:nvGrpSpPr>
          <p:grpSpPr bwMode="auto">
            <a:xfrm rot="-6666381">
              <a:off x="1539360" y="4831251"/>
              <a:ext cx="1001712" cy="938212"/>
              <a:chOff x="3515" y="1253"/>
              <a:chExt cx="680" cy="544"/>
            </a:xfrm>
          </p:grpSpPr>
          <p:sp>
            <p:nvSpPr>
              <p:cNvPr id="10371" name="Oval 30"/>
              <p:cNvSpPr>
                <a:spLocks noChangeArrowheads="1"/>
              </p:cNvSpPr>
              <p:nvPr/>
            </p:nvSpPr>
            <p:spPr bwMode="auto">
              <a:xfrm>
                <a:off x="3515" y="1253"/>
                <a:ext cx="590" cy="5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72" name="Oval 31"/>
              <p:cNvSpPr>
                <a:spLocks noChangeArrowheads="1"/>
              </p:cNvSpPr>
              <p:nvPr/>
            </p:nvSpPr>
            <p:spPr bwMode="auto">
              <a:xfrm>
                <a:off x="4059" y="1344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68" name="Group 32"/>
            <p:cNvGrpSpPr>
              <a:grpSpLocks/>
            </p:cNvGrpSpPr>
            <p:nvPr/>
          </p:nvGrpSpPr>
          <p:grpSpPr bwMode="auto">
            <a:xfrm>
              <a:off x="2270125" y="5754690"/>
              <a:ext cx="1008063" cy="633413"/>
              <a:chOff x="4288" y="1584"/>
              <a:chExt cx="635" cy="399"/>
            </a:xfrm>
          </p:grpSpPr>
          <p:sp>
            <p:nvSpPr>
              <p:cNvPr id="10369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4288" y="1605"/>
                <a:ext cx="408" cy="37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Ｃｌ</a:t>
                </a:r>
              </a:p>
            </p:txBody>
          </p:sp>
          <p:sp>
            <p:nvSpPr>
              <p:cNvPr id="10370" name="WordArt 34"/>
              <p:cNvSpPr>
                <a:spLocks noChangeArrowheads="1" noChangeShapeType="1" noTextEdit="1"/>
              </p:cNvSpPr>
              <p:nvPr/>
            </p:nvSpPr>
            <p:spPr bwMode="auto">
              <a:xfrm flipV="1">
                <a:off x="4740" y="1584"/>
                <a:ext cx="183" cy="45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ja-JP" alt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latin typeface="ＭＳ Ｐゴシック" panose="020B0600070205080204" pitchFamily="50" charset="-128"/>
                  </a:rPr>
                  <a:t>ー</a:t>
                </a:r>
              </a:p>
            </p:txBody>
          </p:sp>
        </p:grpSp>
      </p:grpSp>
      <p:grpSp>
        <p:nvGrpSpPr>
          <p:cNvPr id="11312" name="Group 48"/>
          <p:cNvGrpSpPr>
            <a:grpSpLocks/>
          </p:cNvGrpSpPr>
          <p:nvPr/>
        </p:nvGrpSpPr>
        <p:grpSpPr bwMode="auto">
          <a:xfrm>
            <a:off x="4398963" y="2936875"/>
            <a:ext cx="863600" cy="431800"/>
            <a:chOff x="431" y="3385"/>
            <a:chExt cx="771" cy="453"/>
          </a:xfrm>
        </p:grpSpPr>
        <p:sp>
          <p:nvSpPr>
            <p:cNvPr id="1036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884" y="3385"/>
              <a:ext cx="318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10365" name="WordArt 50"/>
            <p:cNvSpPr>
              <a:spLocks noChangeArrowheads="1" noChangeShapeType="1" noTextEdit="1"/>
            </p:cNvSpPr>
            <p:nvPr/>
          </p:nvSpPr>
          <p:spPr bwMode="auto">
            <a:xfrm>
              <a:off x="431" y="3385"/>
              <a:ext cx="272" cy="3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10366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748" y="3657"/>
              <a:ext cx="91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8" name="グループ化 7"/>
          <p:cNvGrpSpPr>
            <a:grpSpLocks/>
          </p:cNvGrpSpPr>
          <p:nvPr/>
        </p:nvGrpSpPr>
        <p:grpSpPr bwMode="auto">
          <a:xfrm>
            <a:off x="1941513" y="3325813"/>
            <a:ext cx="5305425" cy="3054350"/>
            <a:chOff x="1941361" y="3325293"/>
            <a:chExt cx="5306013" cy="3054870"/>
          </a:xfrm>
        </p:grpSpPr>
        <p:grpSp>
          <p:nvGrpSpPr>
            <p:cNvPr id="10346" name="Group 13"/>
            <p:cNvGrpSpPr>
              <a:grpSpLocks/>
            </p:cNvGrpSpPr>
            <p:nvPr/>
          </p:nvGrpSpPr>
          <p:grpSpPr bwMode="auto">
            <a:xfrm rot="-2236217">
              <a:off x="1941361" y="3325293"/>
              <a:ext cx="533400" cy="561975"/>
              <a:chOff x="2018" y="2160"/>
              <a:chExt cx="499" cy="454"/>
            </a:xfrm>
          </p:grpSpPr>
          <p:sp>
            <p:nvSpPr>
              <p:cNvPr id="10362" name="Oval 14"/>
              <p:cNvSpPr>
                <a:spLocks noChangeArrowheads="1"/>
              </p:cNvSpPr>
              <p:nvPr/>
            </p:nvSpPr>
            <p:spPr bwMode="auto">
              <a:xfrm>
                <a:off x="2018" y="2160"/>
                <a:ext cx="499" cy="454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63" name="Oval 15"/>
              <p:cNvSpPr>
                <a:spLocks noChangeArrowheads="1"/>
              </p:cNvSpPr>
              <p:nvPr/>
            </p:nvSpPr>
            <p:spPr bwMode="auto">
              <a:xfrm>
                <a:off x="2336" y="2205"/>
                <a:ext cx="135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47" name="Group 23"/>
            <p:cNvGrpSpPr>
              <a:grpSpLocks/>
            </p:cNvGrpSpPr>
            <p:nvPr/>
          </p:nvGrpSpPr>
          <p:grpSpPr bwMode="auto">
            <a:xfrm rot="2825279">
              <a:off x="4968875" y="5408613"/>
              <a:ext cx="1079500" cy="863600"/>
              <a:chOff x="3515" y="1253"/>
              <a:chExt cx="680" cy="544"/>
            </a:xfrm>
          </p:grpSpPr>
          <p:sp>
            <p:nvSpPr>
              <p:cNvPr id="10360" name="Oval 24"/>
              <p:cNvSpPr>
                <a:spLocks noChangeArrowheads="1"/>
              </p:cNvSpPr>
              <p:nvPr/>
            </p:nvSpPr>
            <p:spPr bwMode="auto">
              <a:xfrm>
                <a:off x="3515" y="1253"/>
                <a:ext cx="590" cy="5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61" name="Oval 25"/>
              <p:cNvSpPr>
                <a:spLocks noChangeArrowheads="1"/>
              </p:cNvSpPr>
              <p:nvPr/>
            </p:nvSpPr>
            <p:spPr bwMode="auto">
              <a:xfrm>
                <a:off x="4059" y="1344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48" name="Group 52"/>
            <p:cNvGrpSpPr>
              <a:grpSpLocks/>
            </p:cNvGrpSpPr>
            <p:nvPr/>
          </p:nvGrpSpPr>
          <p:grpSpPr bwMode="auto">
            <a:xfrm rot="2825279">
              <a:off x="4032250" y="4041775"/>
              <a:ext cx="1079500" cy="863600"/>
              <a:chOff x="3515" y="1253"/>
              <a:chExt cx="680" cy="544"/>
            </a:xfrm>
          </p:grpSpPr>
          <p:sp>
            <p:nvSpPr>
              <p:cNvPr id="10358" name="Oval 53"/>
              <p:cNvSpPr>
                <a:spLocks noChangeArrowheads="1"/>
              </p:cNvSpPr>
              <p:nvPr/>
            </p:nvSpPr>
            <p:spPr bwMode="auto">
              <a:xfrm>
                <a:off x="3515" y="1253"/>
                <a:ext cx="590" cy="5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59" name="Oval 54"/>
              <p:cNvSpPr>
                <a:spLocks noChangeArrowheads="1"/>
              </p:cNvSpPr>
              <p:nvPr/>
            </p:nvSpPr>
            <p:spPr bwMode="auto">
              <a:xfrm>
                <a:off x="4059" y="1344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49" name="Group 55"/>
            <p:cNvGrpSpPr>
              <a:grpSpLocks/>
            </p:cNvGrpSpPr>
            <p:nvPr/>
          </p:nvGrpSpPr>
          <p:grpSpPr bwMode="auto">
            <a:xfrm rot="2825279">
              <a:off x="6275824" y="3999356"/>
              <a:ext cx="1079500" cy="863600"/>
              <a:chOff x="3515" y="1253"/>
              <a:chExt cx="680" cy="544"/>
            </a:xfrm>
          </p:grpSpPr>
          <p:sp>
            <p:nvSpPr>
              <p:cNvPr id="10356" name="Oval 56"/>
              <p:cNvSpPr>
                <a:spLocks noChangeArrowheads="1"/>
              </p:cNvSpPr>
              <p:nvPr/>
            </p:nvSpPr>
            <p:spPr bwMode="auto">
              <a:xfrm>
                <a:off x="3515" y="1253"/>
                <a:ext cx="590" cy="5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57" name="Oval 57"/>
              <p:cNvSpPr>
                <a:spLocks noChangeArrowheads="1"/>
              </p:cNvSpPr>
              <p:nvPr/>
            </p:nvSpPr>
            <p:spPr bwMode="auto">
              <a:xfrm>
                <a:off x="4059" y="1344"/>
                <a:ext cx="136" cy="13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50" name="Group 70"/>
            <p:cNvGrpSpPr>
              <a:grpSpLocks/>
            </p:cNvGrpSpPr>
            <p:nvPr/>
          </p:nvGrpSpPr>
          <p:grpSpPr bwMode="auto">
            <a:xfrm rot="2284941">
              <a:off x="3348038" y="4005263"/>
              <a:ext cx="576262" cy="576262"/>
              <a:chOff x="2018" y="2160"/>
              <a:chExt cx="499" cy="454"/>
            </a:xfrm>
          </p:grpSpPr>
          <p:sp>
            <p:nvSpPr>
              <p:cNvPr id="10354" name="Oval 71"/>
              <p:cNvSpPr>
                <a:spLocks noChangeArrowheads="1"/>
              </p:cNvSpPr>
              <p:nvPr/>
            </p:nvSpPr>
            <p:spPr bwMode="auto">
              <a:xfrm>
                <a:off x="2018" y="2160"/>
                <a:ext cx="499" cy="454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55" name="Oval 72"/>
              <p:cNvSpPr>
                <a:spLocks noChangeArrowheads="1"/>
              </p:cNvSpPr>
              <p:nvPr/>
            </p:nvSpPr>
            <p:spPr bwMode="auto">
              <a:xfrm>
                <a:off x="2336" y="2205"/>
                <a:ext cx="135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351" name="Group 73"/>
            <p:cNvGrpSpPr>
              <a:grpSpLocks/>
            </p:cNvGrpSpPr>
            <p:nvPr/>
          </p:nvGrpSpPr>
          <p:grpSpPr bwMode="auto">
            <a:xfrm rot="8309884">
              <a:off x="5940425" y="3357563"/>
              <a:ext cx="576263" cy="576262"/>
              <a:chOff x="2018" y="2160"/>
              <a:chExt cx="499" cy="454"/>
            </a:xfrm>
          </p:grpSpPr>
          <p:sp>
            <p:nvSpPr>
              <p:cNvPr id="10352" name="Oval 74"/>
              <p:cNvSpPr>
                <a:spLocks noChangeArrowheads="1"/>
              </p:cNvSpPr>
              <p:nvPr/>
            </p:nvSpPr>
            <p:spPr bwMode="auto">
              <a:xfrm>
                <a:off x="2018" y="2160"/>
                <a:ext cx="499" cy="454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53" name="Oval 75"/>
              <p:cNvSpPr>
                <a:spLocks noChangeArrowheads="1"/>
              </p:cNvSpPr>
              <p:nvPr/>
            </p:nvSpPr>
            <p:spPr bwMode="auto">
              <a:xfrm>
                <a:off x="2336" y="2205"/>
                <a:ext cx="135" cy="13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11340" name="WordArt 76"/>
          <p:cNvSpPr>
            <a:spLocks noChangeArrowheads="1" noChangeShapeType="1" noTextEdit="1"/>
          </p:cNvSpPr>
          <p:nvPr/>
        </p:nvSpPr>
        <p:spPr bwMode="auto">
          <a:xfrm>
            <a:off x="1114425" y="404813"/>
            <a:ext cx="7310438" cy="719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水溶液だから元々水分子はたくさんある</a:t>
            </a:r>
          </a:p>
        </p:txBody>
      </p:sp>
      <p:sp>
        <p:nvSpPr>
          <p:cNvPr id="11341" name="WordArt 77"/>
          <p:cNvSpPr>
            <a:spLocks noChangeArrowheads="1" noChangeShapeType="1" noTextEdit="1"/>
          </p:cNvSpPr>
          <p:nvPr/>
        </p:nvSpPr>
        <p:spPr bwMode="auto">
          <a:xfrm>
            <a:off x="1908175" y="1268413"/>
            <a:ext cx="2897188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ＭＳ Ｐゴシック" panose="020B0600070205080204" pitchFamily="50" charset="-128"/>
              </a:rPr>
              <a:t>中和後に残ったイオンは</a:t>
            </a:r>
          </a:p>
        </p:txBody>
      </p:sp>
      <p:grpSp>
        <p:nvGrpSpPr>
          <p:cNvPr id="5" name="グループ化 4"/>
          <p:cNvGrpSpPr>
            <a:grpSpLocks/>
          </p:cNvGrpSpPr>
          <p:nvPr/>
        </p:nvGrpSpPr>
        <p:grpSpPr bwMode="auto">
          <a:xfrm>
            <a:off x="738188" y="2125663"/>
            <a:ext cx="7805737" cy="4327525"/>
            <a:chOff x="737537" y="2125271"/>
            <a:chExt cx="7806191" cy="4327917"/>
          </a:xfrm>
        </p:grpSpPr>
        <p:grpSp>
          <p:nvGrpSpPr>
            <p:cNvPr id="10258" name="Group 35"/>
            <p:cNvGrpSpPr>
              <a:grpSpLocks/>
            </p:cNvGrpSpPr>
            <p:nvPr/>
          </p:nvGrpSpPr>
          <p:grpSpPr bwMode="auto">
            <a:xfrm rot="-1396163">
              <a:off x="3165806" y="2365244"/>
              <a:ext cx="1223962" cy="792163"/>
              <a:chOff x="2835" y="1479"/>
              <a:chExt cx="771" cy="499"/>
            </a:xfrm>
          </p:grpSpPr>
          <p:sp>
            <p:nvSpPr>
              <p:cNvPr id="10343" name="Oval 36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44" name="Oval 37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45" name="Oval 38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59" name="Group 39"/>
            <p:cNvGrpSpPr>
              <a:grpSpLocks/>
            </p:cNvGrpSpPr>
            <p:nvPr/>
          </p:nvGrpSpPr>
          <p:grpSpPr bwMode="auto">
            <a:xfrm rot="1739342">
              <a:off x="6588125" y="2708275"/>
              <a:ext cx="1223963" cy="792163"/>
              <a:chOff x="2835" y="1479"/>
              <a:chExt cx="771" cy="499"/>
            </a:xfrm>
          </p:grpSpPr>
          <p:sp>
            <p:nvSpPr>
              <p:cNvPr id="10340" name="Oval 40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41" name="Oval 41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42" name="Oval 42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0" name="Group 58"/>
            <p:cNvGrpSpPr>
              <a:grpSpLocks/>
            </p:cNvGrpSpPr>
            <p:nvPr/>
          </p:nvGrpSpPr>
          <p:grpSpPr bwMode="auto">
            <a:xfrm rot="3718103">
              <a:off x="1908176" y="4115360"/>
              <a:ext cx="1223963" cy="792163"/>
              <a:chOff x="2835" y="1479"/>
              <a:chExt cx="771" cy="499"/>
            </a:xfrm>
          </p:grpSpPr>
          <p:sp>
            <p:nvSpPr>
              <p:cNvPr id="10337" name="Oval 59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8" name="Oval 60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9" name="Oval 61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1" name="Group 62"/>
            <p:cNvGrpSpPr>
              <a:grpSpLocks/>
            </p:cNvGrpSpPr>
            <p:nvPr/>
          </p:nvGrpSpPr>
          <p:grpSpPr bwMode="auto">
            <a:xfrm>
              <a:off x="4914900" y="4416110"/>
              <a:ext cx="1223962" cy="792162"/>
              <a:chOff x="2835" y="1479"/>
              <a:chExt cx="771" cy="499"/>
            </a:xfrm>
          </p:grpSpPr>
          <p:sp>
            <p:nvSpPr>
              <p:cNvPr id="10334" name="Oval 63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5" name="Oval 64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6" name="Oval 65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2" name="Group 78"/>
            <p:cNvGrpSpPr>
              <a:grpSpLocks/>
            </p:cNvGrpSpPr>
            <p:nvPr/>
          </p:nvGrpSpPr>
          <p:grpSpPr bwMode="auto">
            <a:xfrm rot="-2376335">
              <a:off x="3132138" y="5229225"/>
              <a:ext cx="1223962" cy="792163"/>
              <a:chOff x="2835" y="1479"/>
              <a:chExt cx="771" cy="499"/>
            </a:xfrm>
          </p:grpSpPr>
          <p:sp>
            <p:nvSpPr>
              <p:cNvPr id="10331" name="Oval 79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2" name="Oval 80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3" name="Oval 81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3" name="Group 82"/>
            <p:cNvGrpSpPr>
              <a:grpSpLocks/>
            </p:cNvGrpSpPr>
            <p:nvPr/>
          </p:nvGrpSpPr>
          <p:grpSpPr bwMode="auto">
            <a:xfrm rot="2126807">
              <a:off x="7319765" y="3450066"/>
              <a:ext cx="1223963" cy="792162"/>
              <a:chOff x="2835" y="1479"/>
              <a:chExt cx="771" cy="499"/>
            </a:xfrm>
          </p:grpSpPr>
          <p:sp>
            <p:nvSpPr>
              <p:cNvPr id="10328" name="Oval 83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9" name="Oval 84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30" name="Oval 85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4" name="Group 86"/>
            <p:cNvGrpSpPr>
              <a:grpSpLocks/>
            </p:cNvGrpSpPr>
            <p:nvPr/>
          </p:nvGrpSpPr>
          <p:grpSpPr bwMode="auto">
            <a:xfrm>
              <a:off x="900113" y="4221163"/>
              <a:ext cx="1223962" cy="792162"/>
              <a:chOff x="2835" y="1479"/>
              <a:chExt cx="771" cy="499"/>
            </a:xfrm>
          </p:grpSpPr>
          <p:sp>
            <p:nvSpPr>
              <p:cNvPr id="10325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6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7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5" name="Group 90"/>
            <p:cNvGrpSpPr>
              <a:grpSpLocks/>
            </p:cNvGrpSpPr>
            <p:nvPr/>
          </p:nvGrpSpPr>
          <p:grpSpPr bwMode="auto">
            <a:xfrm>
              <a:off x="2987675" y="4508500"/>
              <a:ext cx="1223963" cy="792163"/>
              <a:chOff x="2835" y="1479"/>
              <a:chExt cx="771" cy="499"/>
            </a:xfrm>
          </p:grpSpPr>
          <p:sp>
            <p:nvSpPr>
              <p:cNvPr id="10322" name="Oval 91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3" name="Oval 92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4" name="Oval 93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6" name="Group 94"/>
            <p:cNvGrpSpPr>
              <a:grpSpLocks/>
            </p:cNvGrpSpPr>
            <p:nvPr/>
          </p:nvGrpSpPr>
          <p:grpSpPr bwMode="auto">
            <a:xfrm>
              <a:off x="3924300" y="5661025"/>
              <a:ext cx="1223963" cy="792163"/>
              <a:chOff x="2835" y="1479"/>
              <a:chExt cx="771" cy="499"/>
            </a:xfrm>
          </p:grpSpPr>
          <p:sp>
            <p:nvSpPr>
              <p:cNvPr id="10319" name="Oval 95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0" name="Oval 96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21" name="Oval 97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7" name="Group 98"/>
            <p:cNvGrpSpPr>
              <a:grpSpLocks/>
            </p:cNvGrpSpPr>
            <p:nvPr/>
          </p:nvGrpSpPr>
          <p:grpSpPr bwMode="auto">
            <a:xfrm>
              <a:off x="827088" y="5589588"/>
              <a:ext cx="1223962" cy="792162"/>
              <a:chOff x="2835" y="1479"/>
              <a:chExt cx="771" cy="499"/>
            </a:xfrm>
          </p:grpSpPr>
          <p:sp>
            <p:nvSpPr>
              <p:cNvPr id="10316" name="Oval 99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7" name="Oval 100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8" name="Oval 101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8" name="Group 102"/>
            <p:cNvGrpSpPr>
              <a:grpSpLocks/>
            </p:cNvGrpSpPr>
            <p:nvPr/>
          </p:nvGrpSpPr>
          <p:grpSpPr bwMode="auto">
            <a:xfrm>
              <a:off x="2129902" y="2325562"/>
              <a:ext cx="1223963" cy="792162"/>
              <a:chOff x="2835" y="1479"/>
              <a:chExt cx="771" cy="499"/>
            </a:xfrm>
          </p:grpSpPr>
          <p:sp>
            <p:nvSpPr>
              <p:cNvPr id="10313" name="Oval 103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4" name="Oval 104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5" name="Oval 105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69" name="Group 106"/>
            <p:cNvGrpSpPr>
              <a:grpSpLocks/>
            </p:cNvGrpSpPr>
            <p:nvPr/>
          </p:nvGrpSpPr>
          <p:grpSpPr bwMode="auto">
            <a:xfrm>
              <a:off x="3924300" y="4941888"/>
              <a:ext cx="1223963" cy="792162"/>
              <a:chOff x="2835" y="1479"/>
              <a:chExt cx="771" cy="499"/>
            </a:xfrm>
          </p:grpSpPr>
          <p:sp>
            <p:nvSpPr>
              <p:cNvPr id="10310" name="Oval 10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1" name="Oval 10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12" name="Oval 10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0" name="Group 110"/>
            <p:cNvGrpSpPr>
              <a:grpSpLocks/>
            </p:cNvGrpSpPr>
            <p:nvPr/>
          </p:nvGrpSpPr>
          <p:grpSpPr bwMode="auto">
            <a:xfrm>
              <a:off x="6155531" y="5589588"/>
              <a:ext cx="1223962" cy="792162"/>
              <a:chOff x="2835" y="1479"/>
              <a:chExt cx="771" cy="499"/>
            </a:xfrm>
          </p:grpSpPr>
          <p:sp>
            <p:nvSpPr>
              <p:cNvPr id="10307" name="Oval 111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8" name="Oval 112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9" name="Oval 113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1" name="Group 114"/>
            <p:cNvGrpSpPr>
              <a:grpSpLocks/>
            </p:cNvGrpSpPr>
            <p:nvPr/>
          </p:nvGrpSpPr>
          <p:grpSpPr bwMode="auto">
            <a:xfrm rot="1454285">
              <a:off x="4948478" y="3680089"/>
              <a:ext cx="1223963" cy="792163"/>
              <a:chOff x="2835" y="1479"/>
              <a:chExt cx="771" cy="499"/>
            </a:xfrm>
          </p:grpSpPr>
          <p:sp>
            <p:nvSpPr>
              <p:cNvPr id="10304" name="Oval 115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5" name="Oval 116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6" name="Oval 117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2" name="Group 118"/>
            <p:cNvGrpSpPr>
              <a:grpSpLocks/>
            </p:cNvGrpSpPr>
            <p:nvPr/>
          </p:nvGrpSpPr>
          <p:grpSpPr bwMode="auto">
            <a:xfrm rot="-2022864">
              <a:off x="5724525" y="4797425"/>
              <a:ext cx="1223963" cy="792163"/>
              <a:chOff x="2835" y="1479"/>
              <a:chExt cx="771" cy="499"/>
            </a:xfrm>
          </p:grpSpPr>
          <p:sp>
            <p:nvSpPr>
              <p:cNvPr id="10301" name="Oval 119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2" name="Oval 120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3" name="Oval 121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3" name="Group 86"/>
            <p:cNvGrpSpPr>
              <a:grpSpLocks/>
            </p:cNvGrpSpPr>
            <p:nvPr/>
          </p:nvGrpSpPr>
          <p:grpSpPr bwMode="auto">
            <a:xfrm rot="1365743">
              <a:off x="964598" y="2446110"/>
              <a:ext cx="1223962" cy="792162"/>
              <a:chOff x="2835" y="1479"/>
              <a:chExt cx="771" cy="499"/>
            </a:xfrm>
          </p:grpSpPr>
          <p:sp>
            <p:nvSpPr>
              <p:cNvPr id="10298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9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300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4" name="Group 86"/>
            <p:cNvGrpSpPr>
              <a:grpSpLocks/>
            </p:cNvGrpSpPr>
            <p:nvPr/>
          </p:nvGrpSpPr>
          <p:grpSpPr bwMode="auto">
            <a:xfrm rot="4933089">
              <a:off x="2305844" y="3220312"/>
              <a:ext cx="1223962" cy="792162"/>
              <a:chOff x="2835" y="1479"/>
              <a:chExt cx="771" cy="499"/>
            </a:xfrm>
          </p:grpSpPr>
          <p:sp>
            <p:nvSpPr>
              <p:cNvPr id="10295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6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7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5" name="Group 86"/>
            <p:cNvGrpSpPr>
              <a:grpSpLocks/>
            </p:cNvGrpSpPr>
            <p:nvPr/>
          </p:nvGrpSpPr>
          <p:grpSpPr bwMode="auto">
            <a:xfrm rot="-2261869">
              <a:off x="737537" y="3295131"/>
              <a:ext cx="1223962" cy="792162"/>
              <a:chOff x="2835" y="1479"/>
              <a:chExt cx="771" cy="499"/>
            </a:xfrm>
          </p:grpSpPr>
          <p:sp>
            <p:nvSpPr>
              <p:cNvPr id="10292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3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4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6" name="Group 86"/>
            <p:cNvGrpSpPr>
              <a:grpSpLocks/>
            </p:cNvGrpSpPr>
            <p:nvPr/>
          </p:nvGrpSpPr>
          <p:grpSpPr bwMode="auto">
            <a:xfrm rot="10219881">
              <a:off x="3276267" y="3260251"/>
              <a:ext cx="1223962" cy="792162"/>
              <a:chOff x="2835" y="1479"/>
              <a:chExt cx="771" cy="499"/>
            </a:xfrm>
          </p:grpSpPr>
          <p:sp>
            <p:nvSpPr>
              <p:cNvPr id="10289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0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91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7" name="Group 86"/>
            <p:cNvGrpSpPr>
              <a:grpSpLocks/>
            </p:cNvGrpSpPr>
            <p:nvPr/>
          </p:nvGrpSpPr>
          <p:grpSpPr bwMode="auto">
            <a:xfrm rot="-9251252">
              <a:off x="5146675" y="2472954"/>
              <a:ext cx="1223962" cy="792162"/>
              <a:chOff x="2835" y="1479"/>
              <a:chExt cx="771" cy="499"/>
            </a:xfrm>
          </p:grpSpPr>
          <p:sp>
            <p:nvSpPr>
              <p:cNvPr id="10286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7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8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8" name="Group 86"/>
            <p:cNvGrpSpPr>
              <a:grpSpLocks/>
            </p:cNvGrpSpPr>
            <p:nvPr/>
          </p:nvGrpSpPr>
          <p:grpSpPr bwMode="auto">
            <a:xfrm rot="2863451">
              <a:off x="7312563" y="2341171"/>
              <a:ext cx="1223962" cy="792162"/>
              <a:chOff x="2835" y="1479"/>
              <a:chExt cx="771" cy="499"/>
            </a:xfrm>
          </p:grpSpPr>
          <p:sp>
            <p:nvSpPr>
              <p:cNvPr id="10283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4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5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10279" name="Group 86"/>
            <p:cNvGrpSpPr>
              <a:grpSpLocks/>
            </p:cNvGrpSpPr>
            <p:nvPr/>
          </p:nvGrpSpPr>
          <p:grpSpPr bwMode="auto">
            <a:xfrm rot="-821374">
              <a:off x="7080905" y="4323491"/>
              <a:ext cx="1223962" cy="792162"/>
              <a:chOff x="2835" y="1479"/>
              <a:chExt cx="771" cy="499"/>
            </a:xfrm>
          </p:grpSpPr>
          <p:sp>
            <p:nvSpPr>
              <p:cNvPr id="10280" name="Oval 87"/>
              <p:cNvSpPr>
                <a:spLocks noChangeArrowheads="1"/>
              </p:cNvSpPr>
              <p:nvPr/>
            </p:nvSpPr>
            <p:spPr bwMode="auto">
              <a:xfrm>
                <a:off x="2835" y="1661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1" name="Oval 88"/>
              <p:cNvSpPr>
                <a:spLocks noChangeArrowheads="1"/>
              </p:cNvSpPr>
              <p:nvPr/>
            </p:nvSpPr>
            <p:spPr bwMode="auto">
              <a:xfrm>
                <a:off x="3016" y="1479"/>
                <a:ext cx="408" cy="36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10282" name="Oval 89"/>
              <p:cNvSpPr>
                <a:spLocks noChangeArrowheads="1"/>
              </p:cNvSpPr>
              <p:nvPr/>
            </p:nvSpPr>
            <p:spPr bwMode="auto">
              <a:xfrm>
                <a:off x="3288" y="1570"/>
                <a:ext cx="318" cy="317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cxnSp>
        <p:nvCxnSpPr>
          <p:cNvPr id="10256" name="直線コネクタ 3"/>
          <p:cNvCxnSpPr>
            <a:cxnSpLocks noChangeShapeType="1"/>
          </p:cNvCxnSpPr>
          <p:nvPr/>
        </p:nvCxnSpPr>
        <p:spPr bwMode="auto">
          <a:xfrm>
            <a:off x="827088" y="2230438"/>
            <a:ext cx="77152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cxnSp>
      <p:sp>
        <p:nvSpPr>
          <p:cNvPr id="144" name="WordArt 77"/>
          <p:cNvSpPr>
            <a:spLocks noChangeArrowheads="1" noChangeShapeType="1" noTextEdit="1"/>
          </p:cNvSpPr>
          <p:nvPr/>
        </p:nvSpPr>
        <p:spPr bwMode="auto">
          <a:xfrm>
            <a:off x="5603875" y="1268413"/>
            <a:ext cx="2327275" cy="873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latin typeface="ＭＳ Ｐゴシック" panose="020B0600070205080204" pitchFamily="50" charset="-128"/>
              </a:rPr>
              <a:t>食塩水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4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7e65ee514c09c852487cd62e395a92948dccf32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</TotalTime>
  <Words>252</Words>
  <Application>Microsoft Office PowerPoint</Application>
  <PresentationFormat>画面に合わせる (4:3)</PresentationFormat>
  <Paragraphs>140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Arial</vt:lpstr>
      <vt:lpstr>ＭＳ Ｐゴシック</vt:lpstr>
      <vt:lpstr>Calibri</vt:lpstr>
      <vt:lpstr>標準デザイン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水がなくなり食塩全部が結晶に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chuwa</dc:title>
  <dc:creator>柏市教育研究所</dc:creator>
  <cp:lastModifiedBy>柏市立教育研究所</cp:lastModifiedBy>
  <cp:revision>115</cp:revision>
  <dcterms:created xsi:type="dcterms:W3CDTF">2011-11-10T00:31:00Z</dcterms:created>
  <dcterms:modified xsi:type="dcterms:W3CDTF">2020-12-07T06:43:24Z</dcterms:modified>
</cp:coreProperties>
</file>