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4F9AF8-6B57-4F69-8939-8D13EFF50E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0490-9DD9-4DED-9496-5A7282D063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6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59637-5A02-4D18-BD11-623E96D35F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936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CA3F5-6A3C-41BB-8ADF-14AC3FA9DA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30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0BC4B-312E-4E11-8B63-398468ED82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37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97847-4373-4904-A0CD-C62ACD9426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807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414DE-48D6-48BB-8493-4BD1F1C44C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282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30D4B-984E-43F2-AB96-95805DA804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395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2D46F-E60A-4378-999B-55D0099E68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964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4B0FA-C21C-4D58-8EAA-CEF65734C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98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860A-69D4-413D-B115-548B5A9633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45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A8882-4759-4C90-80D7-FF5107FF4C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1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68D203-E1F9-42A2-AFD4-8D9408ACCB1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7175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33375"/>
            <a:ext cx="5400675" cy="1582738"/>
          </a:xfrm>
        </p:spPr>
        <p:txBody>
          <a:bodyPr anchor="ctr"/>
          <a:lstStyle/>
          <a:p>
            <a:r>
              <a:rPr lang="ja-JP" altLang="en-US" sz="9600">
                <a:solidFill>
                  <a:srgbClr val="0000FF"/>
                </a:solidFill>
                <a:ea typeface="HG創英角ﾎﾟｯﾌﾟ体" panose="040B0A09000000000000" pitchFamily="49" charset="-128"/>
              </a:rPr>
              <a:t>地球</a:t>
            </a:r>
            <a:r>
              <a:rPr lang="ja-JP" altLang="en-US" sz="9600">
                <a:ea typeface="HG創英角ﾎﾟｯﾌﾟ体" panose="040B0A09000000000000" pitchFamily="49" charset="-128"/>
              </a:rPr>
              <a:t>と</a:t>
            </a:r>
            <a:r>
              <a:rPr lang="ja-JP" altLang="en-US" sz="9600">
                <a:solidFill>
                  <a:srgbClr val="FFFF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205038"/>
            <a:ext cx="6440487" cy="550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200"/>
              <a:t>どれくらい離れているのだろうか</a:t>
            </a:r>
          </a:p>
        </p:txBody>
      </p:sp>
      <p:sp>
        <p:nvSpPr>
          <p:cNvPr id="2055" name="Oval 6"/>
          <p:cNvSpPr>
            <a:spLocks noChangeArrowheads="1"/>
          </p:cNvSpPr>
          <p:nvPr/>
        </p:nvSpPr>
        <p:spPr bwMode="auto">
          <a:xfrm>
            <a:off x="1116013" y="3644900"/>
            <a:ext cx="2474912" cy="23764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2063" name="Oval 7"/>
          <p:cNvSpPr>
            <a:spLocks noChangeArrowheads="1"/>
          </p:cNvSpPr>
          <p:nvPr/>
        </p:nvSpPr>
        <p:spPr bwMode="auto">
          <a:xfrm>
            <a:off x="6443663" y="3573463"/>
            <a:ext cx="704850" cy="668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1619250" y="4437063"/>
            <a:ext cx="1465263" cy="88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地球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6588125" y="3716338"/>
            <a:ext cx="360363" cy="3857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月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348038" y="5589588"/>
            <a:ext cx="187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直径１２７００ｋｍ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227763" y="4365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直径３４７５ｋｍ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 rot="-892083">
            <a:off x="3851275" y="4292600"/>
            <a:ext cx="2447925" cy="144463"/>
          </a:xfrm>
          <a:prstGeom prst="leftRightArrow">
            <a:avLst>
              <a:gd name="adj1" fmla="val 50000"/>
              <a:gd name="adj2" fmla="val 3389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4643438" y="3860800"/>
            <a:ext cx="79216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？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60" dur="5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5" grpId="0" animBg="1"/>
      <p:bldP spid="2063" grpId="0" animBg="1"/>
      <p:bldP spid="2067" grpId="0"/>
      <p:bldP spid="2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476250"/>
            <a:ext cx="6697662" cy="19446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２０億分の１</a:t>
            </a:r>
            <a:r>
              <a:rPr lang="ja-JP" altLang="en-US"/>
              <a:t>で考えよう。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/>
              <a:t>この模型で地球</a:t>
            </a:r>
            <a:r>
              <a:rPr lang="en-US" altLang="ja-JP"/>
              <a:t>6.5</a:t>
            </a:r>
            <a:r>
              <a:rPr lang="ja-JP" altLang="en-US"/>
              <a:t>ｍｍ、月１</a:t>
            </a:r>
            <a:r>
              <a:rPr lang="en-US" altLang="ja-JP"/>
              <a:t>.7</a:t>
            </a:r>
            <a:r>
              <a:rPr lang="ja-JP" altLang="en-US"/>
              <a:t>ｍｍの直径になる。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/>
              <a:t>では月はどれ位のところを回っているだろうか。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/>
              <a:t>　　　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-396875" y="5661025"/>
            <a:ext cx="1798638" cy="172720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-1476375" y="4724400"/>
            <a:ext cx="4033838" cy="360045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-2557463" y="3716338"/>
            <a:ext cx="6192838" cy="5618162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-3852863" y="2565400"/>
            <a:ext cx="8569326" cy="7777163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-6300788" y="476250"/>
            <a:ext cx="13825538" cy="12098338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-9613900" y="-2043113"/>
            <a:ext cx="20450175" cy="16994188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39750" y="6400800"/>
            <a:ext cx="93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地球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39750" y="5445125"/>
            <a:ext cx="865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月　ア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835150" y="5013325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イ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916238" y="443706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ウ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995738" y="3860800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エ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372225" y="2565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オ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8243888" y="1628775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カ</a:t>
            </a:r>
          </a:p>
        </p:txBody>
      </p:sp>
      <p:sp>
        <p:nvSpPr>
          <p:cNvPr id="4138" name="Oval 7"/>
          <p:cNvSpPr>
            <a:spLocks noChangeArrowheads="1"/>
          </p:cNvSpPr>
          <p:nvPr/>
        </p:nvSpPr>
        <p:spPr bwMode="auto">
          <a:xfrm>
            <a:off x="6156325" y="1557338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619250" y="6165850"/>
            <a:ext cx="7272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/>
              <a:t>月はア～カのどこを回っていると思いますか？</a:t>
            </a:r>
          </a:p>
        </p:txBody>
      </p:sp>
      <p:sp>
        <p:nvSpPr>
          <p:cNvPr id="4140" name="Oval 6"/>
          <p:cNvSpPr>
            <a:spLocks noChangeArrowheads="1"/>
          </p:cNvSpPr>
          <p:nvPr/>
        </p:nvSpPr>
        <p:spPr bwMode="auto">
          <a:xfrm>
            <a:off x="323850" y="6381750"/>
            <a:ext cx="288925" cy="288925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1" name="Oval 6"/>
          <p:cNvSpPr>
            <a:spLocks noChangeArrowheads="1"/>
          </p:cNvSpPr>
          <p:nvPr/>
        </p:nvSpPr>
        <p:spPr bwMode="auto">
          <a:xfrm>
            <a:off x="4067175" y="1484313"/>
            <a:ext cx="288925" cy="288925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2" name="Oval 7"/>
          <p:cNvSpPr>
            <a:spLocks noChangeArrowheads="1"/>
          </p:cNvSpPr>
          <p:nvPr/>
        </p:nvSpPr>
        <p:spPr bwMode="auto">
          <a:xfrm>
            <a:off x="1187450" y="6021388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3" name="Oval 7"/>
          <p:cNvSpPr>
            <a:spLocks noChangeArrowheads="1"/>
          </p:cNvSpPr>
          <p:nvPr/>
        </p:nvSpPr>
        <p:spPr bwMode="auto">
          <a:xfrm>
            <a:off x="2124075" y="5445125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4" name="Oval 7"/>
          <p:cNvSpPr>
            <a:spLocks noChangeArrowheads="1"/>
          </p:cNvSpPr>
          <p:nvPr/>
        </p:nvSpPr>
        <p:spPr bwMode="auto">
          <a:xfrm>
            <a:off x="2987675" y="48688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5" name="Oval 7"/>
          <p:cNvSpPr>
            <a:spLocks noChangeArrowheads="1"/>
          </p:cNvSpPr>
          <p:nvPr/>
        </p:nvSpPr>
        <p:spPr bwMode="auto">
          <a:xfrm>
            <a:off x="39243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6" name="Oval 7"/>
          <p:cNvSpPr>
            <a:spLocks noChangeArrowheads="1"/>
          </p:cNvSpPr>
          <p:nvPr/>
        </p:nvSpPr>
        <p:spPr bwMode="auto">
          <a:xfrm>
            <a:off x="6156325" y="2924175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4147" name="Oval 7"/>
          <p:cNvSpPr>
            <a:spLocks noChangeArrowheads="1"/>
          </p:cNvSpPr>
          <p:nvPr/>
        </p:nvSpPr>
        <p:spPr bwMode="auto">
          <a:xfrm>
            <a:off x="8748713" y="1341438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3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3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30" grpId="0"/>
      <p:bldP spid="4131" grpId="0"/>
      <p:bldP spid="4132" grpId="0"/>
      <p:bldP spid="4133" grpId="0"/>
      <p:bldP spid="4134" grpId="0"/>
      <p:bldP spid="4135" grpId="0"/>
      <p:bldP spid="4136" grpId="0"/>
      <p:bldP spid="4138" grpId="0" animBg="1"/>
      <p:bldP spid="4138" grpId="1" animBg="1"/>
      <p:bldP spid="4139" grpId="0"/>
      <p:bldP spid="4140" grpId="0" animBg="1"/>
      <p:bldP spid="4141" grpId="0" animBg="1"/>
      <p:bldP spid="4141" grpId="1" animBg="1"/>
      <p:bldP spid="4142" grpId="0" animBg="1"/>
      <p:bldP spid="4143" grpId="0" animBg="1"/>
      <p:bldP spid="4144" grpId="0" animBg="1"/>
      <p:bldP spid="4145" grpId="0" animBg="1"/>
      <p:bldP spid="4146" grpId="0" animBg="1"/>
      <p:bldP spid="41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6337300" cy="1597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正解、カ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755650" y="4941888"/>
            <a:ext cx="78486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実際は３８万ｋｍ、地球３０個分離れています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50825" y="6381750"/>
            <a:ext cx="288925" cy="288925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5128" name="Oval 7"/>
          <p:cNvSpPr>
            <a:spLocks noChangeArrowheads="1"/>
          </p:cNvSpPr>
          <p:nvPr/>
        </p:nvSpPr>
        <p:spPr bwMode="auto">
          <a:xfrm>
            <a:off x="8748713" y="141287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395288" y="1484313"/>
            <a:ext cx="8424862" cy="5040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6" grpId="1" animBg="1"/>
      <p:bldP spid="5128" grpId="0" animBg="1"/>
      <p:bldP spid="51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2a8dd72998783b34d6d5b4e65cfa20ba934890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272</TotalTime>
  <Words>101</Words>
  <Application>Microsoft Office PowerPoint</Application>
  <PresentationFormat>画面に合わせる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ＭＳ Ｐ明朝</vt:lpstr>
      <vt:lpstr>HG創英角ﾎﾟｯﾌﾟ体</vt:lpstr>
      <vt:lpstr>かぶ２</vt:lpstr>
      <vt:lpstr>地球と月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地球と月</dc:title>
  <dc:creator>柏市教育研究所</dc:creator>
  <cp:lastModifiedBy>柏市立教育研究所</cp:lastModifiedBy>
  <cp:revision>22</cp:revision>
  <dcterms:created xsi:type="dcterms:W3CDTF">2012-02-02T02:25:09Z</dcterms:created>
  <dcterms:modified xsi:type="dcterms:W3CDTF">2020-12-07T06:43:09Z</dcterms:modified>
</cp:coreProperties>
</file>