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98" r:id="rId3"/>
    <p:sldId id="279" r:id="rId4"/>
    <p:sldId id="308" r:id="rId5"/>
    <p:sldId id="310" r:id="rId6"/>
    <p:sldId id="311" r:id="rId7"/>
    <p:sldId id="265" r:id="rId8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668344" y="3068638"/>
            <a:ext cx="136815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１１３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～１１６ページ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864114" y="188640"/>
            <a:ext cx="1415772" cy="633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未来の自動車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1026" name="Picture 2" descr="X:\□WEB関係\◆自作コンテンツ\①フラッシュコンテンツ\国語\国語PPTFlash\logo\6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464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332656"/>
            <a:ext cx="200054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意見が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141277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異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284439"/>
            <a:ext cx="2000548" cy="3600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なる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1556792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こと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1607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1376239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検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414908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討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293096"/>
            <a:ext cx="110799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とう</a:t>
            </a:r>
          </a:p>
        </p:txBody>
      </p:sp>
    </p:spTree>
    <p:extLst>
      <p:ext uri="{BB962C8B-B14F-4D97-AF65-F5344CB8AC3E}">
        <p14:creationId xmlns:p14="http://schemas.microsoft.com/office/powerpoint/2010/main" val="3505775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口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窓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84784"/>
            <a:ext cx="110799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まど</a:t>
            </a:r>
          </a:p>
        </p:txBody>
      </p:sp>
    </p:spTree>
    <p:extLst>
      <p:ext uri="{BB962C8B-B14F-4D97-AF65-F5344CB8AC3E}">
        <p14:creationId xmlns:p14="http://schemas.microsoft.com/office/powerpoint/2010/main" val="118108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49367" y="188640"/>
            <a:ext cx="2000548" cy="3492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服が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03145" y="3212976"/>
            <a:ext cx="2492990" cy="198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縮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24128" y="3429000"/>
            <a:ext cx="11079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ちぢ</a:t>
            </a: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49367" y="5118977"/>
            <a:ext cx="2000548" cy="1982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む</a:t>
            </a:r>
          </a:p>
        </p:txBody>
      </p:sp>
    </p:spTree>
    <p:extLst>
      <p:ext uri="{BB962C8B-B14F-4D97-AF65-F5344CB8AC3E}">
        <p14:creationId xmlns:p14="http://schemas.microsoft.com/office/powerpoint/2010/main" val="3734971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1376239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軽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414908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傷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861048"/>
            <a:ext cx="1107996" cy="256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しょう</a:t>
            </a:r>
          </a:p>
        </p:txBody>
      </p:sp>
    </p:spTree>
    <p:extLst>
      <p:ext uri="{BB962C8B-B14F-4D97-AF65-F5344CB8AC3E}">
        <p14:creationId xmlns:p14="http://schemas.microsoft.com/office/powerpoint/2010/main" val="3968818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</a:t>
            </a:r>
            <a:r>
              <a:rPr lang="en-US" altLang="ja-JP" sz="1400" dirty="0"/>
              <a:t>6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245</TotalTime>
  <Words>41</Words>
  <Application>Microsoft Office PowerPoint</Application>
  <PresentationFormat>画面に合わせる (4:3)</PresentationFormat>
  <Paragraphs>27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40</cp:revision>
  <dcterms:created xsi:type="dcterms:W3CDTF">2012-05-08T01:43:15Z</dcterms:created>
  <dcterms:modified xsi:type="dcterms:W3CDTF">2016-09-07T02:22:10Z</dcterms:modified>
</cp:coreProperties>
</file>