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279" r:id="rId3"/>
    <p:sldId id="293" r:id="rId4"/>
    <p:sldId id="294" r:id="rId5"/>
    <p:sldId id="295" r:id="rId6"/>
    <p:sldId id="265" r:id="rId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１１０ページ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48561" y="216024"/>
            <a:ext cx="2646878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漢字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の広場③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 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熟語の意味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定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すい</a:t>
            </a:r>
          </a:p>
        </p:txBody>
      </p:sp>
    </p:spTree>
    <p:extLst>
      <p:ext uri="{BB962C8B-B14F-4D97-AF65-F5344CB8AC3E}">
        <p14:creationId xmlns:p14="http://schemas.microsoft.com/office/powerpoint/2010/main" val="3505775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階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段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だん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0445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長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延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えん</a:t>
            </a:r>
          </a:p>
        </p:txBody>
      </p:sp>
    </p:spTree>
    <p:extLst>
      <p:ext uri="{BB962C8B-B14F-4D97-AF65-F5344CB8AC3E}">
        <p14:creationId xmlns:p14="http://schemas.microsoft.com/office/powerpoint/2010/main" val="2450313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収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しゅう</a:t>
            </a:r>
          </a:p>
        </p:txBody>
      </p:sp>
    </p:spTree>
    <p:extLst>
      <p:ext uri="{BB962C8B-B14F-4D97-AF65-F5344CB8AC3E}">
        <p14:creationId xmlns:p14="http://schemas.microsoft.com/office/powerpoint/2010/main" val="140236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207</TotalTime>
  <Words>33</Words>
  <Application>Microsoft Office PowerPoint</Application>
  <PresentationFormat>画面に合わせる (4:3)</PresentationFormat>
  <Paragraphs>22</Paragraphs>
  <Slides>6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33</cp:revision>
  <dcterms:created xsi:type="dcterms:W3CDTF">2012-05-08T01:43:15Z</dcterms:created>
  <dcterms:modified xsi:type="dcterms:W3CDTF">2016-09-07T02:21:39Z</dcterms:modified>
</cp:coreProperties>
</file>