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79" r:id="rId3"/>
    <p:sldId id="308" r:id="rId4"/>
    <p:sldId id="298" r:id="rId5"/>
    <p:sldId id="309" r:id="rId6"/>
    <p:sldId id="300" r:id="rId7"/>
    <p:sldId id="265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１０３ページ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248561" y="188640"/>
            <a:ext cx="2646878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心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を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見せる言葉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00808"/>
            <a:ext cx="1107996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勢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00808"/>
            <a:ext cx="1107996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</a:t>
            </a:r>
          </a:p>
        </p:txBody>
      </p:sp>
    </p:spTree>
    <p:extLst>
      <p:ext uri="{BB962C8B-B14F-4D97-AF65-F5344CB8AC3E}">
        <p14:creationId xmlns:p14="http://schemas.microsoft.com/office/powerpoint/2010/main" val="11810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332656"/>
            <a:ext cx="2000548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とても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92494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困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69160"/>
            <a:ext cx="200054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る</a:t>
            </a: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99695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こま</a:t>
            </a:r>
          </a:p>
        </p:txBody>
      </p:sp>
    </p:spTree>
    <p:extLst>
      <p:ext uri="{BB962C8B-B14F-4D97-AF65-F5344CB8AC3E}">
        <p14:creationId xmlns:p14="http://schemas.microsoft.com/office/powerpoint/2010/main" val="661607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188640"/>
            <a:ext cx="1415772" cy="63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随筆を書こう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662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潔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1425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236</TotalTime>
  <Words>36</Words>
  <Application>Microsoft Office PowerPoint</Application>
  <PresentationFormat>画面に合わせる (4:3)</PresentationFormat>
  <Paragraphs>26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37</cp:revision>
  <dcterms:created xsi:type="dcterms:W3CDTF">2012-05-08T01:43:15Z</dcterms:created>
  <dcterms:modified xsi:type="dcterms:W3CDTF">2016-09-07T02:21:22Z</dcterms:modified>
</cp:coreProperties>
</file>