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79" r:id="rId3"/>
    <p:sldId id="301" r:id="rId4"/>
    <p:sldId id="308" r:id="rId5"/>
    <p:sldId id="296" r:id="rId6"/>
    <p:sldId id="309" r:id="rId7"/>
    <p:sldId id="265" r:id="rId8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2244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>
                <a:solidFill>
                  <a:schemeClr val="accent2"/>
                </a:solidFill>
              </a:rPr>
              <a:t>９６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～９９ページ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248561" y="260648"/>
            <a:ext cx="2646878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敬意を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表す言い方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64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語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敬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84784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けい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577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区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域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05064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いき</a:t>
            </a:r>
          </a:p>
        </p:txBody>
      </p:sp>
    </p:spTree>
    <p:extLst>
      <p:ext uri="{BB962C8B-B14F-4D97-AF65-F5344CB8AC3E}">
        <p14:creationId xmlns:p14="http://schemas.microsoft.com/office/powerpoint/2010/main" val="377714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店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閉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84784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へい</a:t>
            </a:r>
          </a:p>
        </p:txBody>
      </p:sp>
    </p:spTree>
    <p:extLst>
      <p:ext uri="{BB962C8B-B14F-4D97-AF65-F5344CB8AC3E}">
        <p14:creationId xmlns:p14="http://schemas.microsoft.com/office/powerpoint/2010/main" val="215736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49367" y="1916832"/>
            <a:ext cx="2000548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見する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03145" y="44624"/>
            <a:ext cx="2492990" cy="198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拝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24128" y="188641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225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敬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尊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84784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そん</a:t>
            </a:r>
          </a:p>
        </p:txBody>
      </p:sp>
    </p:spTree>
    <p:extLst>
      <p:ext uri="{BB962C8B-B14F-4D97-AF65-F5344CB8AC3E}">
        <p14:creationId xmlns:p14="http://schemas.microsoft.com/office/powerpoint/2010/main" val="69537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</a:t>
            </a:r>
            <a:r>
              <a:rPr lang="en-US" altLang="ja-JP" sz="1400" dirty="0"/>
              <a:t>6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237</TotalTime>
  <Words>37</Words>
  <Application>Microsoft Office PowerPoint</Application>
  <PresentationFormat>画面に合わせる (4:3)</PresentationFormat>
  <Paragraphs>26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38</cp:revision>
  <dcterms:created xsi:type="dcterms:W3CDTF">2012-05-08T01:43:15Z</dcterms:created>
  <dcterms:modified xsi:type="dcterms:W3CDTF">2016-09-07T04:44:25Z</dcterms:modified>
</cp:coreProperties>
</file>