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96" r:id="rId3"/>
    <p:sldId id="279" r:id="rId4"/>
    <p:sldId id="299" r:id="rId5"/>
    <p:sldId id="300" r:id="rId6"/>
    <p:sldId id="298" r:id="rId7"/>
    <p:sldId id="301" r:id="rId8"/>
    <p:sldId id="306" r:id="rId9"/>
    <p:sldId id="302" r:id="rId10"/>
    <p:sldId id="303" r:id="rId11"/>
    <p:sldId id="304" r:id="rId12"/>
    <p:sldId id="305" r:id="rId13"/>
    <p:sldId id="307" r:id="rId14"/>
    <p:sldId id="265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７５～９４ページ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64114" y="936104"/>
            <a:ext cx="1415772" cy="530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川とノリオ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05064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ばん</a:t>
            </a:r>
          </a:p>
        </p:txBody>
      </p:sp>
    </p:spTree>
    <p:extLst>
      <p:ext uri="{BB962C8B-B14F-4D97-AF65-F5344CB8AC3E}">
        <p14:creationId xmlns:p14="http://schemas.microsoft.com/office/powerpoint/2010/main" val="187003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44624"/>
            <a:ext cx="2000548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物を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5" y="3140968"/>
            <a:ext cx="2492990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24128" y="3609020"/>
            <a:ext cx="1107996" cy="10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ほ</a:t>
            </a: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49367" y="4941168"/>
            <a:ext cx="2000548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011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詞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437112"/>
            <a:ext cx="110799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</a:p>
        </p:txBody>
      </p:sp>
    </p:spTree>
    <p:extLst>
      <p:ext uri="{BB962C8B-B14F-4D97-AF65-F5344CB8AC3E}">
        <p14:creationId xmlns:p14="http://schemas.microsoft.com/office/powerpoint/2010/main" val="110031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読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ろう</a:t>
            </a:r>
          </a:p>
        </p:txBody>
      </p:sp>
    </p:spTree>
    <p:extLst>
      <p:ext uri="{BB962C8B-B14F-4D97-AF65-F5344CB8AC3E}">
        <p14:creationId xmlns:p14="http://schemas.microsoft.com/office/powerpoint/2010/main" val="127914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44624"/>
            <a:ext cx="2000548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皿を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5" y="3140968"/>
            <a:ext cx="2492990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24128" y="3356991"/>
            <a:ext cx="1107996" cy="208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49367" y="4941168"/>
            <a:ext cx="2000548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225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背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700808"/>
            <a:ext cx="1107996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44624"/>
            <a:ext cx="2000548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鏡に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5" y="3140968"/>
            <a:ext cx="2492990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映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24128" y="3356991"/>
            <a:ext cx="1107996" cy="208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うつ</a:t>
            </a: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49367" y="4941168"/>
            <a:ext cx="2000548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る</a:t>
            </a:r>
          </a:p>
        </p:txBody>
      </p:sp>
    </p:spTree>
    <p:extLst>
      <p:ext uri="{BB962C8B-B14F-4D97-AF65-F5344CB8AC3E}">
        <p14:creationId xmlns:p14="http://schemas.microsoft.com/office/powerpoint/2010/main" val="300358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片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142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332656"/>
            <a:ext cx="200054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ねじを</a:t>
            </a: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92494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69160"/>
            <a:ext cx="200054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く</a:t>
            </a: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429000"/>
            <a:ext cx="1107996" cy="954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160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穴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05064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あな</a:t>
            </a:r>
          </a:p>
        </p:txBody>
      </p:sp>
    </p:spTree>
    <p:extLst>
      <p:ext uri="{BB962C8B-B14F-4D97-AF65-F5344CB8AC3E}">
        <p14:creationId xmlns:p14="http://schemas.microsoft.com/office/powerpoint/2010/main" val="377714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片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453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332656"/>
            <a:ext cx="2000548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下に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6288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垂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356992"/>
            <a:ext cx="2000548" cy="350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らす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132856"/>
            <a:ext cx="1107996" cy="954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</a:t>
            </a:r>
          </a:p>
        </p:txBody>
      </p:sp>
    </p:spTree>
    <p:extLst>
      <p:ext uri="{BB962C8B-B14F-4D97-AF65-F5344CB8AC3E}">
        <p14:creationId xmlns:p14="http://schemas.microsoft.com/office/powerpoint/2010/main" val="342397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243</TotalTime>
  <Words>75</Words>
  <Application>Microsoft Office PowerPoint</Application>
  <PresentationFormat>画面に合わせる (4:3)</PresentationFormat>
  <Paragraphs>58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37</cp:revision>
  <dcterms:created xsi:type="dcterms:W3CDTF">2012-05-08T01:43:15Z</dcterms:created>
  <dcterms:modified xsi:type="dcterms:W3CDTF">2016-09-07T04:43:33Z</dcterms:modified>
</cp:coreProperties>
</file>