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96" r:id="rId3"/>
    <p:sldId id="298" r:id="rId4"/>
    <p:sldId id="279" r:id="rId5"/>
    <p:sldId id="26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６６～６８ページ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432048"/>
            <a:ext cx="1415772" cy="623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春はあけぼの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44624"/>
            <a:ext cx="200054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雨が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5" y="3140968"/>
            <a:ext cx="2492990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3573016"/>
            <a:ext cx="110799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</a:t>
            </a: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49367" y="4941168"/>
            <a:ext cx="2000548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る</a:t>
            </a:r>
          </a:p>
        </p:txBody>
      </p:sp>
    </p:spTree>
    <p:extLst>
      <p:ext uri="{BB962C8B-B14F-4D97-AF65-F5344CB8AC3E}">
        <p14:creationId xmlns:p14="http://schemas.microsoft.com/office/powerpoint/2010/main" val="122225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332656"/>
            <a:ext cx="200054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日が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7728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573016"/>
            <a:ext cx="2000548" cy="3329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れる</a:t>
            </a: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276872"/>
            <a:ext cx="1107996" cy="954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く</a:t>
            </a:r>
          </a:p>
        </p:txBody>
      </p:sp>
    </p:spTree>
    <p:extLst>
      <p:ext uri="{BB962C8B-B14F-4D97-AF65-F5344CB8AC3E}">
        <p14:creationId xmlns:p14="http://schemas.microsoft.com/office/powerpoint/2010/main" val="66160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皿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灰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はい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216</TotalTime>
  <Words>33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34</cp:revision>
  <dcterms:created xsi:type="dcterms:W3CDTF">2012-05-08T01:43:15Z</dcterms:created>
  <dcterms:modified xsi:type="dcterms:W3CDTF">2016-09-07T04:28:31Z</dcterms:modified>
</cp:coreProperties>
</file>