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94" r:id="rId3"/>
    <p:sldId id="279" r:id="rId4"/>
    <p:sldId id="295" r:id="rId5"/>
    <p:sldId id="296" r:id="rId6"/>
    <p:sldId id="297" r:id="rId7"/>
    <p:sldId id="266" r:id="rId8"/>
    <p:sldId id="26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４０～４１ページ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360040"/>
            <a:ext cx="2646878" cy="63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グループ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で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話し合おう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5486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縦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692696"/>
            <a:ext cx="1107996" cy="172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たて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77756" y="2708921"/>
            <a:ext cx="2000548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書き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481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はん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物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宝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0728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たから</a:t>
            </a:r>
          </a:p>
        </p:txBody>
      </p:sp>
    </p:spTree>
    <p:extLst>
      <p:ext uri="{BB962C8B-B14F-4D97-AF65-F5344CB8AC3E}">
        <p14:creationId xmlns:p14="http://schemas.microsoft.com/office/powerpoint/2010/main" val="325792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４７～５２ページ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33008" y="188640"/>
            <a:ext cx="3877985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森林の</a:t>
            </a:r>
            <a:endParaRPr lang="en-US" altLang="ja-JP" sz="8000" b="1" dirty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はたらきと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　健康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00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0728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じょう</a:t>
            </a:r>
          </a:p>
        </p:txBody>
      </p:sp>
    </p:spTree>
    <p:extLst>
      <p:ext uri="{BB962C8B-B14F-4D97-AF65-F5344CB8AC3E}">
        <p14:creationId xmlns:p14="http://schemas.microsoft.com/office/powerpoint/2010/main" val="276643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80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190</TotalTime>
  <Words>42</Words>
  <Application>Microsoft Office PowerPoint</Application>
  <PresentationFormat>画面に合わせる (4:3)</PresentationFormat>
  <Paragraphs>31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30</cp:revision>
  <dcterms:created xsi:type="dcterms:W3CDTF">2012-05-08T01:43:15Z</dcterms:created>
  <dcterms:modified xsi:type="dcterms:W3CDTF">2016-09-07T04:25:59Z</dcterms:modified>
</cp:coreProperties>
</file>