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66" r:id="rId3"/>
    <p:sldId id="283" r:id="rId4"/>
    <p:sldId id="279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65" r:id="rId15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04" autoAdjust="0"/>
  </p:normalViewPr>
  <p:slideViewPr>
    <p:cSldViewPr>
      <p:cViewPr varScale="1">
        <p:scale>
          <a:sx n="73" d="100"/>
          <a:sy n="73" d="100"/>
        </p:scale>
        <p:origin x="-3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6EFE71F-F37E-436D-9C6A-6C7AA7829E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42021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3A3372D-7C8D-461A-A8C2-D4315F47F23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B84D6D2A-1015-423B-82A1-0966B3B70EA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7C8423D-05C8-4375-BAF6-057AF79A4EA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93518-C47C-497D-A775-35BB33A2261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034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FAA2-3812-4952-BBB9-F34ECC8D679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3040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BCD5C-4A66-4B13-BF51-62969E7E8F1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60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3FC8-D7CD-4CE6-BDE7-97F5A31396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045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7AF42-AEA6-4513-B1B0-DE05E2483D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2784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5158F-4941-460B-92F6-8CDC4CD995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713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47CC9-DC68-40F9-B45A-25BF4E76DD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283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6E77-63C4-4A03-9005-0FF315D987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0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874BC-EE70-4A7A-90FC-86841D5F25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065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4F8BC-96DC-4A29-BD83-7D55DBF84B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7436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57466-3B4B-4671-B1B7-1D012AE3DCE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102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526E0E5-2A3A-49BA-B870-03360CF7A0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22440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３７～３８ページ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  <p:sp>
        <p:nvSpPr>
          <p:cNvPr id="2052" name="テキスト ボックス 1"/>
          <p:cNvSpPr txBox="1">
            <a:spLocks noChangeArrowheads="1"/>
          </p:cNvSpPr>
          <p:nvPr/>
        </p:nvSpPr>
        <p:spPr bwMode="auto">
          <a:xfrm>
            <a:off x="2633008" y="0"/>
            <a:ext cx="3877985" cy="6885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漢字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の広場①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>
                <a:latin typeface="HGS教科書体" pitchFamily="18" charset="-128"/>
                <a:ea typeface="HGS教科書体" pitchFamily="18" charset="-128"/>
              </a:rPr>
              <a:t> </a:t>
            </a: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三字以上の</a:t>
            </a:r>
            <a:endParaRPr lang="en-US" altLang="ja-JP" sz="8000" b="1" dirty="0" smtClean="0">
              <a:latin typeface="HGS教科書体" pitchFamily="18" charset="-128"/>
              <a:ea typeface="HGS教科書体" pitchFamily="18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　 熟語の構成</a:t>
            </a:r>
            <a:endParaRPr lang="ja-JP" altLang="en-US" sz="8000" b="1" dirty="0">
              <a:latin typeface="HGS教科書体" pitchFamily="18" charset="-128"/>
              <a:ea typeface="HGS教科書体" pitchFamily="18" charset="-128"/>
            </a:endParaRPr>
          </a:p>
        </p:txBody>
      </p:sp>
      <p:pic>
        <p:nvPicPr>
          <p:cNvPr id="1026" name="Picture 2" descr="X:\□WEB関係\◆自作コンテンツ\①フラッシュコンテンツ\国語\国語PPTFlash\logo\6jo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464" y="549275"/>
            <a:ext cx="76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規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模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365104"/>
            <a:ext cx="1107996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ぼ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534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混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05064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らん</a:t>
            </a:r>
          </a:p>
        </p:txBody>
      </p:sp>
    </p:spTree>
    <p:extLst>
      <p:ext uri="{BB962C8B-B14F-4D97-AF65-F5344CB8AC3E}">
        <p14:creationId xmlns:p14="http://schemas.microsoft.com/office/powerpoint/2010/main" val="2779737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置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処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</a:t>
            </a:r>
          </a:p>
        </p:txBody>
      </p:sp>
    </p:spTree>
    <p:extLst>
      <p:ext uri="{BB962C8B-B14F-4D97-AF65-F5344CB8AC3E}">
        <p14:creationId xmlns:p14="http://schemas.microsoft.com/office/powerpoint/2010/main" val="2265327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方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策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さく</a:t>
            </a:r>
          </a:p>
        </p:txBody>
      </p:sp>
    </p:spTree>
    <p:extLst>
      <p:ext uri="{BB962C8B-B14F-4D97-AF65-F5344CB8AC3E}">
        <p14:creationId xmlns:p14="http://schemas.microsoft.com/office/powerpoint/2010/main" val="14275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熟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3573016"/>
            <a:ext cx="1107996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じゅく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点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呼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401108"/>
            <a:ext cx="1107996" cy="1260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</a:t>
            </a:r>
          </a:p>
        </p:txBody>
      </p:sp>
    </p:spTree>
    <p:extLst>
      <p:ext uri="{BB962C8B-B14F-4D97-AF65-F5344CB8AC3E}">
        <p14:creationId xmlns:p14="http://schemas.microsoft.com/office/powerpoint/2010/main" val="3508522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入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124744"/>
            <a:ext cx="110799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きゅう</a:t>
            </a:r>
          </a:p>
        </p:txBody>
      </p:sp>
    </p:spTree>
    <p:extLst>
      <p:ext uri="{BB962C8B-B14F-4D97-AF65-F5344CB8AC3E}">
        <p14:creationId xmlns:p14="http://schemas.microsoft.com/office/powerpoint/2010/main" val="3505775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国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諸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412776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しょ</a:t>
            </a:r>
          </a:p>
        </p:txBody>
      </p:sp>
    </p:spTree>
    <p:extLst>
      <p:ext uri="{BB962C8B-B14F-4D97-AF65-F5344CB8AC3E}">
        <p14:creationId xmlns:p14="http://schemas.microsoft.com/office/powerpoint/2010/main" val="1513357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力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磁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772816"/>
            <a:ext cx="1107996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じ</a:t>
            </a:r>
          </a:p>
        </p:txBody>
      </p:sp>
    </p:spTree>
    <p:extLst>
      <p:ext uri="{BB962C8B-B14F-4D97-AF65-F5344CB8AC3E}">
        <p14:creationId xmlns:p14="http://schemas.microsoft.com/office/powerpoint/2010/main" val="2741267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合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奏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077072"/>
            <a:ext cx="1107996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そう</a:t>
            </a:r>
          </a:p>
        </p:txBody>
      </p:sp>
    </p:spTree>
    <p:extLst>
      <p:ext uri="{BB962C8B-B14F-4D97-AF65-F5344CB8AC3E}">
        <p14:creationId xmlns:p14="http://schemas.microsoft.com/office/powerpoint/2010/main" val="80636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508077" y="4077072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金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1269305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賃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1268760"/>
            <a:ext cx="110799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ちん</a:t>
            </a:r>
            <a:endParaRPr lang="ja-JP" altLang="en-US" sz="6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816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1"/>
          <p:cNvSpPr txBox="1">
            <a:spLocks noChangeArrowheads="1"/>
          </p:cNvSpPr>
          <p:nvPr/>
        </p:nvSpPr>
        <p:spPr bwMode="auto">
          <a:xfrm>
            <a:off x="3477756" y="1195685"/>
            <a:ext cx="2000548" cy="183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3000" b="1" dirty="0" smtClean="0">
                <a:latin typeface="HGS教科書体" pitchFamily="18" charset="-128"/>
                <a:ea typeface="HGS教科書体" pitchFamily="18" charset="-128"/>
              </a:rPr>
              <a:t>自</a:t>
            </a:r>
            <a:endParaRPr lang="ja-JP" altLang="en-US" sz="13000" b="1" dirty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4099" name="テキスト ボックス 5"/>
          <p:cNvSpPr txBox="1">
            <a:spLocks noChangeArrowheads="1"/>
          </p:cNvSpPr>
          <p:nvPr/>
        </p:nvSpPr>
        <p:spPr bwMode="auto">
          <a:xfrm>
            <a:off x="3231535" y="3969543"/>
            <a:ext cx="249299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5000" b="1" dirty="0" smtClean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己</a:t>
            </a:r>
            <a:endParaRPr lang="ja-JP" altLang="en-US" sz="15000" b="1" dirty="0">
              <a:solidFill>
                <a:srgbClr val="FF0000"/>
              </a:solidFill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5697617" y="4365104"/>
            <a:ext cx="1107996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6000" b="1" dirty="0">
                <a:solidFill>
                  <a:srgbClr val="FF0000"/>
                </a:solidFill>
                <a:latin typeface="HGS教科書体" pitchFamily="18" charset="-128"/>
                <a:ea typeface="HGS教科書体" pitchFamily="18" charset="-128"/>
              </a:rPr>
              <a:t>こ</a:t>
            </a:r>
          </a:p>
        </p:txBody>
      </p:sp>
    </p:spTree>
    <p:extLst>
      <p:ext uri="{BB962C8B-B14F-4D97-AF65-F5344CB8AC3E}">
        <p14:creationId xmlns:p14="http://schemas.microsoft.com/office/powerpoint/2010/main" val="3928895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vert="eaVert" wrap="square">
        <a:spAutoFit/>
      </a:bodyPr>
      <a:lstStyle>
        <a:defPPr algn="ctr" eaLnBrk="1" hangingPunct="1">
          <a:defRPr sz="13000" b="1" dirty="0" smtClean="0">
            <a:latin typeface="HGS教科書体" pitchFamily="18" charset="-128"/>
            <a:ea typeface="HGS教科書体" pitchFamily="18" charset="-128"/>
          </a:defRPr>
        </a:defPPr>
      </a:lstStyle>
    </a:txDef>
  </a:objectDefaults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179</TotalTime>
  <Words>70</Words>
  <Application>Microsoft Office PowerPoint</Application>
  <PresentationFormat>画面に合わせる (4:3)</PresentationFormat>
  <Paragraphs>55</Paragraphs>
  <Slides>14</Slides>
  <Notes>14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01_kenkasita_yama</dc:title>
  <dc:creator>柏市教育研究所</dc:creator>
  <cp:lastModifiedBy>it03</cp:lastModifiedBy>
  <cp:revision>29</cp:revision>
  <dcterms:created xsi:type="dcterms:W3CDTF">2012-05-08T01:43:15Z</dcterms:created>
  <dcterms:modified xsi:type="dcterms:W3CDTF">2016-09-07T04:25:08Z</dcterms:modified>
</cp:coreProperties>
</file>