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79" r:id="rId3"/>
    <p:sldId id="282" r:id="rId4"/>
    <p:sldId id="274" r:id="rId5"/>
    <p:sldId id="266" r:id="rId6"/>
    <p:sldId id="265" r:id="rId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３３～３４ページ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059832" y="404664"/>
            <a:ext cx="3231654" cy="623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学校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案内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 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パンフレットを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　　　作ろう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340768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たん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一列に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70080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139404" y="3429099"/>
            <a:ext cx="2000548" cy="3528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べる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916832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696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47667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割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80728"/>
            <a:ext cx="11079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77756" y="2780929"/>
            <a:ext cx="2000548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err="1" smtClean="0">
                <a:latin typeface="HGS教科書体" pitchFamily="18" charset="-128"/>
                <a:ea typeface="HGS教科書体" pitchFamily="18" charset="-128"/>
              </a:rPr>
              <a:t>り算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39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163</TotalTime>
  <Words>38</Words>
  <Application>Microsoft Office PowerPoint</Application>
  <PresentationFormat>画面に合わせる (4:3)</PresentationFormat>
  <Paragraphs>24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28</cp:revision>
  <dcterms:created xsi:type="dcterms:W3CDTF">2012-05-08T01:43:15Z</dcterms:created>
  <dcterms:modified xsi:type="dcterms:W3CDTF">2016-09-13T06:12:00Z</dcterms:modified>
</cp:coreProperties>
</file>