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9"/>
  </p:notesMasterIdLst>
  <p:sldIdLst>
    <p:sldId id="256" r:id="rId2"/>
    <p:sldId id="266" r:id="rId3"/>
    <p:sldId id="276" r:id="rId4"/>
    <p:sldId id="277" r:id="rId5"/>
    <p:sldId id="279" r:id="rId6"/>
    <p:sldId id="278" r:id="rId7"/>
    <p:sldId id="274" r:id="rId8"/>
    <p:sldId id="271" r:id="rId9"/>
    <p:sldId id="270" r:id="rId10"/>
    <p:sldId id="280" r:id="rId11"/>
    <p:sldId id="281" r:id="rId12"/>
    <p:sldId id="282" r:id="rId13"/>
    <p:sldId id="283" r:id="rId14"/>
    <p:sldId id="284" r:id="rId15"/>
    <p:sldId id="285" r:id="rId16"/>
    <p:sldId id="286" r:id="rId17"/>
    <p:sldId id="265" r:id="rId18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FDA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6" autoAdjust="0"/>
    <p:restoredTop sz="94604" autoAdjust="0"/>
  </p:normalViewPr>
  <p:slideViewPr>
    <p:cSldViewPr>
      <p:cViewPr varScale="1">
        <p:scale>
          <a:sx n="73" d="100"/>
          <a:sy n="73" d="100"/>
        </p:scale>
        <p:origin x="-360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 smtClean="0"/>
              <a:t>マスタ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76EFE71F-F37E-436D-9C6A-6C7AA7829E2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87420219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C3A3372D-7C8D-461A-A8C2-D4315F47F238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10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11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D19E687B-765F-4C01-94A7-B2554FFF496E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12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13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14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15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16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B84D6D2A-1015-423B-82A1-0966B3B70EAB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17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2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3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C3A3372D-7C8D-461A-A8C2-D4315F47F238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4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5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D19E687B-765F-4C01-94A7-B2554FFF496E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6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7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8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9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マスター サブタイトルの書式設定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693518-C47C-497D-A775-35BB33A2261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703454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7AFAA2-3812-4952-BBB9-F34ECC8D679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304017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4BCD5C-4A66-4B13-BF51-62969E7E8F1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97602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3E3FC8-D7CD-4CE6-BDE7-97F5A31396E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5045919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B7AF42-AEA6-4513-B1B0-DE05E2483D8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0727848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85158F-4941-460B-92F6-8CDC4CD9955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087131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747CC9-DC68-40F9-B45A-25BF4E76DD0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828378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656E77-63C4-4A03-9005-0FF315D9871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0043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7874BC-EE70-4A7A-90FC-86841D5F256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506528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74F8BC-96DC-4A29-BD83-7D55DBF84BB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2743678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E57466-3B4B-4671-B1B7-1D012AE3DCE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3910227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D526E0E5-2A3A-49BA-B870-03360CF7A06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  <p:pic>
        <p:nvPicPr>
          <p:cNvPr id="1031" name="Picture 7" descr="kabu1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1013" y="6048375"/>
            <a:ext cx="407987" cy="620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8" descr="kabu2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45513" y="6146800"/>
            <a:ext cx="449262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9" descr="logo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1938" y="6640513"/>
            <a:ext cx="1189037" cy="122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15"/>
          <p:cNvSpPr txBox="1">
            <a:spLocks noChangeArrowheads="1"/>
          </p:cNvSpPr>
          <p:nvPr/>
        </p:nvSpPr>
        <p:spPr bwMode="auto">
          <a:xfrm>
            <a:off x="7812088" y="3068638"/>
            <a:ext cx="1224408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ja-JP" altLang="en-US" sz="1600" b="1" dirty="0" smtClean="0">
                <a:solidFill>
                  <a:schemeClr val="accent2"/>
                </a:solidFill>
              </a:rPr>
              <a:t>１４～１５ページ</a:t>
            </a:r>
            <a:endParaRPr lang="ja-JP" altLang="en-US" sz="1600" b="1" dirty="0">
              <a:solidFill>
                <a:schemeClr val="accent2"/>
              </a:solidFill>
            </a:endParaRPr>
          </a:p>
        </p:txBody>
      </p:sp>
      <p:sp>
        <p:nvSpPr>
          <p:cNvPr id="2052" name="テキスト ボックス 1"/>
          <p:cNvSpPr txBox="1">
            <a:spLocks noChangeArrowheads="1"/>
          </p:cNvSpPr>
          <p:nvPr/>
        </p:nvSpPr>
        <p:spPr bwMode="auto">
          <a:xfrm>
            <a:off x="2448342" y="116632"/>
            <a:ext cx="4247317" cy="67687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8800" b="1" dirty="0" smtClean="0">
                <a:latin typeface="HGS教科書体" pitchFamily="18" charset="-128"/>
                <a:ea typeface="HGS教科書体" pitchFamily="18" charset="-128"/>
              </a:rPr>
              <a:t>考えや意見を</a:t>
            </a:r>
            <a:endParaRPr lang="en-US" altLang="ja-JP" sz="8800" b="1" dirty="0" smtClean="0">
              <a:latin typeface="HGS教科書体" pitchFamily="18" charset="-128"/>
              <a:ea typeface="HGS教科書体" pitchFamily="18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8800" b="1" dirty="0">
                <a:latin typeface="HGS教科書体" pitchFamily="18" charset="-128"/>
                <a:ea typeface="HGS教科書体" pitchFamily="18" charset="-128"/>
              </a:rPr>
              <a:t>　</a:t>
            </a:r>
            <a:r>
              <a:rPr lang="ja-JP" altLang="en-US" sz="8800" b="1" dirty="0" smtClean="0">
                <a:latin typeface="HGS教科書体" pitchFamily="18" charset="-128"/>
                <a:ea typeface="HGS教科書体" pitchFamily="18" charset="-128"/>
              </a:rPr>
              <a:t>ノートに</a:t>
            </a:r>
            <a:endParaRPr lang="en-US" altLang="ja-JP" sz="8800" b="1" dirty="0" smtClean="0">
              <a:latin typeface="HGS教科書体" pitchFamily="18" charset="-128"/>
              <a:ea typeface="HGS教科書体" pitchFamily="18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8800" b="1" dirty="0">
                <a:latin typeface="HGS教科書体" pitchFamily="18" charset="-128"/>
                <a:ea typeface="HGS教科書体" pitchFamily="18" charset="-128"/>
              </a:rPr>
              <a:t>　</a:t>
            </a:r>
            <a:r>
              <a:rPr lang="ja-JP" altLang="en-US" sz="8800" b="1" dirty="0" smtClean="0">
                <a:latin typeface="HGS教科書体" pitchFamily="18" charset="-128"/>
                <a:ea typeface="HGS教科書体" pitchFamily="18" charset="-128"/>
              </a:rPr>
              <a:t>まとめよう</a:t>
            </a:r>
            <a:endParaRPr lang="ja-JP" altLang="en-US" sz="8800" b="1" dirty="0">
              <a:latin typeface="HGS教科書体" pitchFamily="18" charset="-128"/>
              <a:ea typeface="HGS教科書体" pitchFamily="18" charset="-128"/>
            </a:endParaRPr>
          </a:p>
        </p:txBody>
      </p:sp>
      <p:pic>
        <p:nvPicPr>
          <p:cNvPr id="1026" name="Picture 2" descr="X:\□WEB関係\◆自作コンテンツ\①フラッシュコンテンツ\国語\国語PPTFlash\logo\6jou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86464" y="549275"/>
            <a:ext cx="762000" cy="228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477756" y="1195685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保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231535" y="3969543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存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4077072"/>
            <a:ext cx="1107996" cy="19442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ぞん</a:t>
            </a:r>
          </a:p>
        </p:txBody>
      </p:sp>
    </p:spTree>
    <p:extLst>
      <p:ext uri="{BB962C8B-B14F-4D97-AF65-F5344CB8AC3E}">
        <p14:creationId xmlns:p14="http://schemas.microsoft.com/office/powerpoint/2010/main" val="38861588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477756" y="1195685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>
                <a:latin typeface="HGS教科書体" pitchFamily="18" charset="-128"/>
                <a:ea typeface="HGS教科書体" pitchFamily="18" charset="-128"/>
              </a:rPr>
              <a:t>鉄</a:t>
            </a: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231535" y="3969543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棒</a:t>
            </a: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4077072"/>
            <a:ext cx="1107996" cy="19442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ぼう</a:t>
            </a:r>
          </a:p>
        </p:txBody>
      </p:sp>
    </p:spTree>
    <p:extLst>
      <p:ext uri="{BB962C8B-B14F-4D97-AF65-F5344CB8AC3E}">
        <p14:creationId xmlns:p14="http://schemas.microsoft.com/office/powerpoint/2010/main" val="17664712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テキスト ボックス 5"/>
          <p:cNvSpPr txBox="1">
            <a:spLocks noChangeArrowheads="1"/>
          </p:cNvSpPr>
          <p:nvPr/>
        </p:nvSpPr>
        <p:spPr bwMode="auto">
          <a:xfrm>
            <a:off x="5014615" y="404813"/>
            <a:ext cx="2000548" cy="5862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>
                <a:latin typeface="HGS教科書体" pitchFamily="18" charset="-128"/>
                <a:ea typeface="HGS教科書体" pitchFamily="18" charset="-128"/>
              </a:rPr>
              <a:t>辞典で</a:t>
            </a:r>
          </a:p>
        </p:txBody>
      </p:sp>
      <p:sp>
        <p:nvSpPr>
          <p:cNvPr id="5123" name="テキスト ボックス 6"/>
          <p:cNvSpPr txBox="1">
            <a:spLocks noChangeArrowheads="1"/>
          </p:cNvSpPr>
          <p:nvPr/>
        </p:nvSpPr>
        <p:spPr bwMode="auto">
          <a:xfrm>
            <a:off x="1899623" y="2781300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探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124" name="テキスト ボックス 7"/>
          <p:cNvSpPr txBox="1">
            <a:spLocks noChangeArrowheads="1"/>
          </p:cNvSpPr>
          <p:nvPr/>
        </p:nvSpPr>
        <p:spPr bwMode="auto">
          <a:xfrm>
            <a:off x="2211090" y="4899025"/>
            <a:ext cx="2000548" cy="1368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>
                <a:latin typeface="HGS教科書体" pitchFamily="18" charset="-128"/>
                <a:ea typeface="HGS教科書体" pitchFamily="18" charset="-128"/>
              </a:rPr>
              <a:t>す</a:t>
            </a:r>
          </a:p>
        </p:txBody>
      </p:sp>
      <p:sp>
        <p:nvSpPr>
          <p:cNvPr id="9" name="テキスト ボックス 8"/>
          <p:cNvSpPr txBox="1">
            <a:spLocks noChangeArrowheads="1"/>
          </p:cNvSpPr>
          <p:nvPr/>
        </p:nvSpPr>
        <p:spPr bwMode="auto">
          <a:xfrm>
            <a:off x="4013279" y="2906713"/>
            <a:ext cx="1107996" cy="1620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さが</a:t>
            </a:r>
          </a:p>
        </p:txBody>
      </p:sp>
    </p:spTree>
    <p:extLst>
      <p:ext uri="{BB962C8B-B14F-4D97-AF65-F5344CB8AC3E}">
        <p14:creationId xmlns:p14="http://schemas.microsoft.com/office/powerpoint/2010/main" val="37569664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08077" y="4077072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>
                <a:latin typeface="HGS教科書体" pitchFamily="18" charset="-128"/>
                <a:ea typeface="HGS教科書体" pitchFamily="18" charset="-128"/>
              </a:rPr>
              <a:t>場</a:t>
            </a: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231535" y="1269305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砂</a:t>
            </a: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1484784"/>
            <a:ext cx="1107996" cy="17281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すな</a:t>
            </a:r>
          </a:p>
        </p:txBody>
      </p:sp>
    </p:spTree>
    <p:extLst>
      <p:ext uri="{BB962C8B-B14F-4D97-AF65-F5344CB8AC3E}">
        <p14:creationId xmlns:p14="http://schemas.microsoft.com/office/powerpoint/2010/main" val="37671663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08077" y="4077072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機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231535" y="1269305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危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1700808"/>
            <a:ext cx="1107996" cy="10801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き</a:t>
            </a:r>
          </a:p>
        </p:txBody>
      </p:sp>
    </p:spTree>
    <p:extLst>
      <p:ext uri="{BB962C8B-B14F-4D97-AF65-F5344CB8AC3E}">
        <p14:creationId xmlns:p14="http://schemas.microsoft.com/office/powerpoint/2010/main" val="27238576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477756" y="1195685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満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231535" y="3969543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腹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4077072"/>
            <a:ext cx="1107996" cy="19442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ぷく</a:t>
            </a:r>
          </a:p>
        </p:txBody>
      </p:sp>
    </p:spTree>
    <p:extLst>
      <p:ext uri="{BB962C8B-B14F-4D97-AF65-F5344CB8AC3E}">
        <p14:creationId xmlns:p14="http://schemas.microsoft.com/office/powerpoint/2010/main" val="15200416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477756" y="1195685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時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231535" y="3969543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刻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4077072"/>
            <a:ext cx="1107996" cy="19442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こく</a:t>
            </a:r>
          </a:p>
        </p:txBody>
      </p:sp>
    </p:spTree>
    <p:extLst>
      <p:ext uri="{BB962C8B-B14F-4D97-AF65-F5344CB8AC3E}">
        <p14:creationId xmlns:p14="http://schemas.microsoft.com/office/powerpoint/2010/main" val="39321635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468313" y="5949950"/>
            <a:ext cx="712946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ja-JP" sz="1400" dirty="0"/>
              <a:t>Copyright (C) </a:t>
            </a:r>
            <a:r>
              <a:rPr lang="en-US" altLang="ja-JP" sz="1400" dirty="0" smtClean="0"/>
              <a:t>201</a:t>
            </a:r>
            <a:r>
              <a:rPr lang="en-US" altLang="ja-JP" sz="1400" dirty="0"/>
              <a:t>6</a:t>
            </a:r>
            <a:r>
              <a:rPr lang="en-US" altLang="ja-JP" sz="1400" dirty="0" smtClean="0"/>
              <a:t> </a:t>
            </a:r>
            <a:r>
              <a:rPr lang="en-US" altLang="ja-JP" sz="1400" dirty="0"/>
              <a:t>/ </a:t>
            </a:r>
            <a:r>
              <a:rPr lang="ja-JP" altLang="en-US" sz="1400" dirty="0"/>
              <a:t>柏市教育委員会　 </a:t>
            </a:r>
            <a:r>
              <a:rPr lang="en-US" altLang="ja-JP" sz="1400" dirty="0"/>
              <a:t>All Rights Reserved.</a:t>
            </a:r>
            <a:br>
              <a:rPr lang="en-US" altLang="ja-JP" sz="1400" dirty="0"/>
            </a:br>
            <a:endParaRPr lang="en-US" altLang="ja-JP" sz="14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477756" y="1195685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議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231535" y="3969543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論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4077072"/>
            <a:ext cx="1107996" cy="18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ろん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477756" y="1195685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質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231535" y="3969543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疑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4437112"/>
            <a:ext cx="1107996" cy="10801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ぎ</a:t>
            </a:r>
          </a:p>
        </p:txBody>
      </p:sp>
    </p:spTree>
    <p:extLst>
      <p:ext uri="{BB962C8B-B14F-4D97-AF65-F5344CB8AC3E}">
        <p14:creationId xmlns:p14="http://schemas.microsoft.com/office/powerpoint/2010/main" val="8526341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15"/>
          <p:cNvSpPr txBox="1">
            <a:spLocks noChangeArrowheads="1"/>
          </p:cNvSpPr>
          <p:nvPr/>
        </p:nvSpPr>
        <p:spPr bwMode="auto">
          <a:xfrm>
            <a:off x="7812088" y="3068638"/>
            <a:ext cx="1080392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ja-JP" altLang="en-US" sz="1600" b="1" dirty="0" smtClean="0">
                <a:solidFill>
                  <a:schemeClr val="accent2"/>
                </a:solidFill>
              </a:rPr>
              <a:t>１６～２７ページ</a:t>
            </a:r>
            <a:endParaRPr lang="ja-JP" altLang="en-US" sz="1600" b="1" dirty="0">
              <a:solidFill>
                <a:schemeClr val="accent2"/>
              </a:solidFill>
            </a:endParaRPr>
          </a:p>
        </p:txBody>
      </p:sp>
      <p:sp>
        <p:nvSpPr>
          <p:cNvPr id="2052" name="テキスト ボックス 1"/>
          <p:cNvSpPr txBox="1">
            <a:spLocks noChangeArrowheads="1"/>
          </p:cNvSpPr>
          <p:nvPr/>
        </p:nvSpPr>
        <p:spPr bwMode="auto">
          <a:xfrm>
            <a:off x="3125450" y="692696"/>
            <a:ext cx="2893100" cy="58326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8800" b="1" dirty="0" smtClean="0">
                <a:latin typeface="HGS教科書体" pitchFamily="18" charset="-128"/>
                <a:ea typeface="HGS教科書体" pitchFamily="18" charset="-128"/>
              </a:rPr>
              <a:t>薫風・</a:t>
            </a:r>
            <a:endParaRPr lang="en-US" altLang="ja-JP" sz="8800" b="1" dirty="0" smtClean="0">
              <a:latin typeface="HGS教科書体" pitchFamily="18" charset="-128"/>
              <a:ea typeface="HGS教科書体" pitchFamily="18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8800" b="1" dirty="0">
                <a:latin typeface="HGS教科書体" pitchFamily="18" charset="-128"/>
                <a:ea typeface="HGS教科書体" pitchFamily="18" charset="-128"/>
              </a:rPr>
              <a:t>　</a:t>
            </a:r>
            <a:r>
              <a:rPr lang="ja-JP" altLang="en-US" sz="8800" b="1" dirty="0" smtClean="0">
                <a:latin typeface="HGS教科書体" pitchFamily="18" charset="-128"/>
                <a:ea typeface="HGS教科書体" pitchFamily="18" charset="-128"/>
              </a:rPr>
              <a:t>「迷う」</a:t>
            </a:r>
            <a:endParaRPr lang="ja-JP" altLang="en-US" sz="8800" b="1" dirty="0">
              <a:latin typeface="HGS教科書体" pitchFamily="18" charset="-128"/>
              <a:ea typeface="HGS教科書体" pitchFamily="18" charset="-128"/>
            </a:endParaRPr>
          </a:p>
        </p:txBody>
      </p:sp>
      <p:pic>
        <p:nvPicPr>
          <p:cNvPr id="1026" name="Picture 2" descr="X:\□WEB関係\◆自作コンテンツ\①フラッシュコンテンツ\国語\国語PPTFlash\logo\6jou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86464" y="549275"/>
            <a:ext cx="762000" cy="228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980113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08077" y="4077072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>
                <a:latin typeface="HGS教科書体" pitchFamily="18" charset="-128"/>
                <a:ea typeface="HGS教科書体" pitchFamily="18" charset="-128"/>
              </a:rPr>
              <a:t>者</a:t>
            </a: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231535" y="1269305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若</a:t>
            </a: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1484784"/>
            <a:ext cx="1107996" cy="17281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わか</a:t>
            </a:r>
          </a:p>
        </p:txBody>
      </p:sp>
    </p:spTree>
    <p:extLst>
      <p:ext uri="{BB962C8B-B14F-4D97-AF65-F5344CB8AC3E}">
        <p14:creationId xmlns:p14="http://schemas.microsoft.com/office/powerpoint/2010/main" val="35057759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テキスト ボックス 5"/>
          <p:cNvSpPr txBox="1">
            <a:spLocks noChangeArrowheads="1"/>
          </p:cNvSpPr>
          <p:nvPr/>
        </p:nvSpPr>
        <p:spPr bwMode="auto">
          <a:xfrm>
            <a:off x="5168503" y="116632"/>
            <a:ext cx="1846659" cy="66693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2000" b="1" dirty="0" smtClean="0">
                <a:latin typeface="HGS教科書体" pitchFamily="18" charset="-128"/>
                <a:ea typeface="HGS教科書体" pitchFamily="18" charset="-128"/>
              </a:rPr>
              <a:t>あなたと</a:t>
            </a:r>
            <a:endParaRPr lang="ja-JP" altLang="en-US" sz="12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123" name="テキスト ボックス 6"/>
          <p:cNvSpPr txBox="1">
            <a:spLocks noChangeArrowheads="1"/>
          </p:cNvSpPr>
          <p:nvPr/>
        </p:nvSpPr>
        <p:spPr bwMode="auto">
          <a:xfrm>
            <a:off x="1899623" y="3789585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私</a:t>
            </a:r>
          </a:p>
        </p:txBody>
      </p:sp>
      <p:sp>
        <p:nvSpPr>
          <p:cNvPr id="9" name="テキスト ボックス 8"/>
          <p:cNvSpPr txBox="1">
            <a:spLocks noChangeArrowheads="1"/>
          </p:cNvSpPr>
          <p:nvPr/>
        </p:nvSpPr>
        <p:spPr bwMode="auto">
          <a:xfrm>
            <a:off x="3995936" y="3478373"/>
            <a:ext cx="1107996" cy="25429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わたし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940554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477756" y="512143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寒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231535" y="2349425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暖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2492896"/>
            <a:ext cx="1107996" cy="18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だん</a:t>
            </a:r>
          </a:p>
        </p:txBody>
      </p:sp>
      <p:sp>
        <p:nvSpPr>
          <p:cNvPr id="5" name="テキスト ボックス 1"/>
          <p:cNvSpPr txBox="1">
            <a:spLocks noChangeArrowheads="1"/>
          </p:cNvSpPr>
          <p:nvPr/>
        </p:nvSpPr>
        <p:spPr bwMode="auto">
          <a:xfrm>
            <a:off x="3477756" y="4400575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>
                <a:latin typeface="HGS教科書体" pitchFamily="18" charset="-128"/>
                <a:ea typeface="HGS教科書体" pitchFamily="18" charset="-128"/>
              </a:rPr>
              <a:t>計</a:t>
            </a:r>
          </a:p>
        </p:txBody>
      </p:sp>
    </p:spTree>
    <p:extLst>
      <p:ext uri="{BB962C8B-B14F-4D97-AF65-F5344CB8AC3E}">
        <p14:creationId xmlns:p14="http://schemas.microsoft.com/office/powerpoint/2010/main" val="1847392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08077" y="1195685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住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231535" y="3969543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宅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4077072"/>
            <a:ext cx="1107996" cy="19442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たく</a:t>
            </a:r>
          </a:p>
        </p:txBody>
      </p:sp>
    </p:spTree>
    <p:extLst>
      <p:ext uri="{BB962C8B-B14F-4D97-AF65-F5344CB8AC3E}">
        <p14:creationId xmlns:p14="http://schemas.microsoft.com/office/powerpoint/2010/main" val="40466513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08077" y="4077072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器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231535" y="1269305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臓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1484784"/>
            <a:ext cx="1107996" cy="17281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ぞう</a:t>
            </a:r>
          </a:p>
        </p:txBody>
      </p:sp>
    </p:spTree>
    <p:extLst>
      <p:ext uri="{BB962C8B-B14F-4D97-AF65-F5344CB8AC3E}">
        <p14:creationId xmlns:p14="http://schemas.microsoft.com/office/powerpoint/2010/main" val="34838281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theme/theme1.xml><?xml version="1.0" encoding="utf-8"?>
<a:theme xmlns:a="http://schemas.openxmlformats.org/drawingml/2006/main" name="かぶ２">
  <a:themeElements>
    <a:clrScheme name="かぶ２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かぶ２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 bwMode="auto">
        <a:noFill/>
        <a:ln>
          <a:noFill/>
        </a:ln>
        <a:extLst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val="000000"/>
              </a:solidFill>
              <a:miter lim="800000"/>
              <a:headEnd/>
              <a:tailEnd/>
            </a14:hiddenLine>
          </a:ext>
        </a:extLst>
      </a:spPr>
      <a:bodyPr vert="eaVert" wrap="square">
        <a:spAutoFit/>
      </a:bodyPr>
      <a:lstStyle>
        <a:defPPr algn="ctr" eaLnBrk="1" hangingPunct="1">
          <a:defRPr sz="13000" b="1" dirty="0" smtClean="0">
            <a:latin typeface="HGS教科書体" pitchFamily="18" charset="-128"/>
            <a:ea typeface="HGS教科書体" pitchFamily="18" charset="-128"/>
          </a:defRPr>
        </a:defPPr>
      </a:lstStyle>
    </a:txDef>
  </a:objectDefaults>
  <a:extraClrSchemeLst>
    <a:extraClrScheme>
      <a:clrScheme name="かぶ２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kabucha</Template>
  <TotalTime>154</TotalTime>
  <Words>84</Words>
  <Application>Microsoft Office PowerPoint</Application>
  <PresentationFormat>画面に合わせる (4:3)</PresentationFormat>
  <Paragraphs>69</Paragraphs>
  <Slides>17</Slides>
  <Notes>17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17</vt:i4>
      </vt:variant>
    </vt:vector>
  </HeadingPairs>
  <TitlesOfParts>
    <vt:vector size="18" baseType="lpstr">
      <vt:lpstr>かぶ２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01_kenkasita_yama</dc:title>
  <dc:creator>柏市教育研究所</dc:creator>
  <cp:lastModifiedBy>it03</cp:lastModifiedBy>
  <cp:revision>26</cp:revision>
  <dcterms:created xsi:type="dcterms:W3CDTF">2012-05-08T01:43:15Z</dcterms:created>
  <dcterms:modified xsi:type="dcterms:W3CDTF">2016-09-07T04:23:29Z</dcterms:modified>
</cp:coreProperties>
</file>