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13"/>
  </p:notesMasterIdLst>
  <p:sldIdLst>
    <p:sldId id="256" r:id="rId2"/>
    <p:sldId id="266" r:id="rId3"/>
    <p:sldId id="268" r:id="rId4"/>
    <p:sldId id="269" r:id="rId5"/>
    <p:sldId id="270" r:id="rId6"/>
    <p:sldId id="271" r:id="rId7"/>
    <p:sldId id="272" r:id="rId8"/>
    <p:sldId id="273" r:id="rId9"/>
    <p:sldId id="274" r:id="rId10"/>
    <p:sldId id="275" r:id="rId11"/>
    <p:sldId id="265" r:id="rId12"/>
  </p:sldIdLst>
  <p:sldSz cx="9144000" cy="6858000" type="screen4x3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DFDA1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6" autoAdjust="0"/>
    <p:restoredTop sz="94604" autoAdjust="0"/>
  </p:normalViewPr>
  <p:slideViewPr>
    <p:cSldViewPr>
      <p:cViewPr varScale="1">
        <p:scale>
          <a:sx n="73" d="100"/>
          <a:sy n="73" d="100"/>
        </p:scale>
        <p:origin x="-360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741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 smtClean="0"/>
              <a:t>マスタ テキストの書式設定</a:t>
            </a:r>
          </a:p>
          <a:p>
            <a:pPr lvl="1"/>
            <a:r>
              <a:rPr lang="ja-JP" altLang="en-US" noProof="0" smtClean="0"/>
              <a:t>第 </a:t>
            </a:r>
            <a:r>
              <a:rPr lang="en-US" altLang="ja-JP" noProof="0" smtClean="0"/>
              <a:t>2 </a:t>
            </a:r>
            <a:r>
              <a:rPr lang="ja-JP" altLang="en-US" noProof="0" smtClean="0"/>
              <a:t>レベル</a:t>
            </a:r>
          </a:p>
          <a:p>
            <a:pPr lvl="2"/>
            <a:r>
              <a:rPr lang="ja-JP" altLang="en-US" noProof="0" smtClean="0"/>
              <a:t>第 </a:t>
            </a:r>
            <a:r>
              <a:rPr lang="en-US" altLang="ja-JP" noProof="0" smtClean="0"/>
              <a:t>3 </a:t>
            </a:r>
            <a:r>
              <a:rPr lang="ja-JP" altLang="en-US" noProof="0" smtClean="0"/>
              <a:t>レベル</a:t>
            </a:r>
          </a:p>
          <a:p>
            <a:pPr lvl="3"/>
            <a:r>
              <a:rPr lang="ja-JP" altLang="en-US" noProof="0" smtClean="0"/>
              <a:t>第 </a:t>
            </a:r>
            <a:r>
              <a:rPr lang="en-US" altLang="ja-JP" noProof="0" smtClean="0"/>
              <a:t>4 </a:t>
            </a:r>
            <a:r>
              <a:rPr lang="ja-JP" altLang="en-US" noProof="0" smtClean="0"/>
              <a:t>レベル</a:t>
            </a:r>
          </a:p>
          <a:p>
            <a:pPr lvl="4"/>
            <a:r>
              <a:rPr lang="ja-JP" altLang="en-US" noProof="0" smtClean="0"/>
              <a:t>第 </a:t>
            </a:r>
            <a:r>
              <a:rPr lang="en-US" altLang="ja-JP" noProof="0" smtClean="0"/>
              <a:t>5 </a:t>
            </a:r>
            <a:r>
              <a:rPr lang="ja-JP" altLang="en-US" noProof="0" smtClean="0"/>
              <a:t>レベル</a:t>
            </a:r>
          </a:p>
        </p:txBody>
      </p:sp>
      <p:sp>
        <p:nvSpPr>
          <p:cNvPr id="1741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741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76EFE71F-F37E-436D-9C6A-6C7AA7829E2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87420219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C3A3372D-7C8D-461A-A8C2-D4315F47F238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1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10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B84D6D2A-1015-423B-82A1-0966B3B70EAB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11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2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3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4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5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6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7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8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9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 smtClean="0"/>
              <a:t>マスター サブタイトルの書式設定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693518-C47C-497D-A775-35BB33A22611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6703454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7AFAA2-3812-4952-BBB9-F34ECC8D6795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6304017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4BCD5C-4A66-4B13-BF51-62969E7E8F1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797602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3E3FC8-D7CD-4CE6-BDE7-97F5A31396E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5045919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B7AF42-AEA6-4513-B1B0-DE05E2483D8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0727848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85158F-4941-460B-92F6-8CDC4CD9955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087131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747CC9-DC68-40F9-B45A-25BF4E76DD05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4828378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656E77-63C4-4A03-9005-0FF315D9871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80043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7874BC-EE70-4A7A-90FC-86841D5F2564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8506528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74F8BC-96DC-4A29-BD83-7D55DBF84BB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2743678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 smtClean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E57466-3B4B-4671-B1B7-1D012AE3DCE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3910227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D526E0E5-2A3A-49BA-B870-03360CF7A062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  <p:pic>
        <p:nvPicPr>
          <p:cNvPr id="1031" name="Picture 7" descr="kabu1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01013" y="6048375"/>
            <a:ext cx="407987" cy="620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2" name="Picture 8" descr="kabu2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45513" y="6146800"/>
            <a:ext cx="449262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3" name="Picture 9" descr="logo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1938" y="6640513"/>
            <a:ext cx="1189037" cy="122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15"/>
          <p:cNvSpPr txBox="1">
            <a:spLocks noChangeArrowheads="1"/>
          </p:cNvSpPr>
          <p:nvPr/>
        </p:nvSpPr>
        <p:spPr bwMode="auto">
          <a:xfrm>
            <a:off x="7812088" y="3068638"/>
            <a:ext cx="1224408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ja-JP" altLang="en-US" sz="1600" b="1" dirty="0" smtClean="0">
                <a:solidFill>
                  <a:schemeClr val="accent2"/>
                </a:solidFill>
              </a:rPr>
              <a:t>１０</a:t>
            </a:r>
            <a:r>
              <a:rPr lang="ja-JP" altLang="en-US" sz="1600" b="1" dirty="0" smtClean="0">
                <a:solidFill>
                  <a:schemeClr val="accent2"/>
                </a:solidFill>
              </a:rPr>
              <a:t>～１３ページ</a:t>
            </a:r>
            <a:endParaRPr lang="ja-JP" altLang="en-US" sz="1600" b="1" dirty="0">
              <a:solidFill>
                <a:schemeClr val="accent2"/>
              </a:solidFill>
            </a:endParaRPr>
          </a:p>
        </p:txBody>
      </p:sp>
      <p:sp>
        <p:nvSpPr>
          <p:cNvPr id="2052" name="テキスト ボックス 1"/>
          <p:cNvSpPr txBox="1">
            <a:spLocks noChangeArrowheads="1"/>
          </p:cNvSpPr>
          <p:nvPr/>
        </p:nvSpPr>
        <p:spPr bwMode="auto">
          <a:xfrm>
            <a:off x="3125450" y="722312"/>
            <a:ext cx="2893100" cy="56590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8800" b="1" dirty="0" smtClean="0">
                <a:latin typeface="HGS教科書体" pitchFamily="18" charset="-128"/>
                <a:ea typeface="HGS教科書体" pitchFamily="18" charset="-128"/>
              </a:rPr>
              <a:t>引用して</a:t>
            </a:r>
            <a:endParaRPr lang="en-US" altLang="ja-JP" sz="8800" b="1" dirty="0" smtClean="0">
              <a:latin typeface="HGS教科書体" pitchFamily="18" charset="-128"/>
              <a:ea typeface="HGS教科書体" pitchFamily="18" charset="-128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8800" b="1" dirty="0">
                <a:latin typeface="HGS教科書体" pitchFamily="18" charset="-128"/>
                <a:ea typeface="HGS教科書体" pitchFamily="18" charset="-128"/>
              </a:rPr>
              <a:t>　</a:t>
            </a:r>
            <a:r>
              <a:rPr lang="ja-JP" altLang="en-US" sz="8800" b="1" dirty="0" smtClean="0">
                <a:latin typeface="HGS教科書体" pitchFamily="18" charset="-128"/>
                <a:ea typeface="HGS教科書体" pitchFamily="18" charset="-128"/>
              </a:rPr>
              <a:t>　話そう</a:t>
            </a:r>
            <a:endParaRPr lang="ja-JP" altLang="en-US" sz="8800" b="1" dirty="0">
              <a:latin typeface="HGS教科書体" pitchFamily="18" charset="-128"/>
              <a:ea typeface="HGS教科書体" pitchFamily="18" charset="-128"/>
            </a:endParaRPr>
          </a:p>
        </p:txBody>
      </p:sp>
      <p:pic>
        <p:nvPicPr>
          <p:cNvPr id="1026" name="Picture 2" descr="X:\□WEB関係\◆自作コンテンツ\①フラッシュコンテンツ\国語\国語PPTFlash\logo\6jou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86464" y="549275"/>
            <a:ext cx="762000" cy="228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テキスト ボックス 1"/>
          <p:cNvSpPr txBox="1">
            <a:spLocks noChangeArrowheads="1"/>
          </p:cNvSpPr>
          <p:nvPr/>
        </p:nvSpPr>
        <p:spPr bwMode="auto">
          <a:xfrm>
            <a:off x="3508077" y="1195685"/>
            <a:ext cx="2000548" cy="1836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頭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4099" name="テキスト ボックス 5"/>
          <p:cNvSpPr txBox="1">
            <a:spLocks noChangeArrowheads="1"/>
          </p:cNvSpPr>
          <p:nvPr/>
        </p:nvSpPr>
        <p:spPr bwMode="auto">
          <a:xfrm>
            <a:off x="3231535" y="3969543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脳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697617" y="4077072"/>
            <a:ext cx="1107996" cy="19442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のう</a:t>
            </a:r>
          </a:p>
        </p:txBody>
      </p:sp>
    </p:spTree>
    <p:extLst>
      <p:ext uri="{BB962C8B-B14F-4D97-AF65-F5344CB8AC3E}">
        <p14:creationId xmlns:p14="http://schemas.microsoft.com/office/powerpoint/2010/main" val="31701795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2"/>
          <p:cNvSpPr txBox="1">
            <a:spLocks noChangeArrowheads="1"/>
          </p:cNvSpPr>
          <p:nvPr/>
        </p:nvSpPr>
        <p:spPr bwMode="auto">
          <a:xfrm>
            <a:off x="468313" y="5949950"/>
            <a:ext cx="7129462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ja-JP" sz="1400" dirty="0"/>
              <a:t>Copyright (C) </a:t>
            </a:r>
            <a:r>
              <a:rPr lang="en-US" altLang="ja-JP" sz="1400" dirty="0" smtClean="0"/>
              <a:t>201</a:t>
            </a:r>
            <a:r>
              <a:rPr lang="en-US" altLang="ja-JP" sz="1400" dirty="0"/>
              <a:t>6</a:t>
            </a:r>
            <a:r>
              <a:rPr lang="en-US" altLang="ja-JP" sz="1400" dirty="0" smtClean="0"/>
              <a:t> </a:t>
            </a:r>
            <a:r>
              <a:rPr lang="en-US" altLang="ja-JP" sz="1400" dirty="0"/>
              <a:t>/ </a:t>
            </a:r>
            <a:r>
              <a:rPr lang="ja-JP" altLang="en-US" sz="1400" dirty="0"/>
              <a:t>柏市教育委員会　 </a:t>
            </a:r>
            <a:r>
              <a:rPr lang="en-US" altLang="ja-JP" sz="1400" dirty="0"/>
              <a:t>All Rights Reserved.</a:t>
            </a:r>
            <a:br>
              <a:rPr lang="en-US" altLang="ja-JP" sz="1400" dirty="0"/>
            </a:br>
            <a:endParaRPr lang="en-US" altLang="ja-JP" sz="14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テキスト ボックス 1"/>
          <p:cNvSpPr txBox="1">
            <a:spLocks noChangeArrowheads="1"/>
          </p:cNvSpPr>
          <p:nvPr/>
        </p:nvSpPr>
        <p:spPr bwMode="auto">
          <a:xfrm>
            <a:off x="3508077" y="1195685"/>
            <a:ext cx="2000548" cy="1836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主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4099" name="テキスト ボックス 5"/>
          <p:cNvSpPr txBox="1">
            <a:spLocks noChangeArrowheads="1"/>
          </p:cNvSpPr>
          <p:nvPr/>
        </p:nvSpPr>
        <p:spPr bwMode="auto">
          <a:xfrm>
            <a:off x="3231535" y="3969543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将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697617" y="3717032"/>
            <a:ext cx="1107996" cy="23481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しょう</a:t>
            </a:r>
            <a:endParaRPr lang="ja-JP" altLang="en-US" sz="6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テキスト ボックス 1"/>
          <p:cNvSpPr txBox="1">
            <a:spLocks noChangeArrowheads="1"/>
          </p:cNvSpPr>
          <p:nvPr/>
        </p:nvSpPr>
        <p:spPr bwMode="auto">
          <a:xfrm>
            <a:off x="3508077" y="188640"/>
            <a:ext cx="2000548" cy="52565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学級日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4099" name="テキスト ボックス 5"/>
          <p:cNvSpPr txBox="1">
            <a:spLocks noChangeArrowheads="1"/>
          </p:cNvSpPr>
          <p:nvPr/>
        </p:nvSpPr>
        <p:spPr bwMode="auto">
          <a:xfrm>
            <a:off x="3303146" y="4797697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誌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697617" y="5229200"/>
            <a:ext cx="1107996" cy="11237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し</a:t>
            </a:r>
            <a:endParaRPr lang="ja-JP" altLang="en-US" sz="6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1837417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テキスト ボックス 1"/>
          <p:cNvSpPr txBox="1">
            <a:spLocks noChangeArrowheads="1"/>
          </p:cNvSpPr>
          <p:nvPr/>
        </p:nvSpPr>
        <p:spPr bwMode="auto">
          <a:xfrm>
            <a:off x="3508077" y="620688"/>
            <a:ext cx="2000548" cy="36724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表と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4099" name="テキスト ボックス 5"/>
          <p:cNvSpPr txBox="1">
            <a:spLocks noChangeArrowheads="1"/>
          </p:cNvSpPr>
          <p:nvPr/>
        </p:nvSpPr>
        <p:spPr bwMode="auto">
          <a:xfrm>
            <a:off x="3303146" y="4077072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裏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697617" y="4221088"/>
            <a:ext cx="1107996" cy="17281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うら</a:t>
            </a:r>
            <a:endParaRPr lang="ja-JP" altLang="en-US" sz="6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5484352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テキスト ボックス 1"/>
          <p:cNvSpPr txBox="1">
            <a:spLocks noChangeArrowheads="1"/>
          </p:cNvSpPr>
          <p:nvPr/>
        </p:nvSpPr>
        <p:spPr bwMode="auto">
          <a:xfrm>
            <a:off x="3508077" y="4077072"/>
            <a:ext cx="2000548" cy="1836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作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4099" name="テキスト ボックス 5"/>
          <p:cNvSpPr txBox="1">
            <a:spLocks noChangeArrowheads="1"/>
          </p:cNvSpPr>
          <p:nvPr/>
        </p:nvSpPr>
        <p:spPr bwMode="auto">
          <a:xfrm>
            <a:off x="3231535" y="1269305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操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697617" y="1484784"/>
            <a:ext cx="1107996" cy="17281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そう</a:t>
            </a:r>
            <a:endParaRPr lang="ja-JP" altLang="en-US" sz="6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4838281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テキスト ボックス 1"/>
          <p:cNvSpPr txBox="1">
            <a:spLocks noChangeArrowheads="1"/>
          </p:cNvSpPr>
          <p:nvPr/>
        </p:nvSpPr>
        <p:spPr bwMode="auto">
          <a:xfrm>
            <a:off x="3508077" y="1195685"/>
            <a:ext cx="2000548" cy="1836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>
                <a:latin typeface="HGS教科書体" pitchFamily="18" charset="-128"/>
                <a:ea typeface="HGS教科書体" pitchFamily="18" charset="-128"/>
              </a:rPr>
              <a:t>服</a:t>
            </a:r>
          </a:p>
        </p:txBody>
      </p:sp>
      <p:sp>
        <p:nvSpPr>
          <p:cNvPr id="4099" name="テキスト ボックス 5"/>
          <p:cNvSpPr txBox="1">
            <a:spLocks noChangeArrowheads="1"/>
          </p:cNvSpPr>
          <p:nvPr/>
        </p:nvSpPr>
        <p:spPr bwMode="auto">
          <a:xfrm>
            <a:off x="3231535" y="3969543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装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697617" y="4077072"/>
            <a:ext cx="1107996" cy="19442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そう</a:t>
            </a:r>
            <a:endParaRPr lang="ja-JP" altLang="en-US" sz="6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0466513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テキスト ボックス 1"/>
          <p:cNvSpPr txBox="1">
            <a:spLocks noChangeArrowheads="1"/>
          </p:cNvSpPr>
          <p:nvPr/>
        </p:nvSpPr>
        <p:spPr bwMode="auto">
          <a:xfrm>
            <a:off x="3508077" y="4077072"/>
            <a:ext cx="2000548" cy="1836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助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4099" name="テキスト ボックス 5"/>
          <p:cNvSpPr txBox="1">
            <a:spLocks noChangeArrowheads="1"/>
          </p:cNvSpPr>
          <p:nvPr/>
        </p:nvSpPr>
        <p:spPr bwMode="auto">
          <a:xfrm>
            <a:off x="3231535" y="1269305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補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697617" y="1772816"/>
            <a:ext cx="1107996" cy="11521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ほ</a:t>
            </a:r>
          </a:p>
        </p:txBody>
      </p:sp>
    </p:spTree>
    <p:extLst>
      <p:ext uri="{BB962C8B-B14F-4D97-AF65-F5344CB8AC3E}">
        <p14:creationId xmlns:p14="http://schemas.microsoft.com/office/powerpoint/2010/main" val="732613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テキスト ボックス 1"/>
          <p:cNvSpPr txBox="1">
            <a:spLocks noChangeArrowheads="1"/>
          </p:cNvSpPr>
          <p:nvPr/>
        </p:nvSpPr>
        <p:spPr bwMode="auto">
          <a:xfrm>
            <a:off x="3508077" y="4077072"/>
            <a:ext cx="2000548" cy="1836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肉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4099" name="テキスト ボックス 5"/>
          <p:cNvSpPr txBox="1">
            <a:spLocks noChangeArrowheads="1"/>
          </p:cNvSpPr>
          <p:nvPr/>
        </p:nvSpPr>
        <p:spPr bwMode="auto">
          <a:xfrm>
            <a:off x="3231535" y="1269305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筋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697617" y="1484784"/>
            <a:ext cx="1107996" cy="17281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きん</a:t>
            </a:r>
          </a:p>
        </p:txBody>
      </p:sp>
    </p:spTree>
    <p:extLst>
      <p:ext uri="{BB962C8B-B14F-4D97-AF65-F5344CB8AC3E}">
        <p14:creationId xmlns:p14="http://schemas.microsoft.com/office/powerpoint/2010/main" val="19465374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テキスト ボックス 1"/>
          <p:cNvSpPr txBox="1">
            <a:spLocks noChangeArrowheads="1"/>
          </p:cNvSpPr>
          <p:nvPr/>
        </p:nvSpPr>
        <p:spPr bwMode="auto">
          <a:xfrm>
            <a:off x="3477756" y="512143"/>
            <a:ext cx="2000548" cy="1836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指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4099" name="テキスト ボックス 5"/>
          <p:cNvSpPr txBox="1">
            <a:spLocks noChangeArrowheads="1"/>
          </p:cNvSpPr>
          <p:nvPr/>
        </p:nvSpPr>
        <p:spPr bwMode="auto">
          <a:xfrm>
            <a:off x="3231535" y="2349425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揮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697617" y="2708920"/>
            <a:ext cx="1107996" cy="12241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き</a:t>
            </a:r>
            <a:endParaRPr lang="ja-JP" altLang="en-US" sz="6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5" name="テキスト ボックス 1"/>
          <p:cNvSpPr txBox="1">
            <a:spLocks noChangeArrowheads="1"/>
          </p:cNvSpPr>
          <p:nvPr/>
        </p:nvSpPr>
        <p:spPr bwMode="auto">
          <a:xfrm>
            <a:off x="3477756" y="4400575"/>
            <a:ext cx="2000548" cy="1836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>
                <a:latin typeface="HGS教科書体" pitchFamily="18" charset="-128"/>
                <a:ea typeface="HGS教科書体" pitchFamily="18" charset="-128"/>
              </a:rPr>
              <a:t>者</a:t>
            </a:r>
          </a:p>
        </p:txBody>
      </p:sp>
    </p:spTree>
    <p:extLst>
      <p:ext uri="{BB962C8B-B14F-4D97-AF65-F5344CB8AC3E}">
        <p14:creationId xmlns:p14="http://schemas.microsoft.com/office/powerpoint/2010/main" val="18473929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theme/theme1.xml><?xml version="1.0" encoding="utf-8"?>
<a:theme xmlns:a="http://schemas.openxmlformats.org/drawingml/2006/main" name="かぶ２">
  <a:themeElements>
    <a:clrScheme name="かぶ２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かぶ２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 bwMode="auto">
        <a:noFill/>
        <a:ln>
          <a:noFill/>
        </a:ln>
        <a:extLst>
          <a:ext uri="{909E8E84-426E-40DD-AFC4-6F175D3DCCD1}">
            <a14:hiddenFill xmlns:a14="http://schemas.microsoft.com/office/drawing/2010/main">
              <a:solidFill>
                <a:srgbClr val="FFFFFF"/>
              </a:solidFill>
            </a14:hiddenFill>
          </a:ext>
          <a:ext uri="{91240B29-F687-4F45-9708-019B960494DF}">
            <a14:hiddenLine xmlns:a14="http://schemas.microsoft.com/office/drawing/2010/main" w="9525">
              <a:solidFill>
                <a:srgbClr val="000000"/>
              </a:solidFill>
              <a:miter lim="800000"/>
              <a:headEnd/>
              <a:tailEnd/>
            </a14:hiddenLine>
          </a:ext>
        </a:extLst>
      </a:spPr>
      <a:bodyPr vert="eaVert" wrap="square">
        <a:spAutoFit/>
      </a:bodyPr>
      <a:lstStyle>
        <a:defPPr algn="ctr" eaLnBrk="1" hangingPunct="1">
          <a:defRPr sz="13000" b="1" dirty="0" smtClean="0">
            <a:latin typeface="HGS教科書体" pitchFamily="18" charset="-128"/>
            <a:ea typeface="HGS教科書体" pitchFamily="18" charset="-128"/>
          </a:defRPr>
        </a:defPPr>
      </a:lstStyle>
    </a:txDef>
  </a:objectDefaults>
  <a:extraClrSchemeLst>
    <a:extraClrScheme>
      <a:clrScheme name="かぶ２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​​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kabucha</Template>
  <TotalTime>129</TotalTime>
  <Words>55</Words>
  <Application>Microsoft Office PowerPoint</Application>
  <PresentationFormat>画面に合わせる (4:3)</PresentationFormat>
  <Paragraphs>43</Paragraphs>
  <Slides>11</Slides>
  <Notes>11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11</vt:i4>
      </vt:variant>
    </vt:vector>
  </HeadingPairs>
  <TitlesOfParts>
    <vt:vector size="12" baseType="lpstr">
      <vt:lpstr>かぶ２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01_kenkasita_yama</dc:title>
  <dc:creator>柏市教育研究所</dc:creator>
  <cp:lastModifiedBy>it03</cp:lastModifiedBy>
  <cp:revision>25</cp:revision>
  <dcterms:created xsi:type="dcterms:W3CDTF">2012-05-08T01:43:15Z</dcterms:created>
  <dcterms:modified xsi:type="dcterms:W3CDTF">2016-09-07T04:22:21Z</dcterms:modified>
</cp:coreProperties>
</file>