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72" r:id="rId5"/>
    <p:sldId id="271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0EC80-29D8-4206-9B6F-DF838CE3BC24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0D359-00D7-442B-A7C1-66EF0DFABF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366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6C9E-2812-4829-B8EF-BF232ADAE78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0F7A-1A32-41FD-ADCA-2BC49F47BD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92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6C9E-2812-4829-B8EF-BF232ADAE78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0F7A-1A32-41FD-ADCA-2BC49F47BD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214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6C9E-2812-4829-B8EF-BF232ADAE78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0F7A-1A32-41FD-ADCA-2BC49F47BD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43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6C9E-2812-4829-B8EF-BF232ADAE78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0F7A-1A32-41FD-ADCA-2BC49F47BD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44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6C9E-2812-4829-B8EF-BF232ADAE78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0F7A-1A32-41FD-ADCA-2BC49F47BD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04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6C9E-2812-4829-B8EF-BF232ADAE78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0F7A-1A32-41FD-ADCA-2BC49F47BD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989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6C9E-2812-4829-B8EF-BF232ADAE78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0F7A-1A32-41FD-ADCA-2BC49F47BD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16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6C9E-2812-4829-B8EF-BF232ADAE78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0F7A-1A32-41FD-ADCA-2BC49F47BD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6025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6C9E-2812-4829-B8EF-BF232ADAE78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0F7A-1A32-41FD-ADCA-2BC49F47BD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64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6C9E-2812-4829-B8EF-BF232ADAE78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0F7A-1A32-41FD-ADCA-2BC49F47BD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88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D6C9E-2812-4829-B8EF-BF232ADAE78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0F7A-1A32-41FD-ADCA-2BC49F47BD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40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D6C9E-2812-4829-B8EF-BF232ADAE786}" type="datetimeFigureOut">
              <a:rPr kumimoji="1" lang="ja-JP" altLang="en-US" smtClean="0"/>
              <a:t>2016/9/7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D0F7A-1A32-41FD-ADCA-2BC49F47BD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931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ja-JP"/>
            </a:defPPr>
            <a:lvl1pPr algn="ctr" fontAlgn="base">
              <a:spcBef>
                <a:spcPct val="50000"/>
              </a:spcBef>
              <a:spcAft>
                <a:spcPct val="0"/>
              </a:spcAft>
              <a:buFontTx/>
              <a:buNone/>
              <a:defRPr sz="1600" b="1">
                <a:solidFill>
                  <a:schemeClr val="accent2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latin typeface="Arial" charset="0"/>
                <a:ea typeface="ＭＳ Ｐゴシック" pitchFamily="50" charset="-128"/>
              </a:defRPr>
            </a:lvl2pPr>
            <a:lvl3pPr marL="1143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latin typeface="Arial" charset="0"/>
                <a:ea typeface="ＭＳ Ｐゴシック" pitchFamily="50" charset="-128"/>
              </a:defRPr>
            </a:lvl3pPr>
            <a:lvl4pPr marL="1600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latin typeface="Arial" charset="0"/>
                <a:ea typeface="ＭＳ Ｐゴシック" pitchFamily="50" charset="-128"/>
              </a:defRPr>
            </a:lvl4pPr>
            <a:lvl5pPr marL="20574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ja-JP" altLang="en-US" dirty="0">
                <a:solidFill>
                  <a:schemeClr val="tx2"/>
                </a:solidFill>
              </a:rPr>
              <a:t>５８～５９ページ</a:t>
            </a:r>
            <a:endParaRPr lang="ja-JP" altLang="en-US" dirty="0">
              <a:solidFill>
                <a:schemeClr val="tx2"/>
              </a:solidFill>
            </a:endParaRPr>
          </a:p>
        </p:txBody>
      </p:sp>
      <p:pic>
        <p:nvPicPr>
          <p:cNvPr id="5" name="Picture 2" descr="X:\□WEB関係\◆自作コンテンツ\①フラッシュコンテンツ\国語\国語PPTFlash\logo\6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0147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2863840" y="332656"/>
            <a:ext cx="3416320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漢字の広場⑦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latin typeface="HGS教科書体" pitchFamily="18" charset="-128"/>
                <a:ea typeface="HGS教科書体" pitchFamily="18" charset="-128"/>
              </a:rPr>
              <a:t>さまざまな読み方</a:t>
            </a:r>
            <a:endParaRPr lang="ja-JP" altLang="en-US" sz="6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9020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4653136"/>
            <a:ext cx="2000548" cy="1789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業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256490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蚕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598914" y="2708920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1726" y="620688"/>
            <a:ext cx="2000548" cy="1789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3777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3741004" y="243172"/>
            <a:ext cx="1661993" cy="4193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 smtClean="0">
                <a:latin typeface="HGS教科書体" pitchFamily="18" charset="-128"/>
                <a:ea typeface="HGS教科書体" pitchFamily="18" charset="-128"/>
              </a:rPr>
              <a:t>人間の</a:t>
            </a:r>
            <a:endParaRPr lang="ja-JP" altLang="en-US" sz="108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517866" y="4437112"/>
            <a:ext cx="2108269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5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肺</a:t>
            </a:r>
            <a:endParaRPr lang="ja-JP" altLang="en-US" sz="125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724127" y="4544467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770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律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356992"/>
            <a:ext cx="110799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りつ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5430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政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党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356992"/>
            <a:ext cx="110799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とう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1816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食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欲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356992"/>
            <a:ext cx="110799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よく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0095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1954870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場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劇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052736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げき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174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業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遺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485330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288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子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皇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052736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087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天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皇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284984"/>
            <a:ext cx="1107996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のう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4545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下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陛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052736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へい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9614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皇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后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284984"/>
            <a:ext cx="1107996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ごう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137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292080" y="548680"/>
            <a:ext cx="1538883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 smtClean="0">
                <a:latin typeface="HGS教科書体" pitchFamily="18" charset="-128"/>
                <a:ea typeface="HGS教科書体" pitchFamily="18" charset="-128"/>
              </a:rPr>
              <a:t>目的地に</a:t>
            </a:r>
            <a:endParaRPr lang="ja-JP" altLang="en-US" sz="10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2282091" y="3467010"/>
            <a:ext cx="2185214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至</a:t>
            </a:r>
            <a:endParaRPr lang="ja-JP" altLang="en-US" sz="13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93244" y="3520687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いた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2529061" y="5195202"/>
            <a:ext cx="1538883" cy="1546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 smtClean="0">
                <a:latin typeface="HGS教科書体" pitchFamily="18" charset="-128"/>
                <a:ea typeface="HGS教科書体" pitchFamily="18" charset="-128"/>
              </a:rPr>
              <a:t>る</a:t>
            </a:r>
            <a:endParaRPr lang="ja-JP" altLang="en-US" sz="10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970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度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尺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836712"/>
            <a:ext cx="1107996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しゃく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103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78</Words>
  <Application>Microsoft Office PowerPoint</Application>
  <PresentationFormat>画面に合わせる (4:3)</PresentationFormat>
  <Paragraphs>60</Paragraphs>
  <Slides>15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it04</dc:creator>
  <cp:lastModifiedBy>it03</cp:lastModifiedBy>
  <cp:revision>4</cp:revision>
  <dcterms:created xsi:type="dcterms:W3CDTF">2016-09-05T07:16:15Z</dcterms:created>
  <dcterms:modified xsi:type="dcterms:W3CDTF">2016-09-07T04:49:22Z</dcterms:modified>
</cp:coreProperties>
</file>