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3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15DBFB-1DF6-49E4-8AC3-35797FAC9EDB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722FE3-C295-4CD0-B0DF-320458A911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0381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E29F-6FA4-4891-B91D-D9DE1D0343DF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00B29-699C-4497-83B9-8DD1852D9E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75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E29F-6FA4-4891-B91D-D9DE1D0343DF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00B29-699C-4497-83B9-8DD1852D9E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393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E29F-6FA4-4891-B91D-D9DE1D0343DF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00B29-699C-4497-83B9-8DD1852D9E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7522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E29F-6FA4-4891-B91D-D9DE1D0343DF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00B29-699C-4497-83B9-8DD1852D9E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2615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E29F-6FA4-4891-B91D-D9DE1D0343DF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00B29-699C-4497-83B9-8DD1852D9E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9594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E29F-6FA4-4891-B91D-D9DE1D0343DF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00B29-699C-4497-83B9-8DD1852D9E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59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E29F-6FA4-4891-B91D-D9DE1D0343DF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00B29-699C-4497-83B9-8DD1852D9E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2454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E29F-6FA4-4891-B91D-D9DE1D0343DF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00B29-699C-4497-83B9-8DD1852D9E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2115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E29F-6FA4-4891-B91D-D9DE1D0343DF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00B29-699C-4497-83B9-8DD1852D9E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549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E29F-6FA4-4891-B91D-D9DE1D0343DF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00B29-699C-4497-83B9-8DD1852D9E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138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E29F-6FA4-4891-B91D-D9DE1D0343DF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00B29-699C-4497-83B9-8DD1852D9E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19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5E29F-6FA4-4891-B91D-D9DE1D0343DF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00B29-699C-4497-83B9-8DD1852D9E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5326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668344" y="3068638"/>
            <a:ext cx="1224831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tx2"/>
                </a:solidFill>
              </a:rPr>
              <a:t>９６～１０３ページ</a:t>
            </a:r>
            <a:endParaRPr lang="ja-JP" altLang="en-US" sz="1600" b="1" dirty="0">
              <a:solidFill>
                <a:schemeClr val="tx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4860032" y="330562"/>
            <a:ext cx="1015663" cy="6309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b="1" dirty="0" smtClean="0">
                <a:latin typeface="HGS教科書体" pitchFamily="18" charset="-128"/>
                <a:ea typeface="HGS教科書体" pitchFamily="18" charset="-128"/>
              </a:rPr>
              <a:t>言葉は時代とともに</a:t>
            </a:r>
            <a:endParaRPr lang="ja-JP" altLang="en-US" sz="54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63888" y="332656"/>
            <a:ext cx="1015663" cy="5536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b="1" dirty="0" smtClean="0">
                <a:latin typeface="HGS教科書体" pitchFamily="18" charset="-128"/>
                <a:ea typeface="HGS教科書体" pitchFamily="18" charset="-128"/>
              </a:rPr>
              <a:t>日本語の文字</a:t>
            </a:r>
            <a:endParaRPr lang="ja-JP" altLang="en-US" sz="5400" b="1" dirty="0">
              <a:latin typeface="HGS教科書体" pitchFamily="18" charset="-128"/>
              <a:ea typeface="HGS教科書体" pitchFamily="18" charset="-128"/>
            </a:endParaRPr>
          </a:p>
        </p:txBody>
      </p:sp>
      <p:pic>
        <p:nvPicPr>
          <p:cNvPr id="1026" name="Picture 2" descr="X:\□WEB関係\◆自作コンテンツ\①フラッシュコンテンツ\国語\国語PPTFlash\logo\6g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0147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039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句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俳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052736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0741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2863509"/>
            <a:ext cx="2000548" cy="330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生日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誕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68260" y="1196752"/>
            <a:ext cx="1107996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たん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2580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術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仁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052736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じん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0928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274728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36</Words>
  <Application>Microsoft Office PowerPoint</Application>
  <PresentationFormat>画面に合わせる (4:3)</PresentationFormat>
  <Paragraphs>18</Paragraphs>
  <Slides>5</Slides>
  <Notes>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it04</dc:creator>
  <cp:lastModifiedBy>it03</cp:lastModifiedBy>
  <cp:revision>3</cp:revision>
  <dcterms:created xsi:type="dcterms:W3CDTF">2016-09-05T07:08:11Z</dcterms:created>
  <dcterms:modified xsi:type="dcterms:W3CDTF">2016-09-07T04:49:55Z</dcterms:modified>
</cp:coreProperties>
</file>