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68" autoAdjust="0"/>
    <p:restoredTop sz="94660"/>
  </p:normalViewPr>
  <p:slideViewPr>
    <p:cSldViewPr>
      <p:cViewPr varScale="1">
        <p:scale>
          <a:sx n="72" d="100"/>
          <a:sy n="72" d="100"/>
        </p:scale>
        <p:origin x="-39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287154-B2C4-46BC-BE99-7CD97AD7AE34}" type="datetimeFigureOut">
              <a:rPr kumimoji="1" lang="ja-JP" altLang="en-US" smtClean="0"/>
              <a:t>2016/9/7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D8A0FF-52D8-49DE-A53A-3D36FA8EC7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04591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C3A3372D-7C8D-461A-A8C2-D4315F47F238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10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D19E687B-765F-4C01-94A7-B2554FFF496E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13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14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15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16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17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18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19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20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B84D6D2A-1015-423B-82A1-0966B3B70EAB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21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D19E687B-765F-4C01-94A7-B2554FFF496E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6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7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8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9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89BC9-E867-41F7-9D4A-FE60EB9D4C96}" type="datetimeFigureOut">
              <a:rPr kumimoji="1" lang="ja-JP" altLang="en-US" smtClean="0"/>
              <a:t>2016/9/7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AF868-0392-449D-86C7-8C3875710C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40405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89BC9-E867-41F7-9D4A-FE60EB9D4C96}" type="datetimeFigureOut">
              <a:rPr kumimoji="1" lang="ja-JP" altLang="en-US" smtClean="0"/>
              <a:t>2016/9/7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AF868-0392-449D-86C7-8C3875710C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6927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89BC9-E867-41F7-9D4A-FE60EB9D4C96}" type="datetimeFigureOut">
              <a:rPr kumimoji="1" lang="ja-JP" altLang="en-US" smtClean="0"/>
              <a:t>2016/9/7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AF868-0392-449D-86C7-8C3875710C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2596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89BC9-E867-41F7-9D4A-FE60EB9D4C96}" type="datetimeFigureOut">
              <a:rPr kumimoji="1" lang="ja-JP" altLang="en-US" smtClean="0"/>
              <a:t>2016/9/7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AF868-0392-449D-86C7-8C3875710C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8931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89BC9-E867-41F7-9D4A-FE60EB9D4C96}" type="datetimeFigureOut">
              <a:rPr kumimoji="1" lang="ja-JP" altLang="en-US" smtClean="0"/>
              <a:t>2016/9/7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AF868-0392-449D-86C7-8C3875710C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1754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89BC9-E867-41F7-9D4A-FE60EB9D4C96}" type="datetimeFigureOut">
              <a:rPr kumimoji="1" lang="ja-JP" altLang="en-US" smtClean="0"/>
              <a:t>2016/9/7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AF868-0392-449D-86C7-8C3875710C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8164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89BC9-E867-41F7-9D4A-FE60EB9D4C96}" type="datetimeFigureOut">
              <a:rPr kumimoji="1" lang="ja-JP" altLang="en-US" smtClean="0"/>
              <a:t>2016/9/7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AF868-0392-449D-86C7-8C3875710C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7961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89BC9-E867-41F7-9D4A-FE60EB9D4C96}" type="datetimeFigureOut">
              <a:rPr kumimoji="1" lang="ja-JP" altLang="en-US" smtClean="0"/>
              <a:t>2016/9/7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AF868-0392-449D-86C7-8C3875710C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7544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89BC9-E867-41F7-9D4A-FE60EB9D4C96}" type="datetimeFigureOut">
              <a:rPr kumimoji="1" lang="ja-JP" altLang="en-US" smtClean="0"/>
              <a:t>2016/9/7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AF868-0392-449D-86C7-8C3875710C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3551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89BC9-E867-41F7-9D4A-FE60EB9D4C96}" type="datetimeFigureOut">
              <a:rPr kumimoji="1" lang="ja-JP" altLang="en-US" smtClean="0"/>
              <a:t>2016/9/7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AF868-0392-449D-86C7-8C3875710C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5897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89BC9-E867-41F7-9D4A-FE60EB9D4C96}" type="datetimeFigureOut">
              <a:rPr kumimoji="1" lang="ja-JP" altLang="en-US" smtClean="0"/>
              <a:t>2016/9/7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AF868-0392-449D-86C7-8C3875710C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1461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989BC9-E867-41F7-9D4A-FE60EB9D4C96}" type="datetimeFigureOut">
              <a:rPr kumimoji="1" lang="ja-JP" altLang="en-US" smtClean="0"/>
              <a:t>2016/9/7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5AF868-0392-449D-86C7-8C3875710C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85407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15"/>
          <p:cNvSpPr txBox="1">
            <a:spLocks noChangeArrowheads="1"/>
          </p:cNvSpPr>
          <p:nvPr/>
        </p:nvSpPr>
        <p:spPr bwMode="auto">
          <a:xfrm>
            <a:off x="7812088" y="3068638"/>
            <a:ext cx="1081087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 smtClean="0">
                <a:solidFill>
                  <a:schemeClr val="tx2"/>
                </a:solidFill>
              </a:rPr>
              <a:t>５８～５９ページ</a:t>
            </a:r>
            <a:endParaRPr lang="ja-JP" altLang="en-US" sz="1600" b="1" dirty="0">
              <a:solidFill>
                <a:schemeClr val="tx2"/>
              </a:solidFill>
            </a:endParaRPr>
          </a:p>
        </p:txBody>
      </p:sp>
      <p:pic>
        <p:nvPicPr>
          <p:cNvPr id="5" name="Picture 2" descr="X:\□WEB関係\◆自作コンテンツ\①フラッシュコンテンツ\国語\国語PPTFlash\logo\6ge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1631" y="540147"/>
            <a:ext cx="7620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2863840" y="332656"/>
            <a:ext cx="3416320" cy="6120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di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ja-JP" altLang="en-US" sz="8000" b="1" dirty="0" smtClean="0">
                <a:latin typeface="HGS教科書体" pitchFamily="18" charset="-128"/>
                <a:ea typeface="HGS教科書体" pitchFamily="18" charset="-128"/>
              </a:rPr>
              <a:t>漢字の広場⑥</a:t>
            </a:r>
            <a:endParaRPr lang="en-US" altLang="ja-JP" sz="8000" b="1" dirty="0" smtClean="0">
              <a:latin typeface="HGS教科書体" pitchFamily="18" charset="-128"/>
              <a:ea typeface="HGS教科書体" pitchFamily="18" charset="-128"/>
            </a:endParaRPr>
          </a:p>
          <a:p>
            <a:pPr algn="di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latin typeface="HGS教科書体" pitchFamily="18" charset="-128"/>
                <a:ea typeface="HGS教科書体" pitchFamily="18" charset="-128"/>
              </a:rPr>
              <a:t>同じ訓を持つ漢字</a:t>
            </a:r>
            <a:endParaRPr lang="ja-JP" altLang="en-US" sz="6000" b="1" dirty="0"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30437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3789040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>
                <a:latin typeface="HGS教科書体" pitchFamily="18" charset="-128"/>
                <a:ea typeface="HGS教科書体" pitchFamily="18" charset="-128"/>
              </a:rPr>
              <a:t>意</a:t>
            </a: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善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52120" y="1052736"/>
            <a:ext cx="1107996" cy="17276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ぜん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24079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94364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死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3140968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亡</a:t>
            </a: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52120" y="3356992"/>
            <a:ext cx="1107996" cy="1872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ぼう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50003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テキスト ボックス 5"/>
          <p:cNvSpPr txBox="1">
            <a:spLocks noChangeArrowheads="1"/>
          </p:cNvSpPr>
          <p:nvPr/>
        </p:nvSpPr>
        <p:spPr bwMode="auto">
          <a:xfrm>
            <a:off x="3741004" y="2186843"/>
            <a:ext cx="1661993" cy="41939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0800" b="1" dirty="0">
                <a:latin typeface="HGS教科書体" pitchFamily="18" charset="-128"/>
                <a:ea typeface="HGS教科書体" pitchFamily="18" charset="-128"/>
              </a:rPr>
              <a:t>式会社</a:t>
            </a:r>
          </a:p>
        </p:txBody>
      </p:sp>
      <p:sp>
        <p:nvSpPr>
          <p:cNvPr id="5123" name="テキスト ボックス 6"/>
          <p:cNvSpPr txBox="1">
            <a:spLocks noChangeArrowheads="1"/>
          </p:cNvSpPr>
          <p:nvPr/>
        </p:nvSpPr>
        <p:spPr bwMode="auto">
          <a:xfrm>
            <a:off x="3517866" y="476672"/>
            <a:ext cx="2108269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5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株</a:t>
            </a:r>
            <a:endParaRPr lang="ja-JP" altLang="en-US" sz="125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9" name="テキスト ボックス 8"/>
          <p:cNvSpPr txBox="1">
            <a:spLocks noChangeArrowheads="1"/>
          </p:cNvSpPr>
          <p:nvPr/>
        </p:nvSpPr>
        <p:spPr bwMode="auto">
          <a:xfrm>
            <a:off x="5724128" y="476672"/>
            <a:ext cx="1107996" cy="1620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かぶ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41891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94364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民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3140968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衆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52120" y="3068960"/>
            <a:ext cx="1107996" cy="2880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しゅう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0599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2863509"/>
            <a:ext cx="2000548" cy="3301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>
                <a:latin typeface="HGS教科書体" pitchFamily="18" charset="-128"/>
                <a:ea typeface="HGS教科書体" pitchFamily="18" charset="-128"/>
              </a:rPr>
              <a:t>業員</a:t>
            </a: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従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768260" y="836712"/>
            <a:ext cx="1107996" cy="280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じゅう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178179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2863509"/>
            <a:ext cx="2000548" cy="3301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の布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絹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768260" y="1196752"/>
            <a:ext cx="1107996" cy="280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きぬ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90529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3789040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>
                <a:latin typeface="HGS教科書体" pitchFamily="18" charset="-128"/>
                <a:ea typeface="HGS教科書体" pitchFamily="18" charset="-128"/>
              </a:rPr>
              <a:t>分</a:t>
            </a: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糖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52120" y="1052736"/>
            <a:ext cx="1107996" cy="17276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とう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62288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3789040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>
                <a:latin typeface="HGS教科書体" pitchFamily="18" charset="-128"/>
                <a:ea typeface="HGS教科書体" pitchFamily="18" charset="-128"/>
              </a:rPr>
              <a:t>教</a:t>
            </a: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宗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52120" y="836712"/>
            <a:ext cx="1107996" cy="259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しゅう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2791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94364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階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3140968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層</a:t>
            </a: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52120" y="3284984"/>
            <a:ext cx="1107996" cy="2088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そう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17586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4653136"/>
            <a:ext cx="2000548" cy="17896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>
                <a:latin typeface="HGS教科書体" pitchFamily="18" charset="-128"/>
                <a:ea typeface="HGS教科書体" pitchFamily="18" charset="-128"/>
              </a:rPr>
              <a:t>行</a:t>
            </a: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2564904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孝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598914" y="2708920"/>
            <a:ext cx="1107996" cy="259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こう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1"/>
          <p:cNvSpPr txBox="1">
            <a:spLocks noChangeArrowheads="1"/>
          </p:cNvSpPr>
          <p:nvPr/>
        </p:nvSpPr>
        <p:spPr bwMode="auto">
          <a:xfrm>
            <a:off x="3571726" y="620688"/>
            <a:ext cx="2000548" cy="17896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親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24727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3789040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>
                <a:latin typeface="HGS教科書体" pitchFamily="18" charset="-128"/>
                <a:ea typeface="HGS教科書体" pitchFamily="18" charset="-128"/>
              </a:rPr>
              <a:t>職</a:t>
            </a: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就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52120" y="908720"/>
            <a:ext cx="1107996" cy="2952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しゅう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61837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559253"/>
            <a:ext cx="2000548" cy="3301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魚の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4005063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骨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768260" y="4149080"/>
            <a:ext cx="1107996" cy="1944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ほね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56375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468313" y="5949950"/>
            <a:ext cx="712946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1400" dirty="0"/>
              <a:t>Copyright (C) </a:t>
            </a:r>
            <a:r>
              <a:rPr lang="en-US" altLang="ja-JP" sz="1400" dirty="0" smtClean="0"/>
              <a:t>2016 </a:t>
            </a:r>
            <a:r>
              <a:rPr lang="en-US" altLang="ja-JP" sz="1400" dirty="0"/>
              <a:t>/ </a:t>
            </a:r>
            <a:r>
              <a:rPr lang="ja-JP" altLang="en-US" sz="1400" dirty="0"/>
              <a:t>柏市教育委員会　 </a:t>
            </a:r>
            <a:r>
              <a:rPr lang="en-US" altLang="ja-JP" sz="1400" dirty="0"/>
              <a:t>All Rights Reserved.</a:t>
            </a:r>
            <a:br>
              <a:rPr lang="en-US" altLang="ja-JP" sz="1400" dirty="0"/>
            </a:br>
            <a:endParaRPr lang="en-US" altLang="ja-JP" sz="1400" dirty="0"/>
          </a:p>
        </p:txBody>
      </p:sp>
    </p:spTree>
    <p:extLst>
      <p:ext uri="{BB962C8B-B14F-4D97-AF65-F5344CB8AC3E}">
        <p14:creationId xmlns:p14="http://schemas.microsoft.com/office/powerpoint/2010/main" val="11974401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94364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興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3140968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奮</a:t>
            </a: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52120" y="3284984"/>
            <a:ext cx="1107996" cy="2232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ふん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07440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94364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同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3140968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盟</a:t>
            </a: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52120" y="3284984"/>
            <a:ext cx="1107996" cy="2232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めい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79948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3789040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>
                <a:latin typeface="HGS教科書体" pitchFamily="18" charset="-128"/>
                <a:ea typeface="HGS教科書体" pitchFamily="18" charset="-128"/>
              </a:rPr>
              <a:t>命</a:t>
            </a: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革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52120" y="1052736"/>
            <a:ext cx="1107996" cy="2952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かく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32098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テキスト ボックス 5"/>
          <p:cNvSpPr txBox="1">
            <a:spLocks noChangeArrowheads="1"/>
          </p:cNvSpPr>
          <p:nvPr/>
        </p:nvSpPr>
        <p:spPr bwMode="auto">
          <a:xfrm>
            <a:off x="3741004" y="2186843"/>
            <a:ext cx="1661993" cy="41939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0800" b="1" dirty="0" smtClean="0">
                <a:latin typeface="HGS教科書体" pitchFamily="18" charset="-128"/>
                <a:ea typeface="HGS教科書体" pitchFamily="18" charset="-128"/>
              </a:rPr>
              <a:t>を産む</a:t>
            </a:r>
            <a:endParaRPr lang="ja-JP" altLang="en-US" sz="108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123" name="テキスト ボックス 6"/>
          <p:cNvSpPr txBox="1">
            <a:spLocks noChangeArrowheads="1"/>
          </p:cNvSpPr>
          <p:nvPr/>
        </p:nvSpPr>
        <p:spPr bwMode="auto">
          <a:xfrm>
            <a:off x="3517866" y="476672"/>
            <a:ext cx="2108269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5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卵</a:t>
            </a:r>
            <a:endParaRPr lang="ja-JP" altLang="en-US" sz="125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9" name="テキスト ボックス 8"/>
          <p:cNvSpPr txBox="1">
            <a:spLocks noChangeArrowheads="1"/>
          </p:cNvSpPr>
          <p:nvPr/>
        </p:nvSpPr>
        <p:spPr bwMode="auto">
          <a:xfrm>
            <a:off x="5724128" y="332656"/>
            <a:ext cx="1107996" cy="27009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たまご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40732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3789040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>
                <a:latin typeface="HGS教科書体" pitchFamily="18" charset="-128"/>
                <a:ea typeface="HGS教科書体" pitchFamily="18" charset="-128"/>
              </a:rPr>
              <a:t>前</a:t>
            </a: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寸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52120" y="1052736"/>
            <a:ext cx="1107996" cy="2952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すん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4393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4653136"/>
            <a:ext cx="2000548" cy="17896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>
                <a:latin typeface="HGS教科書体" pitchFamily="18" charset="-128"/>
                <a:ea typeface="HGS教科書体" pitchFamily="18" charset="-128"/>
              </a:rPr>
              <a:t>業</a:t>
            </a: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2564904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鋼</a:t>
            </a: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598914" y="2708920"/>
            <a:ext cx="1107996" cy="259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こう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1"/>
          <p:cNvSpPr txBox="1">
            <a:spLocks noChangeArrowheads="1"/>
          </p:cNvSpPr>
          <p:nvPr/>
        </p:nvSpPr>
        <p:spPr bwMode="auto">
          <a:xfrm>
            <a:off x="3571726" y="620688"/>
            <a:ext cx="2000548" cy="17896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鉄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95198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2863509"/>
            <a:ext cx="2000548" cy="3301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>
                <a:latin typeface="HGS教科書体" pitchFamily="18" charset="-128"/>
                <a:ea typeface="HGS教科書体" pitchFamily="18" charset="-128"/>
              </a:rPr>
              <a:t>え物</a:t>
            </a: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供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768260" y="1124744"/>
            <a:ext cx="1107996" cy="2088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そな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9460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106</Words>
  <Application>Microsoft Office PowerPoint</Application>
  <PresentationFormat>画面に合わせる (4:3)</PresentationFormat>
  <Paragraphs>84</Paragraphs>
  <Slides>21</Slides>
  <Notes>21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21</vt:i4>
      </vt:variant>
    </vt:vector>
  </HeadingPairs>
  <TitlesOfParts>
    <vt:vector size="22" baseType="lpstr">
      <vt:lpstr>Office ​​テーマ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it04</dc:creator>
  <cp:lastModifiedBy>it03</cp:lastModifiedBy>
  <cp:revision>5</cp:revision>
  <dcterms:created xsi:type="dcterms:W3CDTF">2016-09-05T06:51:15Z</dcterms:created>
  <dcterms:modified xsi:type="dcterms:W3CDTF">2016-09-07T04:51:08Z</dcterms:modified>
</cp:coreProperties>
</file>