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91" r:id="rId2"/>
    <p:sldId id="304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06" r:id="rId14"/>
    <p:sldId id="319" r:id="rId15"/>
    <p:sldId id="320" r:id="rId16"/>
    <p:sldId id="321" r:id="rId17"/>
    <p:sldId id="265" r:id="rId1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６６～８５ページ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603860" y="908720"/>
            <a:ext cx="1661993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伊能忠敬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579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解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誤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557338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ご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55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580112" y="548680"/>
            <a:ext cx="153888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入会を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421068" y="1522794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認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232221" y="157647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668038" y="3250986"/>
            <a:ext cx="1538883" cy="356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める</a:t>
            </a:r>
          </a:p>
        </p:txBody>
      </p:sp>
    </p:spTree>
    <p:extLst>
      <p:ext uri="{BB962C8B-B14F-4D97-AF65-F5344CB8AC3E}">
        <p14:creationId xmlns:p14="http://schemas.microsoft.com/office/powerpoint/2010/main" val="109460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580112" y="548680"/>
            <a:ext cx="153888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手紙を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421068" y="1522794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届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232221" y="157647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とど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668038" y="3395002"/>
            <a:ext cx="1538883" cy="2986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ける</a:t>
            </a:r>
          </a:p>
        </p:txBody>
      </p:sp>
    </p:spTree>
    <p:extLst>
      <p:ext uri="{BB962C8B-B14F-4D97-AF65-F5344CB8AC3E}">
        <p14:creationId xmlns:p14="http://schemas.microsoft.com/office/powerpoint/2010/main" val="16118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す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訳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97099"/>
            <a:ext cx="1107996" cy="259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やく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99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63509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下町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83671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620688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418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4653136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板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5649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覧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98914" y="2708920"/>
            <a:ext cx="110799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らん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620688"/>
            <a:ext cx="2000548" cy="1789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回</a:t>
            </a:r>
          </a:p>
        </p:txBody>
      </p:sp>
    </p:spTree>
    <p:extLst>
      <p:ext uri="{BB962C8B-B14F-4D97-AF65-F5344CB8AC3E}">
        <p14:creationId xmlns:p14="http://schemas.microsoft.com/office/powerpoint/2010/main" val="416880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580112" y="548680"/>
            <a:ext cx="153888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税金を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421068" y="1522794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納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232221" y="157647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おさ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668038" y="3395002"/>
            <a:ext cx="1538883" cy="2986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める</a:t>
            </a:r>
          </a:p>
        </p:txBody>
      </p:sp>
    </p:spTree>
    <p:extLst>
      <p:ext uri="{BB962C8B-B14F-4D97-AF65-F5344CB8AC3E}">
        <p14:creationId xmlns:p14="http://schemas.microsoft.com/office/powerpoint/2010/main" val="103045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問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4744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700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府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4744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ばく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968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勝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124744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ゆう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445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292080" y="548680"/>
            <a:ext cx="153888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家を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282091" y="1450786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訪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93244" y="1504463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たず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529061" y="3178978"/>
            <a:ext cx="1538883" cy="356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ねる</a:t>
            </a:r>
          </a:p>
        </p:txBody>
      </p:sp>
    </p:spTree>
    <p:extLst>
      <p:ext uri="{BB962C8B-B14F-4D97-AF65-F5344CB8AC3E}">
        <p14:creationId xmlns:p14="http://schemas.microsoft.com/office/powerpoint/2010/main" val="24640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2699792" y="2674920"/>
            <a:ext cx="1538883" cy="3994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しかる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434482" y="586689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厳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245635" y="640366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きび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4681452" y="2314881"/>
            <a:ext cx="1538883" cy="356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しく</a:t>
            </a:r>
          </a:p>
        </p:txBody>
      </p:sp>
    </p:spTree>
    <p:extLst>
      <p:ext uri="{BB962C8B-B14F-4D97-AF65-F5344CB8AC3E}">
        <p14:creationId xmlns:p14="http://schemas.microsoft.com/office/powerpoint/2010/main" val="165309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559253"/>
            <a:ext cx="2000548" cy="33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最高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00506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潮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68260" y="3717032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629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岸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えん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135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89040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日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翌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1052736"/>
            <a:ext cx="1107996" cy="1727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307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228</TotalTime>
  <Words>88</Words>
  <Application>Microsoft Office PowerPoint</Application>
  <PresentationFormat>画面に合わせる (4:3)</PresentationFormat>
  <Paragraphs>71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34</cp:revision>
  <dcterms:created xsi:type="dcterms:W3CDTF">2012-05-08T01:43:15Z</dcterms:created>
  <dcterms:modified xsi:type="dcterms:W3CDTF">2016-09-07T04:52:28Z</dcterms:modified>
</cp:coreProperties>
</file>