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91" r:id="rId2"/>
    <p:sldId id="293" r:id="rId3"/>
    <p:sldId id="299" r:id="rId4"/>
    <p:sldId id="300" r:id="rId5"/>
    <p:sldId id="294" r:id="rId6"/>
    <p:sldId id="301" r:id="rId7"/>
    <p:sldId id="302" r:id="rId8"/>
    <p:sldId id="303" r:id="rId9"/>
    <p:sldId id="265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６０～６４ページ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971836" y="332656"/>
            <a:ext cx="1200329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私の大切な一冊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796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冊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888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宙船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1412776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34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づり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90872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268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族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484710"/>
            <a:ext cx="1107996" cy="864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233124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著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429000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98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559253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平均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00506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値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4437112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6218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障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2996952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521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197</TotalTime>
  <Words>48</Words>
  <Application>Microsoft Office PowerPoint</Application>
  <PresentationFormat>画面に合わせる (4:3)</PresentationFormat>
  <Paragraphs>33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28</cp:revision>
  <dcterms:created xsi:type="dcterms:W3CDTF">2012-05-08T01:43:15Z</dcterms:created>
  <dcterms:modified xsi:type="dcterms:W3CDTF">2016-09-07T02:13:46Z</dcterms:modified>
</cp:coreProperties>
</file>