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91" r:id="rId2"/>
    <p:sldId id="299" r:id="rId3"/>
    <p:sldId id="300" r:id="rId4"/>
    <p:sldId id="293" r:id="rId5"/>
    <p:sldId id="265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107" d="100"/>
          <a:sy n="107" d="100"/>
        </p:scale>
        <p:origin x="-84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２８～３１ページ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971835" y="332656"/>
            <a:ext cx="1200329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意見文を書こう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5" name="Picture 2" descr="X:\□WEB関係\◆自作コンテンツ\①フラッシュコンテンツ\国語\国語PPTFlash\logo\6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0147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796824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292080" y="548680"/>
            <a:ext cx="1538883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 smtClean="0">
                <a:latin typeface="HGS教科書体" pitchFamily="18" charset="-128"/>
                <a:ea typeface="HGS教科書体" pitchFamily="18" charset="-128"/>
              </a:rPr>
              <a:t>ごみを</a:t>
            </a:r>
            <a:endParaRPr lang="ja-JP" altLang="en-US" sz="10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2282091" y="1450786"/>
            <a:ext cx="218521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捨</a:t>
            </a:r>
            <a:endParaRPr lang="ja-JP" altLang="en-US" sz="13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93244" y="1916832"/>
            <a:ext cx="110799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す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2529061" y="3178978"/>
            <a:ext cx="1538883" cy="356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0" b="1" dirty="0">
                <a:latin typeface="HGS教科書体" pitchFamily="18" charset="-128"/>
                <a:ea typeface="HGS教科書体" pitchFamily="18" charset="-128"/>
              </a:rPr>
              <a:t>てる</a:t>
            </a:r>
            <a:endParaRPr lang="ja-JP" altLang="en-US" sz="10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378881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3741004" y="314635"/>
            <a:ext cx="1661993" cy="3042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 smtClean="0">
                <a:latin typeface="HGS教科書体" pitchFamily="18" charset="-128"/>
                <a:ea typeface="HGS教科書体" pitchFamily="18" charset="-128"/>
              </a:rPr>
              <a:t>取り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3517866" y="3069505"/>
            <a:ext cx="2108269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除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5500989" y="3068960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のぞ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741004" y="4869160"/>
            <a:ext cx="1661993" cy="1521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800" b="1" dirty="0">
                <a:latin typeface="HGS教科書体" pitchFamily="18" charset="-128"/>
                <a:ea typeface="HGS教科書体" pitchFamily="18" charset="-128"/>
              </a:rPr>
              <a:t>く</a:t>
            </a:r>
            <a:endParaRPr lang="ja-JP" altLang="en-US" sz="10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64936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71726" y="94364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土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25505" y="314096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蔵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52120" y="3357537"/>
            <a:ext cx="1107996" cy="1943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ぞう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8883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199</TotalTime>
  <Words>33</Words>
  <Application>Microsoft Office PowerPoint</Application>
  <PresentationFormat>画面に合わせる (4:3)</PresentationFormat>
  <Paragraphs>19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it04</cp:lastModifiedBy>
  <cp:revision>28</cp:revision>
  <dcterms:created xsi:type="dcterms:W3CDTF">2012-05-08T01:43:15Z</dcterms:created>
  <dcterms:modified xsi:type="dcterms:W3CDTF">2016-09-07T05:03:31Z</dcterms:modified>
</cp:coreProperties>
</file>