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4"/>
  </p:notesMasterIdLst>
  <p:sldIdLst>
    <p:sldId id="256" r:id="rId2"/>
    <p:sldId id="270" r:id="rId3"/>
    <p:sldId id="279" r:id="rId4"/>
    <p:sldId id="280" r:id="rId5"/>
    <p:sldId id="282" r:id="rId6"/>
    <p:sldId id="283" r:id="rId7"/>
    <p:sldId id="284" r:id="rId8"/>
    <p:sldId id="285" r:id="rId9"/>
    <p:sldId id="286" r:id="rId10"/>
    <p:sldId id="287" r:id="rId11"/>
    <p:sldId id="288" r:id="rId12"/>
    <p:sldId id="265" r:id="rId13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6" autoAdjust="0"/>
    <p:restoredTop sz="94604" autoAdjust="0"/>
  </p:normalViewPr>
  <p:slideViewPr>
    <p:cSldViewPr>
      <p:cViewPr varScale="1">
        <p:scale>
          <a:sx n="73" d="100"/>
          <a:sy n="73" d="100"/>
        </p:scale>
        <p:origin x="-36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6EFE71F-F37E-436D-9C6A-6C7AA7829E2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742021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3A3372D-7C8D-461A-A8C2-D4315F47F238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10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B84D6D2A-1015-423B-82A1-0966B3B70EAB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D19E687B-765F-4C01-94A7-B2554FFF496E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D19E687B-765F-4C01-94A7-B2554FFF496E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D19E687B-765F-4C01-94A7-B2554FFF496E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D19E687B-765F-4C01-94A7-B2554FFF496E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8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9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693518-C47C-497D-A775-35BB33A2261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70345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7AFAA2-3812-4952-BBB9-F34ECC8D679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30401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BCD5C-4A66-4B13-BF51-62969E7E8F1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9760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E3FC8-D7CD-4CE6-BDE7-97F5A31396E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04591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B7AF42-AEA6-4513-B1B0-DE05E2483D8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72784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85158F-4941-460B-92F6-8CDC4CD9955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8713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747CC9-DC68-40F9-B45A-25BF4E76DD0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82837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56E77-63C4-4A03-9005-0FF315D9871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004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874BC-EE70-4A7A-90FC-86841D5F256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50652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4F8BC-96DC-4A29-BD83-7D55DBF84B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74367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E57466-3B4B-4671-B1B7-1D012AE3DCE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91022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526E0E5-2A3A-49BA-B870-03360CF7A06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5"/>
          <p:cNvSpPr txBox="1">
            <a:spLocks noChangeArrowheads="1"/>
          </p:cNvSpPr>
          <p:nvPr/>
        </p:nvSpPr>
        <p:spPr bwMode="auto">
          <a:xfrm>
            <a:off x="7812088" y="3068638"/>
            <a:ext cx="1081087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３８～４９ページ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  <p:sp>
        <p:nvSpPr>
          <p:cNvPr id="2052" name="テキスト ボックス 1"/>
          <p:cNvSpPr txBox="1">
            <a:spLocks noChangeArrowheads="1"/>
          </p:cNvSpPr>
          <p:nvPr/>
        </p:nvSpPr>
        <p:spPr bwMode="auto">
          <a:xfrm>
            <a:off x="3484773" y="332656"/>
            <a:ext cx="2646878" cy="6309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8000" b="1" dirty="0" smtClean="0">
                <a:latin typeface="HGS教科書体" pitchFamily="18" charset="-128"/>
                <a:ea typeface="HGS教科書体" pitchFamily="18" charset="-128"/>
              </a:rPr>
              <a:t>ぼくの世界、</a:t>
            </a:r>
            <a:endParaRPr lang="en-US" altLang="ja-JP" sz="8000" b="1" dirty="0" smtClean="0">
              <a:latin typeface="HGS教科書体" pitchFamily="18" charset="-128"/>
              <a:ea typeface="HGS教科書体" pitchFamily="18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8000" b="1" dirty="0" smtClean="0">
                <a:latin typeface="HGS教科書体" pitchFamily="18" charset="-128"/>
                <a:ea typeface="HGS教科書体" pitchFamily="18" charset="-128"/>
              </a:rPr>
              <a:t>　　君</a:t>
            </a:r>
            <a:r>
              <a:rPr lang="ja-JP" altLang="en-US" sz="8000" b="1" dirty="0">
                <a:latin typeface="HGS教科書体" pitchFamily="18" charset="-128"/>
                <a:ea typeface="HGS教科書体" pitchFamily="18" charset="-128"/>
              </a:rPr>
              <a:t>の世界</a:t>
            </a:r>
          </a:p>
        </p:txBody>
      </p:sp>
      <p:pic>
        <p:nvPicPr>
          <p:cNvPr id="1026" name="Picture 2" descr="X:\□WEB関係\◆自作コンテンツ\①フラッシュコンテンツ\国語\国語PPTFlash\logo\6ge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1631" y="540147"/>
            <a:ext cx="762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3789040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大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拡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52120" y="1125290"/>
            <a:ext cx="1107996" cy="1727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かく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65804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3789040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作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創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52120" y="1125290"/>
            <a:ext cx="1107996" cy="1727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そう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22955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 dirty="0"/>
              <a:t>Copyright (C) </a:t>
            </a:r>
            <a:r>
              <a:rPr lang="en-US" altLang="ja-JP" sz="1400" dirty="0" smtClean="0"/>
              <a:t>2016 </a:t>
            </a:r>
            <a:r>
              <a:rPr lang="en-US" altLang="ja-JP" sz="1400" dirty="0"/>
              <a:t>/ </a:t>
            </a:r>
            <a:r>
              <a:rPr lang="ja-JP" altLang="en-US" sz="1400" dirty="0"/>
              <a:t>柏市教育委員会　 </a:t>
            </a:r>
            <a:r>
              <a:rPr lang="en-US" altLang="ja-JP" sz="1400" dirty="0"/>
              <a:t>All Rights Reserved.</a:t>
            </a:r>
            <a:br>
              <a:rPr lang="en-US" altLang="ja-JP" sz="1400" dirty="0"/>
            </a:br>
            <a:endParaRPr lang="en-US" altLang="ja-JP" sz="1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テキスト ボックス 5"/>
          <p:cNvSpPr txBox="1">
            <a:spLocks noChangeArrowheads="1"/>
          </p:cNvSpPr>
          <p:nvPr/>
        </p:nvSpPr>
        <p:spPr bwMode="auto">
          <a:xfrm>
            <a:off x="3741004" y="314635"/>
            <a:ext cx="1661993" cy="30423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0800" b="1" dirty="0" smtClean="0">
                <a:latin typeface="HGS教科書体" pitchFamily="18" charset="-128"/>
                <a:ea typeface="HGS教科書体" pitchFamily="18" charset="-128"/>
              </a:rPr>
              <a:t>頭が</a:t>
            </a:r>
            <a:endParaRPr lang="ja-JP" altLang="en-US" sz="108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3" name="テキスト ボックス 6"/>
          <p:cNvSpPr txBox="1">
            <a:spLocks noChangeArrowheads="1"/>
          </p:cNvSpPr>
          <p:nvPr/>
        </p:nvSpPr>
        <p:spPr bwMode="auto">
          <a:xfrm>
            <a:off x="3517866" y="3069505"/>
            <a:ext cx="2108269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5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痛</a:t>
            </a:r>
            <a:endParaRPr lang="ja-JP" altLang="en-US" sz="125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9" name="テキスト ボックス 8"/>
          <p:cNvSpPr txBox="1">
            <a:spLocks noChangeArrowheads="1"/>
          </p:cNvSpPr>
          <p:nvPr/>
        </p:nvSpPr>
        <p:spPr bwMode="auto">
          <a:xfrm>
            <a:off x="5500989" y="3176315"/>
            <a:ext cx="1107996" cy="162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いた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741004" y="4869160"/>
            <a:ext cx="1661993" cy="15211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0800" b="1" dirty="0" smtClean="0">
                <a:latin typeface="HGS教科書体" pitchFamily="18" charset="-128"/>
                <a:ea typeface="HGS教科書体" pitchFamily="18" charset="-128"/>
              </a:rPr>
              <a:t>い</a:t>
            </a:r>
            <a:endParaRPr lang="ja-JP" altLang="en-US" sz="108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5088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テキスト ボックス 5"/>
          <p:cNvSpPr txBox="1">
            <a:spLocks noChangeArrowheads="1"/>
          </p:cNvSpPr>
          <p:nvPr/>
        </p:nvSpPr>
        <p:spPr bwMode="auto">
          <a:xfrm>
            <a:off x="3741004" y="314635"/>
            <a:ext cx="1661993" cy="30423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0800" b="1" dirty="0" smtClean="0">
                <a:latin typeface="HGS教科書体" pitchFamily="18" charset="-128"/>
                <a:ea typeface="HGS教科書体" pitchFamily="18" charset="-128"/>
              </a:rPr>
              <a:t>土を</a:t>
            </a:r>
            <a:endParaRPr lang="ja-JP" altLang="en-US" sz="108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3" name="テキスト ボックス 6"/>
          <p:cNvSpPr txBox="1">
            <a:spLocks noChangeArrowheads="1"/>
          </p:cNvSpPr>
          <p:nvPr/>
        </p:nvSpPr>
        <p:spPr bwMode="auto">
          <a:xfrm>
            <a:off x="3517866" y="3069505"/>
            <a:ext cx="2108269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5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盛</a:t>
            </a:r>
            <a:endParaRPr lang="ja-JP" altLang="en-US" sz="125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9" name="テキスト ボックス 8"/>
          <p:cNvSpPr txBox="1">
            <a:spLocks noChangeArrowheads="1"/>
          </p:cNvSpPr>
          <p:nvPr/>
        </p:nvSpPr>
        <p:spPr bwMode="auto">
          <a:xfrm>
            <a:off x="5500989" y="3464347"/>
            <a:ext cx="1107996" cy="162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も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741004" y="4869160"/>
            <a:ext cx="1661993" cy="15211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0800" b="1" dirty="0" smtClean="0">
                <a:latin typeface="HGS教科書体" pitchFamily="18" charset="-128"/>
                <a:ea typeface="HGS教科書体" pitchFamily="18" charset="-128"/>
              </a:rPr>
              <a:t>る</a:t>
            </a:r>
            <a:endParaRPr lang="ja-JP" altLang="en-US" sz="108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85615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2863509"/>
            <a:ext cx="2000548" cy="3301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い子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幼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768260" y="764704"/>
            <a:ext cx="1107996" cy="2376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おさな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89041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テキスト ボックス 5"/>
          <p:cNvSpPr txBox="1">
            <a:spLocks noChangeArrowheads="1"/>
          </p:cNvSpPr>
          <p:nvPr/>
        </p:nvSpPr>
        <p:spPr bwMode="auto">
          <a:xfrm>
            <a:off x="3741004" y="2186843"/>
            <a:ext cx="1661993" cy="4193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0800" b="1" dirty="0" smtClean="0">
                <a:latin typeface="HGS教科書体" pitchFamily="18" charset="-128"/>
                <a:ea typeface="HGS教科書体" pitchFamily="18" charset="-128"/>
              </a:rPr>
              <a:t>倉地帯</a:t>
            </a:r>
            <a:endParaRPr lang="ja-JP" altLang="en-US" sz="108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3" name="テキスト ボックス 6"/>
          <p:cNvSpPr txBox="1">
            <a:spLocks noChangeArrowheads="1"/>
          </p:cNvSpPr>
          <p:nvPr/>
        </p:nvSpPr>
        <p:spPr bwMode="auto">
          <a:xfrm>
            <a:off x="3517866" y="476672"/>
            <a:ext cx="2108269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5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穀</a:t>
            </a:r>
            <a:endParaRPr lang="ja-JP" altLang="en-US" sz="125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9" name="テキスト ボックス 8"/>
          <p:cNvSpPr txBox="1">
            <a:spLocks noChangeArrowheads="1"/>
          </p:cNvSpPr>
          <p:nvPr/>
        </p:nvSpPr>
        <p:spPr bwMode="auto">
          <a:xfrm>
            <a:off x="5724128" y="584027"/>
            <a:ext cx="1107996" cy="162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こく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19193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2863509"/>
            <a:ext cx="2000548" cy="3301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製品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764704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乳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768260" y="620688"/>
            <a:ext cx="1107996" cy="2376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にゅう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51336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94364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資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3140968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源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52120" y="3356992"/>
            <a:ext cx="1107996" cy="1727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げん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50669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テキスト ボックス 5"/>
          <p:cNvSpPr txBox="1">
            <a:spLocks noChangeArrowheads="1"/>
          </p:cNvSpPr>
          <p:nvPr/>
        </p:nvSpPr>
        <p:spPr bwMode="auto">
          <a:xfrm>
            <a:off x="3894892" y="2060848"/>
            <a:ext cx="1354217" cy="4608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8800" b="1" dirty="0" smtClean="0">
                <a:latin typeface="HGS教科書体" pitchFamily="18" charset="-128"/>
                <a:ea typeface="HGS教科書体" pitchFamily="18" charset="-128"/>
              </a:rPr>
              <a:t>法記念日</a:t>
            </a:r>
            <a:endParaRPr lang="ja-JP" altLang="en-US" sz="88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3" name="テキスト ボックス 6"/>
          <p:cNvSpPr txBox="1">
            <a:spLocks noChangeArrowheads="1"/>
          </p:cNvSpPr>
          <p:nvPr/>
        </p:nvSpPr>
        <p:spPr bwMode="auto">
          <a:xfrm>
            <a:off x="3517866" y="332656"/>
            <a:ext cx="2108269" cy="1440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5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憲</a:t>
            </a:r>
            <a:endParaRPr lang="ja-JP" altLang="en-US" sz="125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9" name="テキスト ボックス 8"/>
          <p:cNvSpPr txBox="1">
            <a:spLocks noChangeArrowheads="1"/>
          </p:cNvSpPr>
          <p:nvPr/>
        </p:nvSpPr>
        <p:spPr bwMode="auto">
          <a:xfrm>
            <a:off x="5580112" y="404664"/>
            <a:ext cx="1107996" cy="162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けん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64078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2863509"/>
            <a:ext cx="2000548" cy="3301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門家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764704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専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768260" y="908720"/>
            <a:ext cx="1107996" cy="2376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せん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88600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noFill/>
        </a:ln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a:spPr>
      <a:bodyPr vert="eaVert" wrap="square">
        <a:spAutoFit/>
      </a:bodyPr>
      <a:lstStyle>
        <a:defPPr algn="ctr" eaLnBrk="1" hangingPunct="1">
          <a:defRPr sz="13000" b="1" dirty="0" smtClean="0">
            <a:latin typeface="HGS教科書体" pitchFamily="18" charset="-128"/>
            <a:ea typeface="HGS教科書体" pitchFamily="18" charset="-128"/>
          </a:defRPr>
        </a:defPPr>
      </a:lstStyle>
    </a:txDef>
  </a:objectDefaults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167</TotalTime>
  <Words>66</Words>
  <Application>Microsoft Office PowerPoint</Application>
  <PresentationFormat>画面に合わせる (4:3)</PresentationFormat>
  <Paragraphs>48</Paragraphs>
  <Slides>12</Slides>
  <Notes>12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13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01_kenkasita_yama</dc:title>
  <dc:creator>柏市教育研究所</dc:creator>
  <cp:lastModifiedBy>it03</cp:lastModifiedBy>
  <cp:revision>25</cp:revision>
  <dcterms:created xsi:type="dcterms:W3CDTF">2012-05-08T01:43:15Z</dcterms:created>
  <dcterms:modified xsi:type="dcterms:W3CDTF">2016-09-07T04:55:08Z</dcterms:modified>
</cp:coreProperties>
</file>