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5"/>
  </p:notesMasterIdLst>
  <p:sldIdLst>
    <p:sldId id="256" r:id="rId2"/>
    <p:sldId id="332" r:id="rId3"/>
    <p:sldId id="337" r:id="rId4"/>
    <p:sldId id="300" r:id="rId5"/>
    <p:sldId id="338" r:id="rId6"/>
    <p:sldId id="320" r:id="rId7"/>
    <p:sldId id="333" r:id="rId8"/>
    <p:sldId id="301" r:id="rId9"/>
    <p:sldId id="322" r:id="rId10"/>
    <p:sldId id="342" r:id="rId11"/>
    <p:sldId id="340" r:id="rId12"/>
    <p:sldId id="341" r:id="rId13"/>
    <p:sldId id="265" r:id="rId14"/>
  </p:sldIdLst>
  <p:sldSz cx="9144000" cy="6858000" type="screen4x3"/>
  <p:notesSz cx="6858000" cy="9144000"/>
  <p:custDataLst>
    <p:tags r:id="rId16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18" autoAdjust="0"/>
    <p:restoredTop sz="94660"/>
  </p:normalViewPr>
  <p:slideViewPr>
    <p:cSldViewPr>
      <p:cViewPr varScale="1">
        <p:scale>
          <a:sx n="68" d="100"/>
          <a:sy n="68" d="100"/>
        </p:scale>
        <p:origin x="-8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ADFB445-1FA1-4CB1-83DE-2C5DB0B824B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289985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B8C8C37-4D8C-41A7-9D10-3E61D1FBA11C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5526DAB0-AA15-4C07-91E5-A50B792703AF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10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6953866-78CD-466E-8043-8A60090B9F0E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E55DECAE-F625-4D4E-98C0-C9FA8581C89C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9A33F516-8DA1-4A5B-8DD5-7E464A370420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2DE0B69-4EDB-4CE9-A4A0-ADA04F44D128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748EAEA7-3BC5-430E-8B97-FE7D7EF5C0F4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B08B93CB-6F96-4A2C-B13C-06EC6A56C327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E669674-704C-40B0-A665-9D70B90D681F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98CBC9E2-545A-413D-9E46-50B501530432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923559E7-F927-4449-8FE0-745DFB48D1C7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A9F6C12A-3474-4ADE-A575-B4DAB5259A88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8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A846A3A6-14F2-458C-A795-D49175A46B24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9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B82958-7A88-4AA3-B9E1-60464E772E4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228710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39C804-9977-4586-A20D-3E5F4DDDCB0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657199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E2DF5A-8D5B-4ABD-845C-326D43E4772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00907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8EBDA2-C70C-4297-AC8F-920DA26D72B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56635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ADD9AA-9742-4C3A-BADF-C867ED87BE5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19905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BF69EF-5FCE-4236-A570-E46B3C189E8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459732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76B69F-1126-4E6C-8FE3-137AC55B867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259865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AF70E9-09B3-4D77-B429-05BC5E7252C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236594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505FEF-F8F1-4B05-B6DF-E5D65BCFD0E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149713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7F6ADC-6CC0-48C4-AAA1-0594ACE61B6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818565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6F6F4D-82F8-40A8-9CF0-467C65E10A5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893379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CF445888-24CC-47E0-B3FD-773F8654D3A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4"/>
          <p:cNvSpPr>
            <a:spLocks noChangeArrowheads="1" noChangeShapeType="1" noTextEdit="1"/>
          </p:cNvSpPr>
          <p:nvPr/>
        </p:nvSpPr>
        <p:spPr bwMode="auto">
          <a:xfrm rot="5400000">
            <a:off x="1493837" y="2401888"/>
            <a:ext cx="5688013" cy="183673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和語・漢語</a:t>
            </a:r>
          </a:p>
          <a:p>
            <a:pPr algn="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・外来語</a:t>
            </a:r>
          </a:p>
        </p:txBody>
      </p:sp>
      <p:pic>
        <p:nvPicPr>
          <p:cNvPr id="2051" name="Picture 21" descr="5jo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476250"/>
            <a:ext cx="762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5"/>
          <p:cNvSpPr txBox="1">
            <a:spLocks noChangeArrowheads="1"/>
          </p:cNvSpPr>
          <p:nvPr/>
        </p:nvSpPr>
        <p:spPr bwMode="auto">
          <a:xfrm>
            <a:off x="7796213" y="2924175"/>
            <a:ext cx="108108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ja-JP" sz="1600" b="1" dirty="0" smtClean="0">
                <a:solidFill>
                  <a:schemeClr val="accent2"/>
                </a:solidFill>
              </a:rPr>
              <a:t>110</a:t>
            </a:r>
            <a:r>
              <a:rPr lang="ja-JP" altLang="en-US" sz="1600" b="1" dirty="0" smtClean="0">
                <a:solidFill>
                  <a:schemeClr val="accent2"/>
                </a:solidFill>
              </a:rPr>
              <a:t>～</a:t>
            </a:r>
            <a:r>
              <a:rPr lang="en-US" altLang="ja-JP" sz="1600" b="1" dirty="0" smtClean="0">
                <a:solidFill>
                  <a:schemeClr val="accent2"/>
                </a:solidFill>
              </a:rPr>
              <a:t>111</a:t>
            </a:r>
            <a:r>
              <a:rPr lang="ja-JP" altLang="en-US" sz="1600" b="1" dirty="0" smtClean="0">
                <a:solidFill>
                  <a:schemeClr val="accent2"/>
                </a:solidFill>
              </a:rPr>
              <a:t>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1" descr="5jo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476250"/>
            <a:ext cx="762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7" name="WordArt 4"/>
          <p:cNvSpPr>
            <a:spLocks noChangeArrowheads="1" noChangeShapeType="1" noTextEdit="1"/>
          </p:cNvSpPr>
          <p:nvPr/>
        </p:nvSpPr>
        <p:spPr bwMode="auto">
          <a:xfrm rot="5400000">
            <a:off x="2591594" y="2601119"/>
            <a:ext cx="4895850" cy="79216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特別な読み方の</a:t>
            </a:r>
          </a:p>
        </p:txBody>
      </p:sp>
      <p:sp>
        <p:nvSpPr>
          <p:cNvPr id="11268" name="WordArt 4"/>
          <p:cNvSpPr>
            <a:spLocks noChangeArrowheads="1" noChangeShapeType="1" noTextEdit="1"/>
          </p:cNvSpPr>
          <p:nvPr/>
        </p:nvSpPr>
        <p:spPr bwMode="auto">
          <a:xfrm rot="5400000">
            <a:off x="2890838" y="4629150"/>
            <a:ext cx="2497138" cy="7191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ことば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WordArt 2"/>
          <p:cNvSpPr>
            <a:spLocks noChangeArrowheads="1" noChangeShapeType="1" noTextEdit="1"/>
          </p:cNvSpPr>
          <p:nvPr/>
        </p:nvSpPr>
        <p:spPr bwMode="auto">
          <a:xfrm rot="5400000">
            <a:off x="3703638" y="1057275"/>
            <a:ext cx="1657350" cy="16478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果</a:t>
            </a:r>
          </a:p>
        </p:txBody>
      </p:sp>
      <p:sp>
        <p:nvSpPr>
          <p:cNvPr id="165891" name="WordArt 3"/>
          <p:cNvSpPr>
            <a:spLocks noChangeArrowheads="1" noChangeShapeType="1" noTextEdit="1"/>
          </p:cNvSpPr>
          <p:nvPr/>
        </p:nvSpPr>
        <p:spPr bwMode="auto">
          <a:xfrm rot="5400000">
            <a:off x="5328444" y="1520031"/>
            <a:ext cx="1368425" cy="57626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くだ</a:t>
            </a:r>
          </a:p>
        </p:txBody>
      </p:sp>
      <p:sp>
        <p:nvSpPr>
          <p:cNvPr id="12292" name="WordArt 4"/>
          <p:cNvSpPr>
            <a:spLocks noChangeArrowheads="1" noChangeShapeType="1" noTextEdit="1"/>
          </p:cNvSpPr>
          <p:nvPr/>
        </p:nvSpPr>
        <p:spPr bwMode="auto">
          <a:xfrm rot="5400000">
            <a:off x="3703638" y="4225925"/>
            <a:ext cx="1657350" cy="16478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endParaRPr lang="ja-JP" altLang="en-US" sz="6600" kern="10">
              <a:ln w="9525">
                <a:solidFill>
                  <a:srgbClr val="FF0000"/>
                </a:solidFill>
                <a:round/>
                <a:headEnd/>
                <a:tailEnd/>
              </a:ln>
              <a:latin typeface="HGS教科書体"/>
              <a:ea typeface="HGS教科書体"/>
            </a:endParaRPr>
          </a:p>
        </p:txBody>
      </p:sp>
      <p:sp>
        <p:nvSpPr>
          <p:cNvPr id="12293" name="WordArt 2"/>
          <p:cNvSpPr>
            <a:spLocks noChangeArrowheads="1" noChangeShapeType="1" noTextEdit="1"/>
          </p:cNvSpPr>
          <p:nvPr/>
        </p:nvSpPr>
        <p:spPr bwMode="auto">
          <a:xfrm rot="5400000">
            <a:off x="3741738" y="4292600"/>
            <a:ext cx="1582738" cy="151288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物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5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WordArt 4"/>
          <p:cNvSpPr>
            <a:spLocks noChangeArrowheads="1" noChangeShapeType="1" noTextEdit="1"/>
          </p:cNvSpPr>
          <p:nvPr/>
        </p:nvSpPr>
        <p:spPr bwMode="auto">
          <a:xfrm rot="5400000">
            <a:off x="3856038" y="4225925"/>
            <a:ext cx="1657350" cy="16478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赤</a:t>
            </a:r>
          </a:p>
        </p:txBody>
      </p:sp>
      <p:sp>
        <p:nvSpPr>
          <p:cNvPr id="165893" name="WordArt 5"/>
          <p:cNvSpPr>
            <a:spLocks noChangeArrowheads="1" noChangeShapeType="1" noTextEdit="1"/>
          </p:cNvSpPr>
          <p:nvPr/>
        </p:nvSpPr>
        <p:spPr bwMode="auto">
          <a:xfrm rot="5400000">
            <a:off x="5580063" y="4797425"/>
            <a:ext cx="936625" cy="5048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か</a:t>
            </a:r>
          </a:p>
        </p:txBody>
      </p:sp>
      <p:sp>
        <p:nvSpPr>
          <p:cNvPr id="13316" name="WordArt 2"/>
          <p:cNvSpPr>
            <a:spLocks noChangeArrowheads="1" noChangeShapeType="1" noTextEdit="1"/>
          </p:cNvSpPr>
          <p:nvPr/>
        </p:nvSpPr>
        <p:spPr bwMode="auto">
          <a:xfrm rot="5400000">
            <a:off x="3241676" y="1377950"/>
            <a:ext cx="2660650" cy="15843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真っ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5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 dirty="0"/>
              <a:t>Copyright (C) </a:t>
            </a:r>
            <a:r>
              <a:rPr lang="en-US" altLang="ja-JP" sz="1400" dirty="0" smtClean="0"/>
              <a:t>2016 </a:t>
            </a:r>
            <a:r>
              <a:rPr lang="en-US" altLang="ja-JP" sz="1400" dirty="0"/>
              <a:t>/ </a:t>
            </a:r>
            <a:r>
              <a:rPr lang="ja-JP" altLang="en-US" sz="1400" dirty="0"/>
              <a:t>柏市教育委員会　 </a:t>
            </a:r>
            <a:r>
              <a:rPr lang="en-US" altLang="ja-JP" sz="1400" dirty="0"/>
              <a:t>All Rights Reserved.</a:t>
            </a:r>
            <a:br>
              <a:rPr lang="en-US" altLang="ja-JP" sz="1400" dirty="0"/>
            </a:br>
            <a:endParaRPr lang="en-US" altLang="ja-JP" sz="1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2"/>
          <p:cNvSpPr>
            <a:spLocks noChangeArrowheads="1" noChangeShapeType="1" noTextEdit="1"/>
          </p:cNvSpPr>
          <p:nvPr/>
        </p:nvSpPr>
        <p:spPr bwMode="auto">
          <a:xfrm rot="5400000">
            <a:off x="3779044" y="1197769"/>
            <a:ext cx="1512887" cy="13684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国</a:t>
            </a:r>
          </a:p>
        </p:txBody>
      </p:sp>
      <p:sp>
        <p:nvSpPr>
          <p:cNvPr id="3075" name="WordArt 3"/>
          <p:cNvSpPr>
            <a:spLocks noChangeArrowheads="1" noChangeShapeType="1" noTextEdit="1"/>
          </p:cNvSpPr>
          <p:nvPr/>
        </p:nvSpPr>
        <p:spPr bwMode="auto">
          <a:xfrm rot="5400000">
            <a:off x="3662363" y="4113212"/>
            <a:ext cx="1728788" cy="165576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境</a:t>
            </a:r>
          </a:p>
        </p:txBody>
      </p:sp>
      <p:sp>
        <p:nvSpPr>
          <p:cNvPr id="163844" name="WordArt 4"/>
          <p:cNvSpPr>
            <a:spLocks noChangeArrowheads="1" noChangeShapeType="1" noTextEdit="1"/>
          </p:cNvSpPr>
          <p:nvPr/>
        </p:nvSpPr>
        <p:spPr bwMode="auto">
          <a:xfrm rot="5400000">
            <a:off x="5340350" y="4706938"/>
            <a:ext cx="1152525" cy="4318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きょう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3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4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2"/>
          <p:cNvSpPr>
            <a:spLocks noChangeArrowheads="1" noChangeShapeType="1" noTextEdit="1"/>
          </p:cNvSpPr>
          <p:nvPr/>
        </p:nvSpPr>
        <p:spPr bwMode="auto">
          <a:xfrm rot="5400000">
            <a:off x="3744119" y="1197769"/>
            <a:ext cx="1547812" cy="14033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調</a:t>
            </a:r>
          </a:p>
        </p:txBody>
      </p:sp>
      <p:sp>
        <p:nvSpPr>
          <p:cNvPr id="4099" name="WordArt 3"/>
          <p:cNvSpPr>
            <a:spLocks noChangeArrowheads="1" noChangeShapeType="1" noTextEdit="1"/>
          </p:cNvSpPr>
          <p:nvPr/>
        </p:nvSpPr>
        <p:spPr bwMode="auto">
          <a:xfrm rot="5400000">
            <a:off x="3752850" y="4203700"/>
            <a:ext cx="1655763" cy="154781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査</a:t>
            </a:r>
          </a:p>
        </p:txBody>
      </p:sp>
      <p:sp>
        <p:nvSpPr>
          <p:cNvPr id="163844" name="WordArt 4"/>
          <p:cNvSpPr>
            <a:spLocks noChangeArrowheads="1" noChangeShapeType="1" noTextEdit="1"/>
          </p:cNvSpPr>
          <p:nvPr/>
        </p:nvSpPr>
        <p:spPr bwMode="auto">
          <a:xfrm rot="5400000">
            <a:off x="5436394" y="4796632"/>
            <a:ext cx="647700" cy="36036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さ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3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4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2"/>
          <p:cNvSpPr>
            <a:spLocks noChangeArrowheads="1" noChangeShapeType="1" noTextEdit="1"/>
          </p:cNvSpPr>
          <p:nvPr/>
        </p:nvSpPr>
        <p:spPr bwMode="auto">
          <a:xfrm rot="5400000">
            <a:off x="3780631" y="4364832"/>
            <a:ext cx="1584325" cy="143986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定</a:t>
            </a:r>
          </a:p>
        </p:txBody>
      </p:sp>
      <p:sp>
        <p:nvSpPr>
          <p:cNvPr id="5123" name="WordArt 3"/>
          <p:cNvSpPr>
            <a:spLocks noChangeArrowheads="1" noChangeShapeType="1" noTextEdit="1"/>
          </p:cNvSpPr>
          <p:nvPr/>
        </p:nvSpPr>
        <p:spPr bwMode="auto">
          <a:xfrm rot="5400000">
            <a:off x="3644900" y="1250950"/>
            <a:ext cx="1692275" cy="15843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判</a:t>
            </a:r>
          </a:p>
        </p:txBody>
      </p:sp>
      <p:sp>
        <p:nvSpPr>
          <p:cNvPr id="98308" name="WordArt 4"/>
          <p:cNvSpPr>
            <a:spLocks noChangeArrowheads="1" noChangeShapeType="1" noTextEdit="1"/>
          </p:cNvSpPr>
          <p:nvPr/>
        </p:nvSpPr>
        <p:spPr bwMode="auto">
          <a:xfrm rot="5400000">
            <a:off x="5418932" y="1791493"/>
            <a:ext cx="1079500" cy="46831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はん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8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0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WordArt 2"/>
          <p:cNvSpPr>
            <a:spLocks noChangeArrowheads="1" noChangeShapeType="1" noTextEdit="1"/>
          </p:cNvSpPr>
          <p:nvPr/>
        </p:nvSpPr>
        <p:spPr bwMode="auto">
          <a:xfrm rot="5400000">
            <a:off x="3780632" y="1161256"/>
            <a:ext cx="1619250" cy="154781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油</a:t>
            </a:r>
          </a:p>
        </p:txBody>
      </p:sp>
      <p:sp>
        <p:nvSpPr>
          <p:cNvPr id="6147" name="WordArt 3"/>
          <p:cNvSpPr>
            <a:spLocks noChangeArrowheads="1" noChangeShapeType="1" noTextEdit="1"/>
          </p:cNvSpPr>
          <p:nvPr/>
        </p:nvSpPr>
        <p:spPr bwMode="auto">
          <a:xfrm rot="5400000">
            <a:off x="3761582" y="4202906"/>
            <a:ext cx="1727200" cy="16208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断</a:t>
            </a:r>
          </a:p>
        </p:txBody>
      </p:sp>
      <p:sp>
        <p:nvSpPr>
          <p:cNvPr id="143364" name="WordArt 4"/>
          <p:cNvSpPr>
            <a:spLocks noChangeArrowheads="1" noChangeShapeType="1" noTextEdit="1"/>
          </p:cNvSpPr>
          <p:nvPr/>
        </p:nvSpPr>
        <p:spPr bwMode="auto">
          <a:xfrm rot="5400000">
            <a:off x="5363368" y="4726782"/>
            <a:ext cx="1223963" cy="5016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だん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3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6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WordArt 2"/>
          <p:cNvSpPr>
            <a:spLocks noChangeArrowheads="1" noChangeShapeType="1" noTextEdit="1"/>
          </p:cNvSpPr>
          <p:nvPr/>
        </p:nvSpPr>
        <p:spPr bwMode="auto">
          <a:xfrm rot="5400000">
            <a:off x="3707606" y="4293394"/>
            <a:ext cx="1728788" cy="14414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易</a:t>
            </a:r>
          </a:p>
        </p:txBody>
      </p:sp>
      <p:sp>
        <p:nvSpPr>
          <p:cNvPr id="7171" name="WordArt 3"/>
          <p:cNvSpPr>
            <a:spLocks noChangeArrowheads="1" noChangeShapeType="1" noTextEdit="1"/>
          </p:cNvSpPr>
          <p:nvPr/>
        </p:nvSpPr>
        <p:spPr bwMode="auto">
          <a:xfrm rot="5400000">
            <a:off x="3810794" y="1237456"/>
            <a:ext cx="1584325" cy="150336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貿</a:t>
            </a:r>
          </a:p>
        </p:txBody>
      </p:sp>
      <p:sp>
        <p:nvSpPr>
          <p:cNvPr id="139268" name="WordArt 4"/>
          <p:cNvSpPr>
            <a:spLocks noChangeArrowheads="1" noChangeShapeType="1" noTextEdit="1"/>
          </p:cNvSpPr>
          <p:nvPr/>
        </p:nvSpPr>
        <p:spPr bwMode="auto">
          <a:xfrm rot="5400000">
            <a:off x="5511007" y="1774031"/>
            <a:ext cx="1079500" cy="5032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ぼう</a:t>
            </a:r>
          </a:p>
        </p:txBody>
      </p:sp>
      <p:sp>
        <p:nvSpPr>
          <p:cNvPr id="139269" name="WordArt 5"/>
          <p:cNvSpPr>
            <a:spLocks noChangeArrowheads="1" noChangeShapeType="1" noTextEdit="1"/>
          </p:cNvSpPr>
          <p:nvPr/>
        </p:nvSpPr>
        <p:spPr bwMode="auto">
          <a:xfrm rot="5400000">
            <a:off x="5580857" y="4725194"/>
            <a:ext cx="1079500" cy="5032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えき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9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39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268" grpId="0" animBg="1"/>
      <p:bldP spid="13926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WordArt 2"/>
          <p:cNvSpPr>
            <a:spLocks noChangeArrowheads="1" noChangeShapeType="1" noTextEdit="1"/>
          </p:cNvSpPr>
          <p:nvPr/>
        </p:nvSpPr>
        <p:spPr bwMode="auto">
          <a:xfrm rot="5400000">
            <a:off x="3703638" y="1057275"/>
            <a:ext cx="1657350" cy="16478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森</a:t>
            </a:r>
          </a:p>
        </p:txBody>
      </p:sp>
      <p:sp>
        <p:nvSpPr>
          <p:cNvPr id="165891" name="WordArt 3"/>
          <p:cNvSpPr>
            <a:spLocks noChangeArrowheads="1" noChangeShapeType="1" noTextEdit="1"/>
          </p:cNvSpPr>
          <p:nvPr/>
        </p:nvSpPr>
        <p:spPr bwMode="auto">
          <a:xfrm rot="5400000">
            <a:off x="5328444" y="1664494"/>
            <a:ext cx="1368425" cy="57626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しん</a:t>
            </a:r>
          </a:p>
        </p:txBody>
      </p:sp>
      <p:sp>
        <p:nvSpPr>
          <p:cNvPr id="8196" name="WordArt 4"/>
          <p:cNvSpPr>
            <a:spLocks noChangeArrowheads="1" noChangeShapeType="1" noTextEdit="1"/>
          </p:cNvSpPr>
          <p:nvPr/>
        </p:nvSpPr>
        <p:spPr bwMode="auto">
          <a:xfrm rot="5400000">
            <a:off x="3703638" y="4225925"/>
            <a:ext cx="1657350" cy="16478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林</a:t>
            </a:r>
          </a:p>
        </p:txBody>
      </p:sp>
      <p:sp>
        <p:nvSpPr>
          <p:cNvPr id="165893" name="WordArt 5"/>
          <p:cNvSpPr>
            <a:spLocks noChangeArrowheads="1" noChangeShapeType="1" noTextEdit="1"/>
          </p:cNvSpPr>
          <p:nvPr/>
        </p:nvSpPr>
        <p:spPr bwMode="auto">
          <a:xfrm rot="5400000">
            <a:off x="5399882" y="4833144"/>
            <a:ext cx="1296987" cy="5048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りん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5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65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1" grpId="0" animBg="1"/>
      <p:bldP spid="16589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WordArt 2"/>
          <p:cNvSpPr>
            <a:spLocks noChangeArrowheads="1" noChangeShapeType="1" noTextEdit="1"/>
          </p:cNvSpPr>
          <p:nvPr/>
        </p:nvSpPr>
        <p:spPr bwMode="auto">
          <a:xfrm rot="5400000">
            <a:off x="3815556" y="4328319"/>
            <a:ext cx="1512888" cy="14414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堂</a:t>
            </a:r>
          </a:p>
        </p:txBody>
      </p:sp>
      <p:sp>
        <p:nvSpPr>
          <p:cNvPr id="9219" name="WordArt 3"/>
          <p:cNvSpPr>
            <a:spLocks noChangeArrowheads="1" noChangeShapeType="1" noTextEdit="1"/>
          </p:cNvSpPr>
          <p:nvPr/>
        </p:nvSpPr>
        <p:spPr bwMode="auto">
          <a:xfrm rot="5400000">
            <a:off x="3617913" y="1179513"/>
            <a:ext cx="1728787" cy="16208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講</a:t>
            </a:r>
          </a:p>
        </p:txBody>
      </p:sp>
      <p:sp>
        <p:nvSpPr>
          <p:cNvPr id="100356" name="WordArt 4"/>
          <p:cNvSpPr>
            <a:spLocks noChangeArrowheads="1" noChangeShapeType="1" noTextEdit="1"/>
          </p:cNvSpPr>
          <p:nvPr/>
        </p:nvSpPr>
        <p:spPr bwMode="auto">
          <a:xfrm rot="5400000">
            <a:off x="5324475" y="1738313"/>
            <a:ext cx="1079500" cy="4318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こう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0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WordArt 2"/>
          <p:cNvSpPr>
            <a:spLocks noChangeArrowheads="1" noChangeShapeType="1" noTextEdit="1"/>
          </p:cNvSpPr>
          <p:nvPr/>
        </p:nvSpPr>
        <p:spPr bwMode="auto">
          <a:xfrm rot="5400000">
            <a:off x="3816350" y="1160463"/>
            <a:ext cx="1582737" cy="151288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公</a:t>
            </a:r>
          </a:p>
        </p:txBody>
      </p:sp>
      <p:sp>
        <p:nvSpPr>
          <p:cNvPr id="10243" name="WordArt 3"/>
          <p:cNvSpPr>
            <a:spLocks noChangeArrowheads="1" noChangeShapeType="1" noTextEdit="1"/>
          </p:cNvSpPr>
          <p:nvPr/>
        </p:nvSpPr>
        <p:spPr bwMode="auto">
          <a:xfrm rot="5400000">
            <a:off x="3810794" y="4261644"/>
            <a:ext cx="1584325" cy="150336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演</a:t>
            </a:r>
          </a:p>
        </p:txBody>
      </p:sp>
      <p:sp>
        <p:nvSpPr>
          <p:cNvPr id="143364" name="WordArt 4"/>
          <p:cNvSpPr>
            <a:spLocks noChangeArrowheads="1" noChangeShapeType="1" noTextEdit="1"/>
          </p:cNvSpPr>
          <p:nvPr/>
        </p:nvSpPr>
        <p:spPr bwMode="auto">
          <a:xfrm rot="5400000">
            <a:off x="5380038" y="4814888"/>
            <a:ext cx="1223962" cy="46831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えん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3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64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6bab3358d6ee23907f6fd0e44f9a4536b107657"/>
  <p:tag name="ISPRING_PRESENTATION_TITLE" val="5-jyou-12"/>
</p:tagLst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336</TotalTime>
  <Words>70</Words>
  <Application>Microsoft Office PowerPoint</Application>
  <PresentationFormat>画面に合わせる (4:3)</PresentationFormat>
  <Paragraphs>51</Paragraphs>
  <Slides>13</Slides>
  <Notes>13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13</vt:i4>
      </vt:variant>
    </vt:vector>
  </HeadingPairs>
  <TitlesOfParts>
    <vt:vector size="14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5-jyou-12</dc:title>
  <dc:creator>柏市教育研究所</dc:creator>
  <cp:lastModifiedBy>it04</cp:lastModifiedBy>
  <cp:revision>41</cp:revision>
  <dcterms:created xsi:type="dcterms:W3CDTF">2012-05-08T01:43:15Z</dcterms:created>
  <dcterms:modified xsi:type="dcterms:W3CDTF">2016-09-21T07:28:39Z</dcterms:modified>
</cp:coreProperties>
</file>