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8"/>
  </p:notesMasterIdLst>
  <p:sldIdLst>
    <p:sldId id="256" r:id="rId2"/>
    <p:sldId id="337" r:id="rId3"/>
    <p:sldId id="360" r:id="rId4"/>
    <p:sldId id="361" r:id="rId5"/>
    <p:sldId id="372" r:id="rId6"/>
    <p:sldId id="387" r:id="rId7"/>
    <p:sldId id="359" r:id="rId8"/>
    <p:sldId id="362" r:id="rId9"/>
    <p:sldId id="388" r:id="rId10"/>
    <p:sldId id="373" r:id="rId11"/>
    <p:sldId id="391" r:id="rId12"/>
    <p:sldId id="389" r:id="rId13"/>
    <p:sldId id="390" r:id="rId14"/>
    <p:sldId id="339" r:id="rId15"/>
    <p:sldId id="367" r:id="rId16"/>
    <p:sldId id="363" r:id="rId17"/>
  </p:sldIdLst>
  <p:sldSz cx="9144000" cy="6858000" type="screen4x3"/>
  <p:notesSz cx="6858000" cy="9144000"/>
  <p:custDataLst>
    <p:tags r:id="rId19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54" autoAdjust="0"/>
    <p:restoredTop sz="94660"/>
  </p:normalViewPr>
  <p:slideViewPr>
    <p:cSldViewPr>
      <p:cViewPr varScale="1">
        <p:scale>
          <a:sx n="68" d="100"/>
          <a:sy n="68" d="100"/>
        </p:scale>
        <p:origin x="-13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E073656-B116-4509-BAC9-3833BD08663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3805207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D19E691-9FD9-433A-B01E-6A444923293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3887CA9E-0F73-4546-83EA-EC123C263CE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CAC171F-8430-46C2-B5F5-F2E479EC5A2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01E6611-604B-48D2-AEC8-9AE29B6C4B5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07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A32B751-EF9B-4CCE-9361-737967EAEAC0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F0DE638-05BF-46B3-B475-4A0FFB55BF8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F4385DF-3E54-4BEB-9C3A-FDAB4439DF6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270454F-1CE9-4C3D-A5E8-E248D540EEE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323AA44-F4DD-4B64-BA68-B9D9095FE40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06BC30-4811-4AC4-A6B5-809774567FEB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9A71102-64EB-4D43-9103-4C52E37B453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18382FF-4139-41C0-8EF7-9E5AB21EE77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3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18BE18EE-443F-4C77-BA37-EC30BED59FB1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4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782D0113-1529-4F59-8155-5A6EA6CE54D6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45438989-CD56-4470-B095-2C04E4439DC5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6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DD894532-CCB0-4614-8618-C5719B69881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EC3014-2B2E-4A64-9748-1F1131C6BBE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87393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CB3140-2CF1-41E9-BB20-4D46BF5A776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710297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44800-20A1-4C32-A4B4-9CF8AC02AA9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3983362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BC0BE1-1E41-4EA0-9E18-8ACBA76AF7D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867832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CFAB1-9B6C-4F3C-B43A-095EF72133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7797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C89D4C-38E2-4364-8FBA-F6706D34E8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0827161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38DB3C-F247-4544-9787-1A751728E2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617702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E92E67-7220-4538-87BD-579C3678983B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4696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9087E3-8FFC-47C9-AC67-754201ACC10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86116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D280A1-6102-4D8E-956B-07994ADD51E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2142948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EF5625-1236-4808-BB0A-FE9981D218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90516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DC889C-3F2C-479D-9F5E-57D77E3E646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259681" y="2924970"/>
            <a:ext cx="6480175" cy="10080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大造じいさんとがん</a:t>
            </a:r>
          </a:p>
        </p:txBody>
      </p:sp>
      <p:pic>
        <p:nvPicPr>
          <p:cNvPr id="2051" name="Picture 21" descr="5jo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56550" y="476250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Text Box 15"/>
          <p:cNvSpPr txBox="1">
            <a:spLocks noChangeArrowheads="1"/>
          </p:cNvSpPr>
          <p:nvPr/>
        </p:nvSpPr>
        <p:spPr bwMode="auto">
          <a:xfrm>
            <a:off x="7796213" y="2924175"/>
            <a:ext cx="1081087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b="1" dirty="0">
                <a:solidFill>
                  <a:schemeClr val="accent2"/>
                </a:solidFill>
              </a:rPr>
              <a:t>９０～</a:t>
            </a:r>
            <a:r>
              <a:rPr lang="en-US" altLang="ja-JP" sz="1600" b="1" dirty="0">
                <a:solidFill>
                  <a:schemeClr val="accent2"/>
                </a:solidFill>
              </a:rPr>
              <a:t>107</a:t>
            </a:r>
            <a:r>
              <a:rPr lang="ja-JP" altLang="en-US" sz="1600" b="1" dirty="0">
                <a:solidFill>
                  <a:schemeClr val="accent2"/>
                </a:solidFill>
              </a:rPr>
              <a:t>ページ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8888" y="1143000"/>
            <a:ext cx="1619250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省</a:t>
            </a:r>
          </a:p>
        </p:txBody>
      </p:sp>
      <p:sp>
        <p:nvSpPr>
          <p:cNvPr id="11267" name="WordArt 3"/>
          <p:cNvSpPr>
            <a:spLocks noChangeArrowheads="1" noChangeShapeType="1" noTextEdit="1"/>
          </p:cNvSpPr>
          <p:nvPr/>
        </p:nvSpPr>
        <p:spPr bwMode="auto">
          <a:xfrm rot="5400000">
            <a:off x="3842544" y="4040982"/>
            <a:ext cx="1727200" cy="16557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略</a:t>
            </a:r>
          </a:p>
        </p:txBody>
      </p:sp>
      <p:sp>
        <p:nvSpPr>
          <p:cNvPr id="250884" name="WordArt 4"/>
          <p:cNvSpPr>
            <a:spLocks noChangeArrowheads="1" noChangeShapeType="1" noTextEdit="1"/>
          </p:cNvSpPr>
          <p:nvPr/>
        </p:nvSpPr>
        <p:spPr bwMode="auto">
          <a:xfrm rot="5400000">
            <a:off x="5453857" y="4617244"/>
            <a:ext cx="1187450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りゃく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50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2069" y="4239419"/>
            <a:ext cx="165576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営</a:t>
            </a:r>
          </a:p>
        </p:txBody>
      </p:sp>
      <p:sp>
        <p:nvSpPr>
          <p:cNvPr id="1229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1232694"/>
            <a:ext cx="1800225" cy="1728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経</a:t>
            </a:r>
          </a:p>
        </p:txBody>
      </p:sp>
      <p:sp>
        <p:nvSpPr>
          <p:cNvPr id="228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07037" y="1808163"/>
            <a:ext cx="1223963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けい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2"/>
          <p:cNvSpPr>
            <a:spLocks noChangeArrowheads="1" noChangeShapeType="1" noTextEdit="1"/>
          </p:cNvSpPr>
          <p:nvPr/>
        </p:nvSpPr>
        <p:spPr bwMode="auto">
          <a:xfrm rot="5400000">
            <a:off x="2670969" y="3626644"/>
            <a:ext cx="4032250" cy="13319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えるごみ</a:t>
            </a:r>
          </a:p>
        </p:txBody>
      </p:sp>
      <p:sp>
        <p:nvSpPr>
          <p:cNvPr id="13315" name="WordArt 3"/>
          <p:cNvSpPr>
            <a:spLocks noChangeArrowheads="1" noChangeShapeType="1" noTextEdit="1"/>
          </p:cNvSpPr>
          <p:nvPr/>
        </p:nvSpPr>
        <p:spPr bwMode="auto">
          <a:xfrm rot="5400000">
            <a:off x="4008437" y="414338"/>
            <a:ext cx="1331913" cy="16906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燃</a:t>
            </a:r>
          </a:p>
        </p:txBody>
      </p:sp>
      <p:sp>
        <p:nvSpPr>
          <p:cNvPr id="228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633244" y="1026319"/>
            <a:ext cx="828675" cy="5032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も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8095" y="4310856"/>
            <a:ext cx="1655762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力</a:t>
            </a:r>
          </a:p>
        </p:txBody>
      </p:sp>
      <p:sp>
        <p:nvSpPr>
          <p:cNvPr id="1433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44119" y="1232694"/>
            <a:ext cx="1800225" cy="17287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勢</a:t>
            </a:r>
          </a:p>
        </p:txBody>
      </p:sp>
      <p:sp>
        <p:nvSpPr>
          <p:cNvPr id="228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07037" y="1808163"/>
            <a:ext cx="1223963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せい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WordArt 2"/>
          <p:cNvSpPr>
            <a:spLocks noChangeArrowheads="1" noChangeShapeType="1" noTextEdit="1"/>
          </p:cNvSpPr>
          <p:nvPr/>
        </p:nvSpPr>
        <p:spPr bwMode="auto">
          <a:xfrm rot="5400000">
            <a:off x="5003801" y="2757487"/>
            <a:ext cx="1225550" cy="11525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び</a:t>
            </a:r>
          </a:p>
        </p:txBody>
      </p:sp>
      <p:sp>
        <p:nvSpPr>
          <p:cNvPr id="15363" name="WordArt 3"/>
          <p:cNvSpPr>
            <a:spLocks noChangeArrowheads="1" noChangeShapeType="1" noTextEdit="1"/>
          </p:cNvSpPr>
          <p:nvPr/>
        </p:nvSpPr>
        <p:spPr bwMode="auto">
          <a:xfrm rot="5400000">
            <a:off x="4769644" y="675481"/>
            <a:ext cx="1584325" cy="17637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再</a:t>
            </a:r>
          </a:p>
        </p:txBody>
      </p:sp>
      <p:sp>
        <p:nvSpPr>
          <p:cNvPr id="181252" name="WordArt 4"/>
          <p:cNvSpPr>
            <a:spLocks noChangeArrowheads="1" noChangeShapeType="1" noTextEdit="1"/>
          </p:cNvSpPr>
          <p:nvPr/>
        </p:nvSpPr>
        <p:spPr bwMode="auto">
          <a:xfrm rot="5400000">
            <a:off x="6119019" y="1305719"/>
            <a:ext cx="1368425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ふたた</a:t>
            </a:r>
          </a:p>
        </p:txBody>
      </p:sp>
      <p:sp>
        <p:nvSpPr>
          <p:cNvPr id="15365" name="WordArt 5"/>
          <p:cNvSpPr>
            <a:spLocks noChangeArrowheads="1" noChangeShapeType="1" noTextEdit="1"/>
          </p:cNvSpPr>
          <p:nvPr/>
        </p:nvSpPr>
        <p:spPr bwMode="auto">
          <a:xfrm rot="5400000">
            <a:off x="1331913" y="3571875"/>
            <a:ext cx="395922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出会う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81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25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WordArt 2"/>
          <p:cNvSpPr>
            <a:spLocks noChangeArrowheads="1" noChangeShapeType="1" noTextEdit="1"/>
          </p:cNvSpPr>
          <p:nvPr/>
        </p:nvSpPr>
        <p:spPr bwMode="auto">
          <a:xfrm rot="5400000">
            <a:off x="3699669" y="1088232"/>
            <a:ext cx="1619250" cy="15478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体</a:t>
            </a:r>
          </a:p>
        </p:txBody>
      </p:sp>
      <p:sp>
        <p:nvSpPr>
          <p:cNvPr id="16387" name="WordArt 3"/>
          <p:cNvSpPr>
            <a:spLocks noChangeArrowheads="1" noChangeShapeType="1" noTextEdit="1"/>
          </p:cNvSpPr>
          <p:nvPr/>
        </p:nvSpPr>
        <p:spPr bwMode="auto">
          <a:xfrm rot="5400000">
            <a:off x="3672681" y="4112419"/>
            <a:ext cx="1763713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格</a:t>
            </a:r>
          </a:p>
        </p:txBody>
      </p:sp>
      <p:sp>
        <p:nvSpPr>
          <p:cNvPr id="238596" name="WordArt 4"/>
          <p:cNvSpPr>
            <a:spLocks noChangeArrowheads="1" noChangeShapeType="1" noTextEdit="1"/>
          </p:cNvSpPr>
          <p:nvPr/>
        </p:nvSpPr>
        <p:spPr bwMode="auto">
          <a:xfrm rot="5400000">
            <a:off x="5291138" y="4725988"/>
            <a:ext cx="1295400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かく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385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59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4158457" y="5103019"/>
            <a:ext cx="1150937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れ</a:t>
            </a:r>
          </a:p>
        </p:txBody>
      </p:sp>
      <p:sp>
        <p:nvSpPr>
          <p:cNvPr id="3075" name="WordArt 3"/>
          <p:cNvSpPr>
            <a:spLocks noChangeArrowheads="1" noChangeShapeType="1" noTextEdit="1"/>
          </p:cNvSpPr>
          <p:nvPr/>
        </p:nvSpPr>
        <p:spPr bwMode="auto">
          <a:xfrm rot="5400000">
            <a:off x="3821112" y="3411538"/>
            <a:ext cx="1547813" cy="1582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群</a:t>
            </a:r>
          </a:p>
        </p:txBody>
      </p:sp>
      <p:sp>
        <p:nvSpPr>
          <p:cNvPr id="1751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542756" y="3860007"/>
            <a:ext cx="7604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む</a:t>
            </a:r>
          </a:p>
        </p:txBody>
      </p:sp>
      <p:sp>
        <p:nvSpPr>
          <p:cNvPr id="3077" name="WordArt 5"/>
          <p:cNvSpPr>
            <a:spLocks noChangeArrowheads="1" noChangeShapeType="1" noTextEdit="1"/>
          </p:cNvSpPr>
          <p:nvPr/>
        </p:nvSpPr>
        <p:spPr bwMode="auto">
          <a:xfrm rot="5400000">
            <a:off x="3459163" y="1069975"/>
            <a:ext cx="2555875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象の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5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421063" y="2276475"/>
            <a:ext cx="4679950" cy="13684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チームを</a:t>
            </a:r>
          </a:p>
        </p:txBody>
      </p:sp>
      <p:sp>
        <p:nvSpPr>
          <p:cNvPr id="4099" name="WordArt 3"/>
          <p:cNvSpPr>
            <a:spLocks noChangeArrowheads="1" noChangeShapeType="1" noTextEdit="1"/>
          </p:cNvSpPr>
          <p:nvPr/>
        </p:nvSpPr>
        <p:spPr bwMode="auto">
          <a:xfrm rot="5400000">
            <a:off x="2370931" y="2174082"/>
            <a:ext cx="1584325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率</a:t>
            </a:r>
          </a:p>
        </p:txBody>
      </p:sp>
      <p:sp>
        <p:nvSpPr>
          <p:cNvPr id="224260" name="WordArt 4"/>
          <p:cNvSpPr>
            <a:spLocks noChangeArrowheads="1" noChangeShapeType="1" noTextEdit="1"/>
          </p:cNvSpPr>
          <p:nvPr/>
        </p:nvSpPr>
        <p:spPr bwMode="auto">
          <a:xfrm rot="5400000">
            <a:off x="3742532" y="2674143"/>
            <a:ext cx="107950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ひき</a:t>
            </a:r>
          </a:p>
        </p:txBody>
      </p:sp>
      <p:sp>
        <p:nvSpPr>
          <p:cNvPr id="4101" name="WordArt 5"/>
          <p:cNvSpPr>
            <a:spLocks noChangeArrowheads="1" noChangeShapeType="1" noTextEdit="1"/>
          </p:cNvSpPr>
          <p:nvPr/>
        </p:nvSpPr>
        <p:spPr bwMode="auto">
          <a:xfrm rot="5400000">
            <a:off x="2087563" y="4545013"/>
            <a:ext cx="2160587" cy="108108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いる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42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42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0481" y="4221957"/>
            <a:ext cx="151288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土</a:t>
            </a:r>
          </a:p>
        </p:txBody>
      </p:sp>
      <p:sp>
        <p:nvSpPr>
          <p:cNvPr id="5123" name="WordArt 3"/>
          <p:cNvSpPr>
            <a:spLocks noChangeArrowheads="1" noChangeShapeType="1" noTextEdit="1"/>
          </p:cNvSpPr>
          <p:nvPr/>
        </p:nvSpPr>
        <p:spPr bwMode="auto">
          <a:xfrm rot="5400000">
            <a:off x="3653631" y="1251744"/>
            <a:ext cx="1692275" cy="1582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領</a:t>
            </a:r>
          </a:p>
        </p:txBody>
      </p:sp>
      <p:sp>
        <p:nvSpPr>
          <p:cNvPr id="226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274469" y="1718469"/>
            <a:ext cx="1187450" cy="43338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りょう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3475038" y="2330450"/>
            <a:ext cx="4679950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関心を</a:t>
            </a:r>
          </a:p>
        </p:txBody>
      </p:sp>
      <p:sp>
        <p:nvSpPr>
          <p:cNvPr id="6147" name="WordArt 3"/>
          <p:cNvSpPr>
            <a:spLocks noChangeArrowheads="1" noChangeShapeType="1" noTextEdit="1"/>
          </p:cNvSpPr>
          <p:nvPr/>
        </p:nvSpPr>
        <p:spPr bwMode="auto">
          <a:xfrm rot="5400000">
            <a:off x="2366962" y="2170113"/>
            <a:ext cx="1584325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寄</a:t>
            </a:r>
          </a:p>
        </p:txBody>
      </p:sp>
      <p:sp>
        <p:nvSpPr>
          <p:cNvPr id="248836" name="WordArt 4"/>
          <p:cNvSpPr>
            <a:spLocks noChangeArrowheads="1" noChangeShapeType="1" noTextEdit="1"/>
          </p:cNvSpPr>
          <p:nvPr/>
        </p:nvSpPr>
        <p:spPr bwMode="auto">
          <a:xfrm rot="5400000">
            <a:off x="4066382" y="2709068"/>
            <a:ext cx="431800" cy="4302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よ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 rot="5400000">
            <a:off x="2078832" y="4455319"/>
            <a:ext cx="2160587" cy="12604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せる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48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850481" y="4221957"/>
            <a:ext cx="1512887" cy="15113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想</a:t>
            </a:r>
          </a:p>
        </p:txBody>
      </p:sp>
      <p:sp>
        <p:nvSpPr>
          <p:cNvPr id="7171" name="WordArt 3"/>
          <p:cNvSpPr>
            <a:spLocks noChangeArrowheads="1" noChangeShapeType="1" noTextEdit="1"/>
          </p:cNvSpPr>
          <p:nvPr/>
        </p:nvSpPr>
        <p:spPr bwMode="auto">
          <a:xfrm rot="5400000">
            <a:off x="3725862" y="1287463"/>
            <a:ext cx="180022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夢</a:t>
            </a:r>
          </a:p>
        </p:txBody>
      </p:sp>
      <p:sp>
        <p:nvSpPr>
          <p:cNvPr id="226308" name="WordArt 4"/>
          <p:cNvSpPr>
            <a:spLocks noChangeArrowheads="1" noChangeShapeType="1" noTextEdit="1"/>
          </p:cNvSpPr>
          <p:nvPr/>
        </p:nvSpPr>
        <p:spPr bwMode="auto">
          <a:xfrm rot="5400000">
            <a:off x="5634038" y="1844675"/>
            <a:ext cx="828675" cy="5048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む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63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0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767932" y="1088231"/>
            <a:ext cx="1619250" cy="1547813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保</a:t>
            </a:r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 rot="5400000">
            <a:off x="3771900" y="3962401"/>
            <a:ext cx="1692275" cy="16192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険</a:t>
            </a:r>
          </a:p>
        </p:txBody>
      </p:sp>
      <p:sp>
        <p:nvSpPr>
          <p:cNvPr id="222212" name="WordArt 4"/>
          <p:cNvSpPr>
            <a:spLocks noChangeArrowheads="1" noChangeShapeType="1" noTextEdit="1"/>
          </p:cNvSpPr>
          <p:nvPr/>
        </p:nvSpPr>
        <p:spPr bwMode="auto">
          <a:xfrm rot="5400000">
            <a:off x="5446712" y="4556126"/>
            <a:ext cx="1223963" cy="43021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けん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22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3887788" y="4292600"/>
            <a:ext cx="1476375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入</a:t>
            </a:r>
          </a:p>
        </p:txBody>
      </p:sp>
      <p:sp>
        <p:nvSpPr>
          <p:cNvPr id="9219" name="WordArt 3"/>
          <p:cNvSpPr>
            <a:spLocks noChangeArrowheads="1" noChangeShapeType="1" noTextEdit="1"/>
          </p:cNvSpPr>
          <p:nvPr/>
        </p:nvSpPr>
        <p:spPr bwMode="auto">
          <a:xfrm rot="5400000">
            <a:off x="3725863" y="1250950"/>
            <a:ext cx="18002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導</a:t>
            </a:r>
          </a:p>
        </p:txBody>
      </p:sp>
      <p:sp>
        <p:nvSpPr>
          <p:cNvPr id="228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381625" y="1790700"/>
            <a:ext cx="1189038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どう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WordArt 2"/>
          <p:cNvSpPr>
            <a:spLocks noChangeArrowheads="1" noChangeShapeType="1" noTextEdit="1"/>
          </p:cNvSpPr>
          <p:nvPr/>
        </p:nvSpPr>
        <p:spPr bwMode="auto">
          <a:xfrm rot="5400000">
            <a:off x="3798095" y="4310856"/>
            <a:ext cx="1655762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力</a:t>
            </a:r>
          </a:p>
        </p:txBody>
      </p:sp>
      <p:sp>
        <p:nvSpPr>
          <p:cNvPr id="10243" name="WordArt 3"/>
          <p:cNvSpPr>
            <a:spLocks noChangeArrowheads="1" noChangeShapeType="1" noTextEdit="1"/>
          </p:cNvSpPr>
          <p:nvPr/>
        </p:nvSpPr>
        <p:spPr bwMode="auto">
          <a:xfrm rot="5400000">
            <a:off x="3762375" y="1250950"/>
            <a:ext cx="1800225" cy="16922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能</a:t>
            </a:r>
          </a:p>
        </p:txBody>
      </p:sp>
      <p:sp>
        <p:nvSpPr>
          <p:cNvPr id="228356" name="WordArt 4"/>
          <p:cNvSpPr>
            <a:spLocks noChangeArrowheads="1" noChangeShapeType="1" noTextEdit="1"/>
          </p:cNvSpPr>
          <p:nvPr/>
        </p:nvSpPr>
        <p:spPr bwMode="auto">
          <a:xfrm rot="5400000">
            <a:off x="5524500" y="1790700"/>
            <a:ext cx="1189038" cy="5032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のう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Tm="2000"/>
    </mc:Choice>
    <mc:Fallback>
      <p:transition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28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  <p:tag name="ISPRING_PRESENTATION_TITLE" val="5-jyou-11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458</TotalTime>
  <Words>83</Words>
  <Application>Microsoft Office PowerPoint</Application>
  <PresentationFormat>画面に合わせる (4:3)</PresentationFormat>
  <Paragraphs>65</Paragraphs>
  <Slides>16</Slides>
  <Notes>16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16</vt:i4>
      </vt:variant>
    </vt:vector>
  </HeadingPairs>
  <TitlesOfParts>
    <vt:vector size="17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5-jyou-11</dc:title>
  <dc:creator>柏市教育研究所</dc:creator>
  <cp:lastModifiedBy>it04</cp:lastModifiedBy>
  <cp:revision>52</cp:revision>
  <dcterms:created xsi:type="dcterms:W3CDTF">2012-05-08T01:43:15Z</dcterms:created>
  <dcterms:modified xsi:type="dcterms:W3CDTF">2016-09-21T07:04:26Z</dcterms:modified>
</cp:coreProperties>
</file>