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96" r:id="rId2"/>
    <p:sldId id="294" r:id="rId3"/>
    <p:sldId id="297" r:id="rId4"/>
    <p:sldId id="293" r:id="rId5"/>
    <p:sldId id="265" r:id="rId6"/>
  </p:sldIdLst>
  <p:sldSz cx="9144000" cy="6858000" type="screen4x3"/>
  <p:notesSz cx="6858000" cy="9144000"/>
  <p:custDataLst>
    <p:tags r:id="rId8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6B6493D-B2E9-4F02-AF05-BD3951E226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8494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2C6B592-2367-4133-8B4F-DFC6B5470899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6FED53B-7AE6-4635-8988-2E8ECCB426A2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6FED53B-7AE6-4635-8988-2E8ECCB426A2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B7A89FF-17CD-4E3B-A1EF-371AD30A50F1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25FEF32-E959-4275-9070-5D4667970933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7F80D-5ADE-4F63-80A2-7F1D80118F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0321479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D398D-0ACD-45F0-B8C5-33C4C471FB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4090710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0F028-E60E-49CF-8EE2-1F7C466A3B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1998434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78658-9FC9-4AB7-870A-A6ACE35B9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2893942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F61C9-5EC8-4C8C-9296-81F8E7E41F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120932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6C833-8B05-4FE5-A0AD-EE7E45267A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2852517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1E1B5-6B47-4C56-8E2D-DED50A1F1D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8325124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C2C15-ADA5-45D7-B6E8-F0CEBC71DE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9777898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B0435-CFBA-4E6D-8CDB-BC424C651B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3501224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E002-808E-4C45-B02B-804733093B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672472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15049-63A5-405F-994F-9637368F46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822783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CD1A-1322-4E4F-94A8-19D535EBBE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0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 rot="5400000">
            <a:off x="3213100" y="2214563"/>
            <a:ext cx="4086225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広場③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2249289" y="3807469"/>
            <a:ext cx="4104482" cy="6111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熟語の構成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797006" y="29958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８７～８８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29051" y="1179512"/>
            <a:ext cx="154781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予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6819" y="4293394"/>
            <a:ext cx="1692275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防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4494" y="4761707"/>
            <a:ext cx="107950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ぼう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29051" y="1179512"/>
            <a:ext cx="154781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市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6819" y="4293394"/>
            <a:ext cx="1692275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営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4494" y="4761707"/>
            <a:ext cx="107950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えい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83825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4029" y="4166816"/>
            <a:ext cx="1835944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船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1304479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造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 rot="5400000">
            <a:off x="5153026" y="1845022"/>
            <a:ext cx="15113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ぞう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619</TotalTime>
  <Words>34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5-ge-04</dc:title>
  <dc:creator>柏市教育研究所</dc:creator>
  <cp:lastModifiedBy>it03</cp:lastModifiedBy>
  <cp:revision>31</cp:revision>
  <dcterms:created xsi:type="dcterms:W3CDTF">2012-05-08T01:43:15Z</dcterms:created>
  <dcterms:modified xsi:type="dcterms:W3CDTF">2016-09-15T06:55:42Z</dcterms:modified>
</cp:coreProperties>
</file>