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6" r:id="rId2"/>
    <p:sldId id="364" r:id="rId3"/>
    <p:sldId id="365" r:id="rId4"/>
    <p:sldId id="373" r:id="rId5"/>
    <p:sldId id="366" r:id="rId6"/>
    <p:sldId id="367" r:id="rId7"/>
    <p:sldId id="368" r:id="rId8"/>
    <p:sldId id="369" r:id="rId9"/>
    <p:sldId id="370" r:id="rId10"/>
    <p:sldId id="371" r:id="rId11"/>
    <p:sldId id="372" r:id="rId12"/>
    <p:sldId id="363" r:id="rId13"/>
  </p:sldIdLst>
  <p:sldSz cx="9144000" cy="6858000" type="screen4x3"/>
  <p:notesSz cx="6858000" cy="9144000"/>
  <p:custDataLst>
    <p:tags r:id="rId1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5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C0F6D09-D7EE-4135-B450-D559C4FB07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43278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510BF8F-24C3-401E-A8DD-F0FA9ABFD00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0E684E1-6AB0-4ACB-8A4F-16B4FDD5B51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B28F5EB-021C-46FC-995C-A1FAB567302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1E0194-1E68-4532-A47C-2F034A3B4E3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8FC1A55-B7FF-4401-8B17-C2683B960CF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701BC84-6A72-4197-9A45-5BDD979CBCA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510BF8F-24C3-401E-A8DD-F0FA9ABFD00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29A501A-7CFB-40C4-B2E8-63BE3449867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7577267-A6CC-42D0-95A7-9A8DC30C0DB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C7AA6D7-886E-434A-9543-517C71F5098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8CDB693-7836-4D89-8004-7D87C51FC41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2B6D5FE-B080-471E-8D1D-8836A3C5638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0B7A5-D9F7-4BE2-B087-F7E2414C07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7101437"/>
      </p:ext>
    </p:extLst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EE397-7705-4F4E-A592-B6A994A8E8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490573"/>
      </p:ext>
    </p:extLst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504E9-ED61-44F1-9B76-1506D9B498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0134573"/>
      </p:ext>
    </p:extLst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0099A-C90A-442F-8C55-36B1AE9E0C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8248791"/>
      </p:ext>
    </p:extLst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78CD8-E526-4FFF-942F-35C5096BF4D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7626020"/>
      </p:ext>
    </p:extLst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5BD21-AB65-403E-9890-9D77550A78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4187318"/>
      </p:ext>
    </p:extLst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8B3BB-B924-495B-B2AB-7467E97E10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5087335"/>
      </p:ext>
    </p:extLst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C0418-AED6-4BD0-96A3-A29BC08823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3352702"/>
      </p:ext>
    </p:extLst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CC889-5841-4C4C-80D0-2989213C48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9758328"/>
      </p:ext>
    </p:extLst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D3A34-C33F-42BB-91FB-39FE6BBDF4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954628"/>
      </p:ext>
    </p:extLst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C25E2-AD7B-426A-9F46-568326D6E4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3793835"/>
      </p:ext>
    </p:extLst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52CBF55-6EF3-4201-AB1D-DD0E372298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556395" y="2636838"/>
            <a:ext cx="5184775" cy="863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話し言葉と</a:t>
            </a:r>
          </a:p>
        </p:txBody>
      </p:sp>
      <p:pic>
        <p:nvPicPr>
          <p:cNvPr id="2051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835671" y="3716338"/>
            <a:ext cx="4465637" cy="8651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書き言葉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7797006" y="2924944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７８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～７９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25863" y="4121150"/>
            <a:ext cx="158432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材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0143" y="1215232"/>
            <a:ext cx="1763713" cy="17272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資</a:t>
            </a:r>
          </a:p>
        </p:txBody>
      </p:sp>
      <p:sp>
        <p:nvSpPr>
          <p:cNvPr id="100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543551" y="1827212"/>
            <a:ext cx="900112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663156" y="4185444"/>
            <a:ext cx="1584325" cy="1366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案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 rot="5400000">
            <a:off x="3573463" y="1214437"/>
            <a:ext cx="1727200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提</a:t>
            </a:r>
          </a:p>
        </p:txBody>
      </p:sp>
      <p:sp>
        <p:nvSpPr>
          <p:cNvPr id="100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257007" y="1808956"/>
            <a:ext cx="1187450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てい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52850" y="1233488"/>
            <a:ext cx="1619250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品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8876" y="4076700"/>
            <a:ext cx="172720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質</a:t>
            </a:r>
          </a:p>
        </p:txBody>
      </p:sp>
      <p:sp>
        <p:nvSpPr>
          <p:cNvPr id="819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235576" y="4598987"/>
            <a:ext cx="1223962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しつ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3546426" y="1430512"/>
            <a:ext cx="161925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保</a:t>
            </a:r>
          </a:p>
        </p:txBody>
      </p:sp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 rot="5400000">
            <a:off x="5256323" y="1970262"/>
            <a:ext cx="863278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ほ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4101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8115" y="4059547"/>
            <a:ext cx="1295871" cy="1187451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管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1888480" y="2978150"/>
            <a:ext cx="5905500" cy="901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P教科書体"/>
                <a:ea typeface="HGP教科書体"/>
              </a:rPr>
              <a:t>「意見こうかん会」を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2409974" y="4688681"/>
            <a:ext cx="2736850" cy="649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P教科書体"/>
                <a:ea typeface="HGP教科書体"/>
              </a:rPr>
              <a:t>しよう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7797006" y="2924944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８５～８５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722420"/>
      </p:ext>
    </p:extLst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008313" y="3716337"/>
            <a:ext cx="3060700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決勝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626644" y="908844"/>
            <a:ext cx="1728787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準</a:t>
            </a:r>
          </a:p>
        </p:txBody>
      </p:sp>
      <p:sp>
        <p:nvSpPr>
          <p:cNvPr id="100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111750" y="1449388"/>
            <a:ext cx="1296987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じゅん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843338" y="1233488"/>
            <a:ext cx="1619250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整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8876" y="4076700"/>
            <a:ext cx="172720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備</a:t>
            </a:r>
          </a:p>
        </p:txBody>
      </p:sp>
      <p:sp>
        <p:nvSpPr>
          <p:cNvPr id="819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490369" y="4526756"/>
            <a:ext cx="936625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び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662362" y="1216026"/>
            <a:ext cx="169227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伝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681413" y="4059238"/>
            <a:ext cx="1727200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授</a:t>
            </a:r>
          </a:p>
        </p:txBody>
      </p:sp>
      <p:sp>
        <p:nvSpPr>
          <p:cNvPr id="819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6700" y="4670425"/>
            <a:ext cx="1223963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じゅ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4003675" y="2141538"/>
            <a:ext cx="4232275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考えを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2339975" y="1412875"/>
            <a:ext cx="1584325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述</a:t>
            </a:r>
          </a:p>
        </p:txBody>
      </p:sp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 rot="5400000">
            <a:off x="4197350" y="1966913"/>
            <a:ext cx="76517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の</a:t>
            </a:r>
          </a:p>
        </p:txBody>
      </p:sp>
      <p:sp>
        <p:nvSpPr>
          <p:cNvPr id="8197" name="WordArt 2"/>
          <p:cNvSpPr>
            <a:spLocks noChangeArrowheads="1" noChangeShapeType="1" noTextEdit="1"/>
          </p:cNvSpPr>
          <p:nvPr/>
        </p:nvSpPr>
        <p:spPr bwMode="auto">
          <a:xfrm rot="5400000">
            <a:off x="1893888" y="4041775"/>
            <a:ext cx="2519362" cy="11509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べる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913" y="4257675"/>
            <a:ext cx="1582738" cy="13668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当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 rot="5400000">
            <a:off x="3537744" y="1178719"/>
            <a:ext cx="1835150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適</a:t>
            </a:r>
          </a:p>
        </p:txBody>
      </p:sp>
      <p:sp>
        <p:nvSpPr>
          <p:cNvPr id="100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256213" y="1736725"/>
            <a:ext cx="1189037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てき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435</TotalTime>
  <Words>70</Words>
  <Application>Microsoft Office PowerPoint</Application>
  <PresentationFormat>画面に合わせる (4:3)</PresentationFormat>
  <Paragraphs>49</Paragraphs>
  <Slides>12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5-jyou-07</dc:title>
  <dc:creator>柏市教育研究所</dc:creator>
  <cp:lastModifiedBy>it03</cp:lastModifiedBy>
  <cp:revision>46</cp:revision>
  <dcterms:created xsi:type="dcterms:W3CDTF">2012-05-08T01:43:15Z</dcterms:created>
  <dcterms:modified xsi:type="dcterms:W3CDTF">2016-09-15T06:43:50Z</dcterms:modified>
</cp:coreProperties>
</file>