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342" r:id="rId2"/>
    <p:sldId id="320" r:id="rId3"/>
    <p:sldId id="339" r:id="rId4"/>
    <p:sldId id="284" r:id="rId5"/>
    <p:sldId id="321" r:id="rId6"/>
    <p:sldId id="322" r:id="rId7"/>
    <p:sldId id="334" r:id="rId8"/>
    <p:sldId id="335" r:id="rId9"/>
    <p:sldId id="340" r:id="rId10"/>
    <p:sldId id="324" r:id="rId11"/>
    <p:sldId id="328" r:id="rId12"/>
    <p:sldId id="308" r:id="rId13"/>
    <p:sldId id="330" r:id="rId14"/>
    <p:sldId id="337" r:id="rId15"/>
    <p:sldId id="338" r:id="rId16"/>
    <p:sldId id="265" r:id="rId17"/>
  </p:sldIdLst>
  <p:sldSz cx="9144000" cy="6858000" type="screen4x3"/>
  <p:notesSz cx="6858000" cy="9144000"/>
  <p:custDataLst>
    <p:tags r:id="rId1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3" autoAdjust="0"/>
    <p:restoredTop sz="94660"/>
  </p:normalViewPr>
  <p:slideViewPr>
    <p:cSldViewPr>
      <p:cViewPr varScale="1">
        <p:scale>
          <a:sx n="68" d="100"/>
          <a:sy n="68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AB3EEEC-1502-44A3-B8B9-267A7360E5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0829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BDA08EB-9C0B-4EC5-8C11-AF338001D11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78CA90E-37AD-4C70-A42E-5BE34CAC5C2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A9F66AD-D567-4F93-980F-FA24EAA4F2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BA57BE9-AD6B-4701-AC7D-5EBC1400DE1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F3717D-AB33-48A8-A996-17A79801FD1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5A96951-26C4-4EBE-B9DD-E617EA6655F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133477D-DC0D-4E60-A3CC-6D9314359FAC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98B8A38-0305-4E1F-9FB2-9905FD6C2EF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64D9CE0-EFA3-47EC-BAFF-B081B6A3533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50EF00C-7BD1-44B1-987F-22D76287D6B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92EE3B6-7CF6-480D-ACF7-93C3982E980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63D946A-8E99-4BA3-BDDE-572CB157A6A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B30911A-B1E7-4697-BA84-64005CD445C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6A00499-6FD6-46C7-B629-DFA21B9B3F7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11651BA-FC27-4D73-8969-DF26823A826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9EF34C2-0307-4BB2-8DE1-91FAC23C9DA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BF3E0-3830-4F27-9C94-7126C7372B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53905661"/>
      </p:ext>
    </p:extLst>
  </p:cSld>
  <p:clrMapOvr>
    <a:masterClrMapping/>
  </p:clrMapOvr>
  <p:transition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0D6CE-793B-4576-BD78-0F373E88D9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8898781"/>
      </p:ext>
    </p:extLst>
  </p:cSld>
  <p:clrMapOvr>
    <a:masterClrMapping/>
  </p:clrMapOvr>
  <p:transition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CA700-A93F-43E1-BBA6-8E8183F76B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7310974"/>
      </p:ext>
    </p:extLst>
  </p:cSld>
  <p:clrMapOvr>
    <a:masterClrMapping/>
  </p:clrMapOvr>
  <p:transition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E4C84-2109-441E-802D-E8373FE4FCB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0554154"/>
      </p:ext>
    </p:extLst>
  </p:cSld>
  <p:clrMapOvr>
    <a:masterClrMapping/>
  </p:clrMapOvr>
  <p:transition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4A809-5D5D-4C01-9E9A-A1E3325706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6439532"/>
      </p:ext>
    </p:extLst>
  </p:cSld>
  <p:clrMapOvr>
    <a:masterClrMapping/>
  </p:clrMapOvr>
  <p:transition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3AA62-5284-45D6-834F-46384F3A78B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2066639"/>
      </p:ext>
    </p:extLst>
  </p:cSld>
  <p:clrMapOvr>
    <a:masterClrMapping/>
  </p:clrMapOvr>
  <p:transition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4B4E1-23EB-4AF9-AA9D-FD8C4A53876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0360150"/>
      </p:ext>
    </p:extLst>
  </p:cSld>
  <p:clrMapOvr>
    <a:masterClrMapping/>
  </p:clrMapOvr>
  <p:transition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F3CB4-57B7-4755-8356-553515D05D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4857977"/>
      </p:ext>
    </p:extLst>
  </p:cSld>
  <p:clrMapOvr>
    <a:masterClrMapping/>
  </p:clrMapOvr>
  <p:transition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F9D5E-2E9C-443C-817D-40726BCF04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8100515"/>
      </p:ext>
    </p:extLst>
  </p:cSld>
  <p:clrMapOvr>
    <a:masterClrMapping/>
  </p:clrMapOvr>
  <p:transition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2EA755-4B15-48A2-A39D-582C6BA64F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2251575"/>
      </p:ext>
    </p:extLst>
  </p:cSld>
  <p:clrMapOvr>
    <a:masterClrMapping/>
  </p:clrMapOvr>
  <p:transition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15595-B09B-4A7D-BBA7-B4EB25767BC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5312792"/>
      </p:ext>
    </p:extLst>
  </p:cSld>
  <p:clrMapOvr>
    <a:masterClrMapping/>
  </p:clrMapOvr>
  <p:transition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6415783-7509-4D02-823F-AF18BA6CA8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WordArt 4"/>
          <p:cNvSpPr>
            <a:spLocks noChangeArrowheads="1" noChangeShapeType="1" noTextEdit="1"/>
          </p:cNvSpPr>
          <p:nvPr/>
        </p:nvSpPr>
        <p:spPr bwMode="auto">
          <a:xfrm rot="5400000">
            <a:off x="2475706" y="2701132"/>
            <a:ext cx="5021263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漢字の広場②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2898775" y="4491162"/>
            <a:ext cx="2376488" cy="684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複合語</a:t>
            </a:r>
          </a:p>
        </p:txBody>
      </p:sp>
      <p:sp>
        <p:nvSpPr>
          <p:cNvPr id="8197" name="Text Box 15"/>
          <p:cNvSpPr txBox="1">
            <a:spLocks noChangeArrowheads="1"/>
          </p:cNvSpPr>
          <p:nvPr/>
        </p:nvSpPr>
        <p:spPr bwMode="auto">
          <a:xfrm>
            <a:off x="7796213" y="2997200"/>
            <a:ext cx="1081087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７２～７４</a:t>
            </a:r>
            <a:endParaRPr lang="en-US" altLang="ja-JP" sz="1600" b="1" dirty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ページ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34607" y="1178719"/>
            <a:ext cx="1655762" cy="1403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日</a:t>
            </a:r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 rot="5400000">
            <a:off x="3654425" y="4035425"/>
            <a:ext cx="1835150" cy="17272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程</a:t>
            </a:r>
          </a:p>
        </p:txBody>
      </p:sp>
      <p:sp>
        <p:nvSpPr>
          <p:cNvPr id="1474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04644" y="4617244"/>
            <a:ext cx="12954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てい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2531" y="4185444"/>
            <a:ext cx="1728788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言</a:t>
            </a:r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 rot="5400000">
            <a:off x="3646488" y="1143000"/>
            <a:ext cx="1727200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証</a:t>
            </a:r>
          </a:p>
        </p:txBody>
      </p:sp>
      <p:sp>
        <p:nvSpPr>
          <p:cNvPr id="155652" name="WordArt 4"/>
          <p:cNvSpPr>
            <a:spLocks noChangeArrowheads="1" noChangeShapeType="1" noTextEdit="1"/>
          </p:cNvSpPr>
          <p:nvPr/>
        </p:nvSpPr>
        <p:spPr bwMode="auto">
          <a:xfrm rot="5400000">
            <a:off x="5368131" y="1737519"/>
            <a:ext cx="1368425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しょう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2531" y="4185444"/>
            <a:ext cx="1728788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業</a:t>
            </a: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28231" y="1124744"/>
            <a:ext cx="176371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職</a:t>
            </a:r>
          </a:p>
        </p:txBody>
      </p:sp>
      <p:sp>
        <p:nvSpPr>
          <p:cNvPr id="1146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04644" y="1666081"/>
            <a:ext cx="12954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しょく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0788" y="4221163"/>
            <a:ext cx="169227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礼</a:t>
            </a:r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28231" y="1124744"/>
            <a:ext cx="176371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謝</a:t>
            </a:r>
          </a:p>
        </p:txBody>
      </p:sp>
      <p:sp>
        <p:nvSpPr>
          <p:cNvPr id="159748" name="WordArt 4"/>
          <p:cNvSpPr>
            <a:spLocks noChangeArrowheads="1" noChangeShapeType="1" noTextEdit="1"/>
          </p:cNvSpPr>
          <p:nvPr/>
        </p:nvSpPr>
        <p:spPr bwMode="auto">
          <a:xfrm rot="5400000">
            <a:off x="5440363" y="1701800"/>
            <a:ext cx="1223962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しゃ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1161256"/>
            <a:ext cx="1692275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解</a:t>
            </a: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3987006"/>
            <a:ext cx="1835150" cy="17287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禁</a:t>
            </a:r>
          </a:p>
        </p:txBody>
      </p:sp>
      <p:sp>
        <p:nvSpPr>
          <p:cNvPr id="14746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04644" y="4545806"/>
            <a:ext cx="12954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きん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 rot="5400000">
            <a:off x="4192588" y="1936750"/>
            <a:ext cx="4179887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医者を</a:t>
            </a:r>
          </a:p>
        </p:txBody>
      </p:sp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 rot="5400000">
            <a:off x="2159794" y="2699544"/>
            <a:ext cx="16383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志</a:t>
            </a:r>
          </a:p>
        </p:txBody>
      </p:sp>
      <p:sp>
        <p:nvSpPr>
          <p:cNvPr id="147460" name="WordArt 4"/>
          <p:cNvSpPr>
            <a:spLocks noChangeArrowheads="1" noChangeShapeType="1" noTextEdit="1"/>
          </p:cNvSpPr>
          <p:nvPr/>
        </p:nvSpPr>
        <p:spPr bwMode="auto">
          <a:xfrm rot="5400000">
            <a:off x="3440598" y="3374543"/>
            <a:ext cx="1800842" cy="4683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こころざ</a:t>
            </a:r>
          </a:p>
        </p:txBody>
      </p:sp>
      <p:sp>
        <p:nvSpPr>
          <p:cNvPr id="22533" name="WordArt 2"/>
          <p:cNvSpPr>
            <a:spLocks noChangeArrowheads="1" noChangeShapeType="1" noTextEdit="1"/>
          </p:cNvSpPr>
          <p:nvPr/>
        </p:nvSpPr>
        <p:spPr bwMode="auto">
          <a:xfrm rot="5400000">
            <a:off x="2331244" y="4671219"/>
            <a:ext cx="129540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34607" y="4239419"/>
            <a:ext cx="1547812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数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672682" y="1161256"/>
            <a:ext cx="1763712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複</a:t>
            </a:r>
          </a:p>
        </p:txBody>
      </p:sp>
      <p:sp>
        <p:nvSpPr>
          <p:cNvPr id="139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10188" y="1754188"/>
            <a:ext cx="1116012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462338" y="1106488"/>
            <a:ext cx="2484437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犬を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922712" y="3355976"/>
            <a:ext cx="1368425" cy="1657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飼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701507" y="3933031"/>
            <a:ext cx="647700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  <p:sp>
        <p:nvSpPr>
          <p:cNvPr id="10245" name="WordArt 2"/>
          <p:cNvSpPr>
            <a:spLocks noChangeArrowheads="1" noChangeShapeType="1" noTextEdit="1"/>
          </p:cNvSpPr>
          <p:nvPr/>
        </p:nvSpPr>
        <p:spPr bwMode="auto">
          <a:xfrm rot="5400000">
            <a:off x="4164807" y="5210969"/>
            <a:ext cx="1079500" cy="973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589337" y="4391026"/>
            <a:ext cx="2233613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い本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 rot="5400000">
            <a:off x="3905250" y="2078038"/>
            <a:ext cx="1403350" cy="16573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厚</a:t>
            </a:r>
          </a:p>
        </p:txBody>
      </p:sp>
      <p:sp>
        <p:nvSpPr>
          <p:cNvPr id="65540" name="WordArt 4"/>
          <p:cNvSpPr>
            <a:spLocks noChangeArrowheads="1" noChangeShapeType="1" noTextEdit="1"/>
          </p:cNvSpPr>
          <p:nvPr/>
        </p:nvSpPr>
        <p:spPr bwMode="auto">
          <a:xfrm rot="5400000">
            <a:off x="5418138" y="2619375"/>
            <a:ext cx="1116012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あつ</a:t>
            </a:r>
          </a:p>
        </p:txBody>
      </p:sp>
      <p:sp>
        <p:nvSpPr>
          <p:cNvPr id="11269" name="WordArt 2"/>
          <p:cNvSpPr>
            <a:spLocks noChangeArrowheads="1" noChangeShapeType="1" noTextEdit="1"/>
          </p:cNvSpPr>
          <p:nvPr/>
        </p:nvSpPr>
        <p:spPr bwMode="auto">
          <a:xfrm rot="5400000">
            <a:off x="4058444" y="524669"/>
            <a:ext cx="1295400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6506" y="4166394"/>
            <a:ext cx="165576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毛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 rot="5400000">
            <a:off x="3628232" y="1196181"/>
            <a:ext cx="1763712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綿</a:t>
            </a:r>
          </a:p>
        </p:txBody>
      </p:sp>
      <p:sp>
        <p:nvSpPr>
          <p:cNvPr id="141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9875" y="1754188"/>
            <a:ext cx="1368425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わた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4762" y="1162051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米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3325" y="4113213"/>
            <a:ext cx="1728788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俵</a:t>
            </a:r>
          </a:p>
        </p:txBody>
      </p:sp>
      <p:sp>
        <p:nvSpPr>
          <p:cNvPr id="143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26856" y="4690269"/>
            <a:ext cx="1296988" cy="501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だわら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4763" y="4221162"/>
            <a:ext cx="161925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式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 rot="5400000">
            <a:off x="3816351" y="1196975"/>
            <a:ext cx="1655762" cy="15827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旧</a:t>
            </a:r>
          </a:p>
        </p:txBody>
      </p:sp>
      <p:sp>
        <p:nvSpPr>
          <p:cNvPr id="141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5349875" y="1754188"/>
            <a:ext cx="1368425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きゅう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069" y="1161257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原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4040982"/>
            <a:ext cx="17272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則</a:t>
            </a:r>
          </a:p>
        </p:txBody>
      </p:sp>
      <p:sp>
        <p:nvSpPr>
          <p:cNvPr id="143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5399088" y="4618038"/>
            <a:ext cx="1295400" cy="501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そく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4763" y="4221162"/>
            <a:ext cx="1619250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分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07607" y="1196181"/>
            <a:ext cx="1763712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余</a:t>
            </a:r>
          </a:p>
        </p:txBody>
      </p:sp>
      <p:sp>
        <p:nvSpPr>
          <p:cNvPr id="141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5638006" y="1754982"/>
            <a:ext cx="792163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よ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483</TotalTime>
  <Words>82</Words>
  <Application>Microsoft Office PowerPoint</Application>
  <PresentationFormat>画面に合わせる (4:3)</PresentationFormat>
  <Paragraphs>66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5-ge-06</dc:title>
  <dc:creator>柏市教育研究所</dc:creator>
  <cp:lastModifiedBy>it03</cp:lastModifiedBy>
  <cp:revision>44</cp:revision>
  <dcterms:created xsi:type="dcterms:W3CDTF">2012-05-08T01:43:15Z</dcterms:created>
  <dcterms:modified xsi:type="dcterms:W3CDTF">2016-09-15T06:40:15Z</dcterms:modified>
</cp:coreProperties>
</file>