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332" r:id="rId3"/>
    <p:sldId id="333" r:id="rId4"/>
    <p:sldId id="292" r:id="rId5"/>
    <p:sldId id="341" r:id="rId6"/>
    <p:sldId id="299" r:id="rId7"/>
    <p:sldId id="265" r:id="rId8"/>
  </p:sldIdLst>
  <p:sldSz cx="9144000" cy="6858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68" d="100"/>
          <a:sy n="68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4B946A-5755-4FB4-8E9B-101773DE77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21050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74E05B5-9585-43C7-AD28-95CB13478D9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ADDDE5C-5365-4D13-B875-D84D81BE632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0DD0222-6FA3-415A-9F3D-EE8C71B6D46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6E17394-4414-478B-84A6-E1876D69D53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74E05B5-9585-43C7-AD28-95CB13478D9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3C82978-5EF9-404F-8FA0-C872810A775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3636EA9-E9C7-46AB-B615-1B49F1B2686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563C-4763-4087-955A-0DBF5363DD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7786812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129B8-0B69-4E04-BA67-434EA1FA85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5837964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67570-905E-4E30-86AA-5EFC06A0C9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947854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54469-471A-42CF-B128-253196CCA2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5064573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CF3C1-245D-4E56-A59A-97712AF472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0941321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C7E5C-8836-4348-8ABC-CE6B8C3D84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8025336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FBE3A-6557-4CD8-97EC-63728C35FC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0704394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2E776-E5C4-4ECD-B376-851DC6FF58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553030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96DF2-5285-4247-9A8A-AEFD64C43A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1004552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5FC47-3960-4117-B5E7-6D32416234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5939604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83FED-B1F4-4BCA-9565-1BDB04FFA9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2922451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97922DE-E42E-4127-9CCC-456AB33A5A2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492944" y="3086100"/>
            <a:ext cx="5905500" cy="828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新聞を読もう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797006" y="2996952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６５～６６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863" y="1250950"/>
            <a:ext cx="161925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出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8876" y="4076700"/>
            <a:ext cx="172720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張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164138" y="4670425"/>
            <a:ext cx="1366837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ちょう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069" y="1161257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好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0632" y="4077494"/>
            <a:ext cx="1727200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評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8750" y="4670426"/>
            <a:ext cx="1366837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1016794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朝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913" y="4113212"/>
            <a:ext cx="1690688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刊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05438" y="4622800"/>
            <a:ext cx="1214437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かん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797006" y="2996952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7110" y="2349525"/>
            <a:ext cx="1584325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鳥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43305365"/>
      </p:ext>
    </p:extLst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069" y="1126332"/>
            <a:ext cx="1584325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語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0144" y="4239419"/>
            <a:ext cx="172720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句</a:t>
            </a:r>
          </a:p>
        </p:txBody>
      </p:sp>
      <p:sp>
        <p:nvSpPr>
          <p:cNvPr id="96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2906" y="4834732"/>
            <a:ext cx="790575" cy="3571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485</TotalTime>
  <Words>38</Words>
  <Application>Microsoft Office PowerPoint</Application>
  <PresentationFormat>画面に合わせる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5-ge-06</dc:title>
  <dc:creator>柏市教育研究所</dc:creator>
  <cp:lastModifiedBy>it03</cp:lastModifiedBy>
  <cp:revision>45</cp:revision>
  <dcterms:created xsi:type="dcterms:W3CDTF">2012-05-08T01:43:15Z</dcterms:created>
  <dcterms:modified xsi:type="dcterms:W3CDTF">2016-09-15T06:37:54Z</dcterms:modified>
</cp:coreProperties>
</file>