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92" r:id="rId3"/>
    <p:sldId id="299" r:id="rId4"/>
    <p:sldId id="300" r:id="rId5"/>
    <p:sldId id="301" r:id="rId6"/>
    <p:sldId id="304" r:id="rId7"/>
    <p:sldId id="319" r:id="rId8"/>
    <p:sldId id="318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363ACB-2A2B-4398-B9FF-FD3922E488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8873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45F0BA8-E1F7-4599-B47E-C1CBC3425A5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7047F27-2551-4CC3-BC64-BC9A98C1689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07A4ACA-0D56-49FD-B635-2582D424DAC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D7946CE-07AC-483D-BCEF-EA2C6AA8ECF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D0214C3-DE64-4B0E-A1C7-23D7F30DE97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2A91100-562B-42A0-A473-796826043BB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3ABBC47-94B4-4DC5-B965-2624CE71E5D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E7FF143-9640-4CF8-9F8A-5C85476C814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2ED0CF2-B47E-43F2-AF1E-2242D1C9E3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3A19E-989D-44A8-97BC-52BE4F0A85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7689909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3D552-DE17-4634-8B95-9A82D0A360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5780929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BDD57-0596-441D-ABE3-BC2045E4CC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3618749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4177C-2931-40E8-8548-9A2763138F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6011880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E3ADD-45C9-4EC7-9EAE-B2BFF176BA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9791863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3DDAA-F1AA-48B2-9F1B-0E0A5F84BD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468818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98E65-1310-4399-B996-B47AE687E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8673620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31416-DDB5-45CF-ABB6-D43D6DE046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4294586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C6915-28C5-4C40-8405-61246E9B0D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5033240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98FA8-7E8C-4692-A48A-B177452791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8637482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51B7-3E0F-4878-8F54-1DD1AC1EA9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1563100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B7B11EE-A091-47EA-897C-DB55AFDA03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440657" y="2817018"/>
            <a:ext cx="6191250" cy="12239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言葉と事実</a:t>
            </a:r>
          </a:p>
        </p:txBody>
      </p:sp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797006" y="2924944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５４～６２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73501" y="998537"/>
            <a:ext cx="1441450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国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869531" y="2743995"/>
            <a:ext cx="1584325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際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89551" y="3284537"/>
            <a:ext cx="1116012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さい</a:t>
            </a:r>
          </a:p>
        </p:txBody>
      </p:sp>
      <p:sp>
        <p:nvSpPr>
          <p:cNvPr id="3077" name="WordArt 2"/>
          <p:cNvSpPr>
            <a:spLocks noChangeArrowheads="1" noChangeShapeType="1" noTextEdit="1"/>
          </p:cNvSpPr>
          <p:nvPr/>
        </p:nvSpPr>
        <p:spPr bwMode="auto">
          <a:xfrm rot="5400000">
            <a:off x="3870326" y="4706937"/>
            <a:ext cx="1439862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化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671888" y="1196975"/>
            <a:ext cx="161925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無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8876" y="4076700"/>
            <a:ext cx="172720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敵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190331" y="4634707"/>
            <a:ext cx="1152525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てき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06032" y="4364831"/>
            <a:ext cx="1620838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算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8082" y="1269206"/>
            <a:ext cx="1728788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逆</a:t>
            </a:r>
          </a:p>
        </p:txBody>
      </p:sp>
      <p:sp>
        <p:nvSpPr>
          <p:cNvPr id="98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4494" y="1737519"/>
            <a:ext cx="107950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ぎゃく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059906" y="3788569"/>
            <a:ext cx="3097213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常口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2376" y="890587"/>
            <a:ext cx="1655762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非</a:t>
            </a:r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10213" y="1414463"/>
            <a:ext cx="792162" cy="5000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5557" y="1808956"/>
            <a:ext cx="3600450" cy="12239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はたを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2263776" y="3289300"/>
            <a:ext cx="1657350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織</a:t>
            </a:r>
          </a:p>
        </p:txBody>
      </p:sp>
      <p:sp>
        <p:nvSpPr>
          <p:cNvPr id="1065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975894" y="3880644"/>
            <a:ext cx="757237" cy="428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5400000">
            <a:off x="2592388" y="5265738"/>
            <a:ext cx="1079500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9375" y="4167188"/>
            <a:ext cx="1582738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答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08401" y="1069975"/>
            <a:ext cx="1763712" cy="17287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解</a:t>
            </a:r>
          </a:p>
        </p:txBody>
      </p:sp>
      <p:sp>
        <p:nvSpPr>
          <p:cNvPr id="135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37956" y="1647032"/>
            <a:ext cx="1368425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かい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3169" y="4452144"/>
            <a:ext cx="1547813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明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17913" y="1052513"/>
            <a:ext cx="1836737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弁</a:t>
            </a:r>
          </a:p>
        </p:txBody>
      </p:sp>
      <p:sp>
        <p:nvSpPr>
          <p:cNvPr id="135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37956" y="1647032"/>
            <a:ext cx="1368425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べん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249</TotalTime>
  <Words>51</Words>
  <Application>Microsoft Office PowerPoint</Application>
  <PresentationFormat>画面に合わせる (4:3)</PresentationFormat>
  <Paragraphs>36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5-ge-05</dc:title>
  <dc:creator>柏市教育研究所</dc:creator>
  <cp:lastModifiedBy>it04</cp:lastModifiedBy>
  <cp:revision>28</cp:revision>
  <dcterms:created xsi:type="dcterms:W3CDTF">2012-05-08T01:43:15Z</dcterms:created>
  <dcterms:modified xsi:type="dcterms:W3CDTF">2016-09-08T06:20:09Z</dcterms:modified>
</cp:coreProperties>
</file>