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sldIdLst>
    <p:sldId id="296" r:id="rId2"/>
    <p:sldId id="293" r:id="rId3"/>
    <p:sldId id="294" r:id="rId4"/>
    <p:sldId id="270" r:id="rId5"/>
    <p:sldId id="265" r:id="rId6"/>
  </p:sldIdLst>
  <p:sldSz cx="9144000" cy="6858000" type="screen4x3"/>
  <p:notesSz cx="6858000" cy="9144000"/>
  <p:custDataLst>
    <p:tags r:id="rId8"/>
  </p:custData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4" autoAdjust="0"/>
    <p:restoredTop sz="94660"/>
  </p:normalViewPr>
  <p:slideViewPr>
    <p:cSldViewPr>
      <p:cViewPr varScale="1">
        <p:scale>
          <a:sx n="68" d="100"/>
          <a:sy n="68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6B6493D-B2E9-4F02-AF05-BD3951E2264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284946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A2C6B592-2367-4133-8B4F-DFC6B5470899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DB7A89FF-17CD-4E3B-A1EF-371AD30A50F1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96FED53B-7AE6-4635-8988-2E8ECCB426A2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3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24CC40-8B30-469C-AE4A-716C80C05654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4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F25FEF32-E959-4275-9070-5D4667970933}" type="slidenum">
              <a:rPr lang="en-US" altLang="ja-JP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5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7F80D-5ADE-4F63-80A2-7F1D80118FE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0321479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D398D-0ACD-45F0-B8C5-33C4C471FB8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64090710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0F028-E60E-49CF-8EE2-1F7C466A3BD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1998434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678658-9FC9-4AB7-870A-A6ACE35B9A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42893942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F61C9-5EC8-4C8C-9296-81F8E7E41F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3120932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6C833-8B05-4FE5-A0AD-EE7E45267A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2852517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1E1B5-6B47-4C56-8E2D-DED50A1F1D0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58325124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C2C15-ADA5-45D7-B6E8-F0CEBC71DEF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9777898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B0435-CFBA-4E6D-8CDB-BC424C651B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3501224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0E002-808E-4C45-B02B-804733093B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672472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315049-63A5-405F-994F-9637368F46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822783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ECAECD1A-1322-4E4F-94A8-19D535EBBE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0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WordArt 4"/>
          <p:cNvSpPr>
            <a:spLocks noChangeArrowheads="1" noChangeShapeType="1" noTextEdit="1"/>
          </p:cNvSpPr>
          <p:nvPr/>
        </p:nvSpPr>
        <p:spPr bwMode="auto">
          <a:xfrm rot="5400000">
            <a:off x="3213100" y="2214563"/>
            <a:ext cx="4086225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漢字の広場①</a:t>
            </a:r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 rot="5400000">
            <a:off x="1961356" y="3699669"/>
            <a:ext cx="4752975" cy="6111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漢字学習ノート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797006" y="2995853"/>
            <a:ext cx="10810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５１～５２</a:t>
            </a:r>
            <a:endParaRPr lang="en-US" altLang="ja-JP" sz="1600" b="1" dirty="0" smtClean="0">
              <a:solidFill>
                <a:schemeClr val="accent2"/>
              </a:solidFill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 rot="5400000">
            <a:off x="3654029" y="4166816"/>
            <a:ext cx="1835944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晴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7411" name="WordArt 3"/>
          <p:cNvSpPr>
            <a:spLocks noChangeArrowheads="1" noChangeShapeType="1" noTextEdit="1"/>
          </p:cNvSpPr>
          <p:nvPr/>
        </p:nvSpPr>
        <p:spPr bwMode="auto">
          <a:xfrm rot="5400000">
            <a:off x="3744119" y="1304479"/>
            <a:ext cx="1655763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快</a:t>
            </a:r>
          </a:p>
        </p:txBody>
      </p:sp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 rot="5400000">
            <a:off x="5153026" y="1845022"/>
            <a:ext cx="1511300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かい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29051" y="1179512"/>
            <a:ext cx="1547812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意</a:t>
            </a:r>
          </a:p>
        </p:txBody>
      </p:sp>
      <p:sp>
        <p:nvSpPr>
          <p:cNvPr id="19459" name="WordArt 3"/>
          <p:cNvSpPr>
            <a:spLocks noChangeArrowheads="1" noChangeShapeType="1" noTextEdit="1"/>
          </p:cNvSpPr>
          <p:nvPr/>
        </p:nvSpPr>
        <p:spPr bwMode="auto">
          <a:xfrm rot="5400000">
            <a:off x="3756819" y="4293394"/>
            <a:ext cx="1692275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識</a:t>
            </a:r>
          </a:p>
        </p:txBody>
      </p:sp>
      <p:sp>
        <p:nvSpPr>
          <p:cNvPr id="32772" name="WordArt 4"/>
          <p:cNvSpPr>
            <a:spLocks noChangeArrowheads="1" noChangeShapeType="1" noTextEdit="1"/>
          </p:cNvSpPr>
          <p:nvPr/>
        </p:nvSpPr>
        <p:spPr bwMode="auto">
          <a:xfrm rot="5400000">
            <a:off x="5474494" y="4761707"/>
            <a:ext cx="1079500" cy="5762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しき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 rot="5400000">
            <a:off x="3006725" y="3698875"/>
            <a:ext cx="3203575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顔絵</a:t>
            </a:r>
          </a:p>
        </p:txBody>
      </p:sp>
      <p:sp>
        <p:nvSpPr>
          <p:cNvPr id="21507" name="WordArt 3"/>
          <p:cNvSpPr>
            <a:spLocks noChangeArrowheads="1" noChangeShapeType="1" noTextEdit="1"/>
          </p:cNvSpPr>
          <p:nvPr/>
        </p:nvSpPr>
        <p:spPr bwMode="auto">
          <a:xfrm rot="5400000">
            <a:off x="3745706" y="800894"/>
            <a:ext cx="1582738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似</a:t>
            </a:r>
          </a:p>
        </p:txBody>
      </p:sp>
      <p:sp>
        <p:nvSpPr>
          <p:cNvPr id="36868" name="WordArt 4"/>
          <p:cNvSpPr>
            <a:spLocks noChangeArrowheads="1" noChangeShapeType="1" noTextEdit="1"/>
          </p:cNvSpPr>
          <p:nvPr/>
        </p:nvSpPr>
        <p:spPr bwMode="auto">
          <a:xfrm rot="5400000">
            <a:off x="5401469" y="1305719"/>
            <a:ext cx="936625" cy="4302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に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615</TotalTime>
  <Words>35</Words>
  <Application>Microsoft Office PowerPoint</Application>
  <PresentationFormat>画面に合わせる (4:3)</PresentationFormat>
  <Paragraphs>19</Paragraphs>
  <Slides>5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5-ge-04</dc:title>
  <dc:creator>柏市教育研究所</dc:creator>
  <cp:lastModifiedBy>it03</cp:lastModifiedBy>
  <cp:revision>30</cp:revision>
  <dcterms:created xsi:type="dcterms:W3CDTF">2012-05-08T01:43:15Z</dcterms:created>
  <dcterms:modified xsi:type="dcterms:W3CDTF">2016-09-15T06:34:31Z</dcterms:modified>
</cp:coreProperties>
</file>