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84" r:id="rId3"/>
    <p:sldId id="295" r:id="rId4"/>
    <p:sldId id="285" r:id="rId5"/>
    <p:sldId id="292" r:id="rId6"/>
    <p:sldId id="296" r:id="rId7"/>
    <p:sldId id="265" r:id="rId8"/>
  </p:sldIdLst>
  <p:sldSz cx="9144000" cy="6858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>
        <p:scale>
          <a:sx n="66" d="100"/>
          <a:sy n="66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4DB446-4AE5-47B4-930A-F130299478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8001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7223C3F-4F7B-45F3-80B8-AA26D8DF067E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C7710D6-F5F2-4780-9A14-323006733C2B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5FE804D-29A3-49BB-89E3-AD23151598AF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47DA92D-0543-433E-A2F7-0A6A07B030E3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B28A4B9-3500-49B5-BAFD-A3EF3419900B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B28A4B9-3500-49B5-BAFD-A3EF3419900B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903854A-7442-48B7-BA5F-FAFE192F68A9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AA14D-3F0B-452F-9FC8-14A6CD7E261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4308786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38A33C-F565-42D3-A95A-B546E04236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9785423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523B4-D5C3-4DBB-85B8-325E9A2F9B9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191241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9FE37-C0D7-423C-AE15-CDCF610D59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9853455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D83E5-9E1E-4CC8-8B8C-88E835119A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466233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4FDE86-8D7E-4292-93FC-9F09BC3E0C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7871848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6BE81-0DBA-4179-9E00-97ACDB8333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9218280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B308F-6688-4C0D-9DE2-71C21F78A4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4324971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9D37C9-07F7-4880-B13D-4FF649BE989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8657392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521DE-E96B-4A62-8124-1D3B300F0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1204497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F7502-CBAF-4091-B3AD-CC51FEF2B9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2394816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69386E1-4489-4863-8633-7CEE95385B7B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835101" y="3068638"/>
            <a:ext cx="5832475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「わが町ベスト・スリー」を</a:t>
            </a:r>
          </a:p>
        </p:txBody>
      </p:sp>
      <p:pic>
        <p:nvPicPr>
          <p:cNvPr id="2051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483595" y="4725342"/>
            <a:ext cx="2808287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決めよう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24944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４４～５０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590131" y="4256882"/>
            <a:ext cx="172878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転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590925" y="1089026"/>
            <a:ext cx="1728787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移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601494" y="1575594"/>
            <a:ext cx="75565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25850" y="4256088"/>
            <a:ext cx="16922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力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590925" y="1089026"/>
            <a:ext cx="1728787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効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8288" y="1682750"/>
            <a:ext cx="1296987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こう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044" y="4302919"/>
            <a:ext cx="15128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用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39356" y="1166020"/>
            <a:ext cx="1584325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応</a:t>
            </a: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31619" y="1737519"/>
            <a:ext cx="122237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おう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4176713" y="4976813"/>
            <a:ext cx="1008062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る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4067175" y="3373438"/>
            <a:ext cx="1227137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減</a:t>
            </a: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5753894" y="3933031"/>
            <a:ext cx="6477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へ</a:t>
            </a:r>
          </a:p>
        </p:txBody>
      </p:sp>
      <p:sp>
        <p:nvSpPr>
          <p:cNvPr id="6149" name="WordArt 2"/>
          <p:cNvSpPr>
            <a:spLocks noChangeArrowheads="1" noChangeShapeType="1" noTextEdit="1"/>
          </p:cNvSpPr>
          <p:nvPr/>
        </p:nvSpPr>
        <p:spPr bwMode="auto">
          <a:xfrm rot="5400000">
            <a:off x="3301206" y="1215232"/>
            <a:ext cx="2735263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水が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106290" y="4148336"/>
            <a:ext cx="2375793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かめる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2680619" y="1935410"/>
            <a:ext cx="1227137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確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4115719" y="2494210"/>
            <a:ext cx="6477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たし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149" name="WordArt 2"/>
          <p:cNvSpPr>
            <a:spLocks noChangeArrowheads="1" noChangeShapeType="1" noTextEdit="1"/>
          </p:cNvSpPr>
          <p:nvPr/>
        </p:nvSpPr>
        <p:spPr bwMode="auto">
          <a:xfrm rot="5400000">
            <a:off x="4446687" y="1646908"/>
            <a:ext cx="2879726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日時を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4973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613</TotalTime>
  <Words>47</Words>
  <Application>Microsoft Office PowerPoint</Application>
  <PresentationFormat>画面に合わせる (4:3)</PresentationFormat>
  <Paragraphs>29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5-ge-04</dc:title>
  <dc:creator>柏市教育研究所</dc:creator>
  <cp:lastModifiedBy>it03</cp:lastModifiedBy>
  <cp:revision>30</cp:revision>
  <dcterms:created xsi:type="dcterms:W3CDTF">2012-05-08T01:43:15Z</dcterms:created>
  <dcterms:modified xsi:type="dcterms:W3CDTF">2016-09-15T06:32:20Z</dcterms:modified>
</cp:coreProperties>
</file>