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305" r:id="rId3"/>
    <p:sldId id="291" r:id="rId4"/>
    <p:sldId id="302" r:id="rId5"/>
    <p:sldId id="303" r:id="rId6"/>
    <p:sldId id="306" r:id="rId7"/>
    <p:sldId id="307" r:id="rId8"/>
    <p:sldId id="308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73" autoAdjust="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08AB16-42F3-4CC0-9E38-C43B0BA6D7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2310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CA4A416-C098-421C-975E-B2BFF3073E5D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63C90C3-B9FB-4651-A961-92AC36DCCC19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1F9E8C1-B0A0-4821-8171-B386CC7D735E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AEEDA53-3DFA-4E90-A7B5-D2E667377D08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6694B8D-D03B-4AAE-AC7C-4A2DCDE7C0DF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0CF4DC8-8799-40FB-ADB4-444D765315BA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59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8258CF-D510-4816-9E08-482FD69DCDA8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298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7A69D25-B61C-42B2-B045-C709CCECFCF3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43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DFC66C4-DB5B-427A-B2D8-DF1EBADE7EF2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E0D64-4610-4F14-AC34-D7FCAA9317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3137367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77881-F7DE-45D7-B342-D4D1F2C861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7449716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AC396-E0A0-422B-B978-342E55920A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537788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904A-D1A3-4721-9485-256037A3F2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2208603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BDFA7-33BF-4937-B580-1F01965854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284148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46B5C-0C91-4C4A-A04B-8E6AF70B6B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7203037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19B89-80FD-45A2-A1FF-E5D3B6E355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69556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D90C85-3412-45E5-A3B8-99BED823A49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6528317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0E2BD-E88E-4207-842E-E16935F3495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6094457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4C9F1E-C82D-49E8-8042-D8EB83C097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8517195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70065-01DD-4234-9981-3129BD0EBDA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2642340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1B07A4-EF33-41FF-B9AE-631E2739EA5F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61990" y="1935956"/>
            <a:ext cx="3887788" cy="682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しょうかい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133996" y="3338513"/>
            <a:ext cx="5688012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ポスターを作ろう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669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３２～３５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044" y="4364831"/>
            <a:ext cx="1512888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図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08388" y="1250950"/>
            <a:ext cx="18002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構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8444" y="1808956"/>
            <a:ext cx="107950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こう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7788" y="1881187"/>
            <a:ext cx="4103688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考えを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2515394" y="2389981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示</a:t>
            </a:r>
          </a:p>
        </p:txBody>
      </p:sp>
      <p:sp>
        <p:nvSpPr>
          <p:cNvPr id="798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976688" y="2835275"/>
            <a:ext cx="1189037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しめ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 rot="5400000">
            <a:off x="2551113" y="4491038"/>
            <a:ext cx="1620837" cy="12969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329781" y="1286669"/>
            <a:ext cx="2411413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今日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86994" y="3469482"/>
            <a:ext cx="1295400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限</a:t>
            </a:r>
          </a:p>
        </p:txBody>
      </p:sp>
      <p:sp>
        <p:nvSpPr>
          <p:cNvPr id="10240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40338" y="3878263"/>
            <a:ext cx="104457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かぎ</a:t>
            </a: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3635896" y="5085184"/>
            <a:ext cx="1874292" cy="133208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/>
          <a:lstStyle/>
          <a:p>
            <a:pPr algn="ctr" fontAlgn="auto">
              <a:defRPr/>
            </a:pPr>
            <a:r>
              <a:rPr lang="ja-JP" altLang="en-US" sz="12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り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0144" y="1215232"/>
            <a:ext cx="1619250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習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63156" y="4148932"/>
            <a:ext cx="1763713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性</a:t>
            </a:r>
          </a:p>
        </p:txBody>
      </p:sp>
      <p:sp>
        <p:nvSpPr>
          <p:cNvPr id="1044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99869" y="4572794"/>
            <a:ext cx="127952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せい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682229" y="2758170"/>
            <a:ext cx="5779543" cy="103472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漢文に親しむ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797006" y="29669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３７～４１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72981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862" y="1216026"/>
            <a:ext cx="15843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順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17912" y="4005263"/>
            <a:ext cx="1763713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序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29250" y="4500563"/>
            <a:ext cx="1206500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じょ</a:t>
            </a:r>
          </a:p>
        </p:txBody>
      </p:sp>
    </p:spTree>
    <p:extLst>
      <p:ext uri="{BB962C8B-B14F-4D97-AF65-F5344CB8AC3E}">
        <p14:creationId xmlns:p14="http://schemas.microsoft.com/office/powerpoint/2010/main" val="4234847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3325" y="4248150"/>
            <a:ext cx="16922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米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44900" y="1287463"/>
            <a:ext cx="180022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精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437981" y="1701007"/>
            <a:ext cx="1152525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せい</a:t>
            </a:r>
          </a:p>
        </p:txBody>
      </p:sp>
    </p:spTree>
    <p:extLst>
      <p:ext uri="{BB962C8B-B14F-4D97-AF65-F5344CB8AC3E}">
        <p14:creationId xmlns:p14="http://schemas.microsoft.com/office/powerpoint/2010/main" val="291781092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215</TotalTime>
  <Words>54</Words>
  <Application>Microsoft Office PowerPoint</Application>
  <PresentationFormat>画面に合わせる (4:3)</PresentationFormat>
  <Paragraphs>37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5-ge-03</dc:title>
  <dc:creator>柏市教育研究所</dc:creator>
  <cp:lastModifiedBy>it03</cp:lastModifiedBy>
  <cp:revision>33</cp:revision>
  <dcterms:created xsi:type="dcterms:W3CDTF">2012-05-08T01:43:15Z</dcterms:created>
  <dcterms:modified xsi:type="dcterms:W3CDTF">2016-09-15T06:29:08Z</dcterms:modified>
</cp:coreProperties>
</file>