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sldIdLst>
    <p:sldId id="256" r:id="rId2"/>
    <p:sldId id="317" r:id="rId3"/>
    <p:sldId id="292" r:id="rId4"/>
    <p:sldId id="299" r:id="rId5"/>
    <p:sldId id="313" r:id="rId6"/>
    <p:sldId id="314" r:id="rId7"/>
    <p:sldId id="315" r:id="rId8"/>
    <p:sldId id="303" r:id="rId9"/>
    <p:sldId id="305" r:id="rId10"/>
    <p:sldId id="306" r:id="rId11"/>
    <p:sldId id="316" r:id="rId12"/>
    <p:sldId id="308" r:id="rId13"/>
    <p:sldId id="309" r:id="rId14"/>
    <p:sldId id="310" r:id="rId15"/>
    <p:sldId id="311" r:id="rId16"/>
    <p:sldId id="312" r:id="rId17"/>
    <p:sldId id="265" r:id="rId18"/>
  </p:sldIdLst>
  <p:sldSz cx="9144000" cy="6858000" type="screen4x3"/>
  <p:notesSz cx="6858000" cy="9144000"/>
  <p:custDataLst>
    <p:tags r:id="rId20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2CD249C-C22F-44E2-B5AC-93C8931ECB2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66734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C0E36E6-4C21-4210-9834-3358511A9CB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D2CB47B-0B5B-47AE-A61D-E2F25BF43CD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9828FFE-6185-42E1-B951-A48ABF1C809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666EF09-A4A4-4622-814A-E92069E71290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E965179-11E6-4639-8159-4D4573EA5A4F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AA14A00-1FDF-4B68-89E5-9715E1FFE9C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FF0833A-502C-47DE-A41F-0615338795B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5088BB4-02D5-4A3B-A0BC-A4C77C06A2D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1595DE5-4B4F-4123-A739-476C999ABF2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A76F2DB-25A2-4975-A20B-1374F71BEE04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BB7D7B0-AA65-4706-8755-47968BC1984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711B9EC-F127-4044-8DAD-1F0AB180D93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5C36024-D8BD-43B1-9625-05FC10CB96B9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D9845D0-7C85-426F-8C91-0D9C9FCA2F94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86D89B2-AF7A-43EB-9D9C-581D858A09A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C89D777-3758-42DD-A43D-48FE6090C79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8639E10-11E0-4BEA-B6F5-FA47B5663D60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6A9BC-09E9-4E14-833D-7F6F7C46BA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51166575"/>
      </p:ext>
    </p:extLst>
  </p:cSld>
  <p:clrMapOvr>
    <a:masterClrMapping/>
  </p:clrMapOvr>
  <p:transition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AA597-F464-4B56-B64D-3F2461604F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93519574"/>
      </p:ext>
    </p:extLst>
  </p:cSld>
  <p:clrMapOvr>
    <a:masterClrMapping/>
  </p:clrMapOvr>
  <p:transition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D7832-5B4D-4FA8-9147-742529BBCA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55150031"/>
      </p:ext>
    </p:extLst>
  </p:cSld>
  <p:clrMapOvr>
    <a:masterClrMapping/>
  </p:clrMapOvr>
  <p:transition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C60B6-F3F7-4BF5-AC24-9FE060F73A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9011268"/>
      </p:ext>
    </p:extLst>
  </p:cSld>
  <p:clrMapOvr>
    <a:masterClrMapping/>
  </p:clrMapOvr>
  <p:transition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37020-1F92-448B-B4D2-79DC77B1F8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2254785"/>
      </p:ext>
    </p:extLst>
  </p:cSld>
  <p:clrMapOvr>
    <a:masterClrMapping/>
  </p:clrMapOvr>
  <p:transition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C539D-BF60-4C83-BA02-9824A06CE10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0318392"/>
      </p:ext>
    </p:extLst>
  </p:cSld>
  <p:clrMapOvr>
    <a:masterClrMapping/>
  </p:clrMapOvr>
  <p:transition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6FB4F-D3BC-44F7-BDFD-81B4447067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7191575"/>
      </p:ext>
    </p:extLst>
  </p:cSld>
  <p:clrMapOvr>
    <a:masterClrMapping/>
  </p:clrMapOvr>
  <p:transition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4EDBC-5CBB-4CBC-B1D2-AD622C19F7F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45451563"/>
      </p:ext>
    </p:extLst>
  </p:cSld>
  <p:clrMapOvr>
    <a:masterClrMapping/>
  </p:clrMapOvr>
  <p:transition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00D60-A6BD-4647-B7D1-C110BEA7F13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4744334"/>
      </p:ext>
    </p:extLst>
  </p:cSld>
  <p:clrMapOvr>
    <a:masterClrMapping/>
  </p:clrMapOvr>
  <p:transition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BA4D2-B107-4C6D-B3B4-8EA4829641E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07102027"/>
      </p:ext>
    </p:extLst>
  </p:cSld>
  <p:clrMapOvr>
    <a:masterClrMapping/>
  </p:clrMapOvr>
  <p:transition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7C08E-8430-4BB2-9E7C-9056329486C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2423327"/>
      </p:ext>
    </p:extLst>
  </p:cSld>
  <p:clrMapOvr>
    <a:masterClrMapping/>
  </p:clrMapOvr>
  <p:transition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21ABFFE-EAA5-4812-ADB4-3E8EB21BCD6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3639517" y="1736726"/>
            <a:ext cx="3313113" cy="7921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いつか、</a:t>
            </a:r>
          </a:p>
        </p:txBody>
      </p:sp>
      <p:pic>
        <p:nvPicPr>
          <p:cNvPr id="2051" name="Picture 20" descr="5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476250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1399555" y="3168650"/>
            <a:ext cx="5160963" cy="9763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大切なところ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7797006" y="2966953"/>
            <a:ext cx="108108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１５～３０</a:t>
            </a:r>
            <a:endParaRPr lang="en-US" altLang="ja-JP" sz="1600" b="1" dirty="0" smtClean="0">
              <a:solidFill>
                <a:schemeClr val="accent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 rot="5400000">
            <a:off x="2843213" y="3532187"/>
            <a:ext cx="3563938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り立ち</a:t>
            </a:r>
          </a:p>
        </p:txBody>
      </p:sp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 rot="5400000">
            <a:off x="3851276" y="692150"/>
            <a:ext cx="1403350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独</a:t>
            </a:r>
          </a:p>
        </p:txBody>
      </p:sp>
      <p:sp>
        <p:nvSpPr>
          <p:cNvPr id="96260" name="WordArt 4"/>
          <p:cNvSpPr>
            <a:spLocks noChangeArrowheads="1" noChangeShapeType="1" noTextEdit="1"/>
          </p:cNvSpPr>
          <p:nvPr/>
        </p:nvSpPr>
        <p:spPr bwMode="auto">
          <a:xfrm rot="5400000">
            <a:off x="5383213" y="1303337"/>
            <a:ext cx="1150938" cy="4683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ひと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 rot="5400000">
            <a:off x="3708400" y="2051050"/>
            <a:ext cx="4535488" cy="1512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人数が</a:t>
            </a:r>
          </a:p>
        </p:txBody>
      </p:sp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 rot="5400000">
            <a:off x="2097881" y="1610519"/>
            <a:ext cx="1655763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増</a:t>
            </a:r>
          </a:p>
        </p:txBody>
      </p:sp>
      <p:sp>
        <p:nvSpPr>
          <p:cNvPr id="73732" name="WordArt 4"/>
          <p:cNvSpPr>
            <a:spLocks noChangeArrowheads="1" noChangeShapeType="1" noTextEdit="1"/>
          </p:cNvSpPr>
          <p:nvPr/>
        </p:nvSpPr>
        <p:spPr bwMode="auto">
          <a:xfrm rot="5400000">
            <a:off x="3906044" y="2186782"/>
            <a:ext cx="863600" cy="4683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ふ</a:t>
            </a:r>
          </a:p>
        </p:txBody>
      </p:sp>
      <p:sp>
        <p:nvSpPr>
          <p:cNvPr id="12293" name="WordArt 6"/>
          <p:cNvSpPr>
            <a:spLocks noChangeArrowheads="1" noChangeShapeType="1" noTextEdit="1"/>
          </p:cNvSpPr>
          <p:nvPr/>
        </p:nvSpPr>
        <p:spPr bwMode="auto">
          <a:xfrm rot="5400000">
            <a:off x="1673225" y="4419601"/>
            <a:ext cx="2700337" cy="12239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える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 rot="5400000">
            <a:off x="3356769" y="1178719"/>
            <a:ext cx="2447925" cy="13319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道に</a:t>
            </a:r>
          </a:p>
        </p:txBody>
      </p:sp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 rot="5400000">
            <a:off x="3928269" y="3217069"/>
            <a:ext cx="1368425" cy="1503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迷</a:t>
            </a:r>
          </a:p>
        </p:txBody>
      </p:sp>
      <p:sp>
        <p:nvSpPr>
          <p:cNvPr id="92164" name="WordArt 4"/>
          <p:cNvSpPr>
            <a:spLocks noChangeArrowheads="1" noChangeShapeType="1" noTextEdit="1"/>
          </p:cNvSpPr>
          <p:nvPr/>
        </p:nvSpPr>
        <p:spPr bwMode="auto">
          <a:xfrm rot="5400000">
            <a:off x="5326857" y="3753643"/>
            <a:ext cx="1079500" cy="4302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まよ</a:t>
            </a:r>
          </a:p>
        </p:txBody>
      </p:sp>
      <p:sp>
        <p:nvSpPr>
          <p:cNvPr id="13317" name="WordArt 5"/>
          <p:cNvSpPr>
            <a:spLocks noChangeArrowheads="1" noChangeShapeType="1" noTextEdit="1"/>
          </p:cNvSpPr>
          <p:nvPr/>
        </p:nvSpPr>
        <p:spPr bwMode="auto">
          <a:xfrm rot="5400000">
            <a:off x="4049713" y="4959350"/>
            <a:ext cx="1116012" cy="10810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う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 rot="5400000">
            <a:off x="3653632" y="1250156"/>
            <a:ext cx="1763712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石</a:t>
            </a:r>
          </a:p>
        </p:txBody>
      </p:sp>
      <p:sp>
        <p:nvSpPr>
          <p:cNvPr id="14339" name="WordArt 3"/>
          <p:cNvSpPr>
            <a:spLocks noChangeArrowheads="1" noChangeShapeType="1" noTextEdit="1"/>
          </p:cNvSpPr>
          <p:nvPr/>
        </p:nvSpPr>
        <p:spPr bwMode="auto">
          <a:xfrm rot="5400000">
            <a:off x="3762375" y="3986213"/>
            <a:ext cx="1763713" cy="17287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像</a:t>
            </a:r>
          </a:p>
        </p:txBody>
      </p:sp>
      <p:sp>
        <p:nvSpPr>
          <p:cNvPr id="98308" name="WordArt 4"/>
          <p:cNvSpPr>
            <a:spLocks noChangeArrowheads="1" noChangeShapeType="1" noTextEdit="1"/>
          </p:cNvSpPr>
          <p:nvPr/>
        </p:nvSpPr>
        <p:spPr bwMode="auto">
          <a:xfrm rot="5400000">
            <a:off x="5349081" y="4563269"/>
            <a:ext cx="1366838" cy="5397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ぞう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3"/>
          <p:cNvSpPr>
            <a:spLocks noChangeArrowheads="1" noChangeShapeType="1" noTextEdit="1"/>
          </p:cNvSpPr>
          <p:nvPr/>
        </p:nvSpPr>
        <p:spPr bwMode="auto">
          <a:xfrm rot="5400000">
            <a:off x="3787775" y="620713"/>
            <a:ext cx="1439863" cy="15827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久</a:t>
            </a:r>
          </a:p>
        </p:txBody>
      </p:sp>
      <p:sp>
        <p:nvSpPr>
          <p:cNvPr id="92164" name="WordArt 4"/>
          <p:cNvSpPr>
            <a:spLocks noChangeArrowheads="1" noChangeShapeType="1" noTextEdit="1"/>
          </p:cNvSpPr>
          <p:nvPr/>
        </p:nvSpPr>
        <p:spPr bwMode="auto">
          <a:xfrm rot="5400000">
            <a:off x="5111750" y="1162050"/>
            <a:ext cx="1223963" cy="4302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ひさ</a:t>
            </a:r>
          </a:p>
        </p:txBody>
      </p:sp>
      <p:sp>
        <p:nvSpPr>
          <p:cNvPr id="15364" name="WordArt 5"/>
          <p:cNvSpPr>
            <a:spLocks noChangeArrowheads="1" noChangeShapeType="1" noTextEdit="1"/>
          </p:cNvSpPr>
          <p:nvPr/>
        </p:nvSpPr>
        <p:spPr bwMode="auto">
          <a:xfrm rot="5400000">
            <a:off x="2729706" y="3644107"/>
            <a:ext cx="3636963" cy="13335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しぶり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 rot="5400000">
            <a:off x="3797300" y="4024313"/>
            <a:ext cx="1692275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近</a:t>
            </a:r>
          </a:p>
        </p:txBody>
      </p:sp>
      <p:sp>
        <p:nvSpPr>
          <p:cNvPr id="16387" name="WordArt 3"/>
          <p:cNvSpPr>
            <a:spLocks noChangeArrowheads="1" noChangeShapeType="1" noTextEdit="1"/>
          </p:cNvSpPr>
          <p:nvPr/>
        </p:nvSpPr>
        <p:spPr bwMode="auto">
          <a:xfrm rot="5400000">
            <a:off x="3652838" y="1208088"/>
            <a:ext cx="1800225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接</a:t>
            </a:r>
          </a:p>
        </p:txBody>
      </p:sp>
      <p:sp>
        <p:nvSpPr>
          <p:cNvPr id="96260" name="WordArt 4"/>
          <p:cNvSpPr>
            <a:spLocks noChangeArrowheads="1" noChangeShapeType="1" noTextEdit="1"/>
          </p:cNvSpPr>
          <p:nvPr/>
        </p:nvSpPr>
        <p:spPr bwMode="auto">
          <a:xfrm rot="5400000">
            <a:off x="5288757" y="1704181"/>
            <a:ext cx="1301750" cy="5762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せっ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 rot="5400000">
            <a:off x="3590926" y="944562"/>
            <a:ext cx="1979612" cy="13319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通り</a:t>
            </a:r>
          </a:p>
        </p:txBody>
      </p:sp>
      <p:sp>
        <p:nvSpPr>
          <p:cNvPr id="17411" name="WordArt 3"/>
          <p:cNvSpPr>
            <a:spLocks noChangeArrowheads="1" noChangeShapeType="1" noTextEdit="1"/>
          </p:cNvSpPr>
          <p:nvPr/>
        </p:nvSpPr>
        <p:spPr bwMode="auto">
          <a:xfrm rot="5400000">
            <a:off x="4013994" y="2618581"/>
            <a:ext cx="1114425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過</a:t>
            </a:r>
          </a:p>
        </p:txBody>
      </p:sp>
      <p:sp>
        <p:nvSpPr>
          <p:cNvPr id="92164" name="WordArt 4"/>
          <p:cNvSpPr>
            <a:spLocks noChangeArrowheads="1" noChangeShapeType="1" noTextEdit="1"/>
          </p:cNvSpPr>
          <p:nvPr/>
        </p:nvSpPr>
        <p:spPr bwMode="auto">
          <a:xfrm rot="5400000">
            <a:off x="5328444" y="3104356"/>
            <a:ext cx="790575" cy="4302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す</a:t>
            </a:r>
          </a:p>
        </p:txBody>
      </p:sp>
      <p:sp>
        <p:nvSpPr>
          <p:cNvPr id="17413" name="WordArt 5"/>
          <p:cNvSpPr>
            <a:spLocks noChangeArrowheads="1" noChangeShapeType="1" noTextEdit="1"/>
          </p:cNvSpPr>
          <p:nvPr/>
        </p:nvSpPr>
        <p:spPr bwMode="auto">
          <a:xfrm rot="5400000">
            <a:off x="3671888" y="4545012"/>
            <a:ext cx="1943100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ぎる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4119" y="4185444"/>
            <a:ext cx="1655763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好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 rot="5400000">
            <a:off x="3616325" y="1208088"/>
            <a:ext cx="1836737" cy="17287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絶</a:t>
            </a:r>
          </a:p>
        </p:txBody>
      </p:sp>
      <p:sp>
        <p:nvSpPr>
          <p:cNvPr id="96260" name="WordArt 4"/>
          <p:cNvSpPr>
            <a:spLocks noChangeArrowheads="1" noChangeShapeType="1" noTextEdit="1"/>
          </p:cNvSpPr>
          <p:nvPr/>
        </p:nvSpPr>
        <p:spPr bwMode="auto">
          <a:xfrm rot="5400000">
            <a:off x="5472907" y="1658143"/>
            <a:ext cx="1079500" cy="5762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ぜっ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770313" y="1216025"/>
            <a:ext cx="1512887" cy="13319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日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 rot="5400000">
            <a:off x="3590131" y="4023519"/>
            <a:ext cx="1871663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常</a:t>
            </a:r>
          </a:p>
        </p:txBody>
      </p:sp>
      <p:sp>
        <p:nvSpPr>
          <p:cNvPr id="81924" name="WordArt 4"/>
          <p:cNvSpPr>
            <a:spLocks noChangeArrowheads="1" noChangeShapeType="1" noTextEdit="1"/>
          </p:cNvSpPr>
          <p:nvPr/>
        </p:nvSpPr>
        <p:spPr bwMode="auto">
          <a:xfrm rot="5400000">
            <a:off x="5468144" y="4617244"/>
            <a:ext cx="1079500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じょう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725069" y="4185444"/>
            <a:ext cx="1619250" cy="15478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住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 rot="5400000">
            <a:off x="3616325" y="1208088"/>
            <a:ext cx="1836737" cy="17287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永</a:t>
            </a:r>
          </a:p>
        </p:txBody>
      </p:sp>
      <p:sp>
        <p:nvSpPr>
          <p:cNvPr id="96260" name="WordArt 4"/>
          <p:cNvSpPr>
            <a:spLocks noChangeArrowheads="1" noChangeShapeType="1" noTextEdit="1"/>
          </p:cNvSpPr>
          <p:nvPr/>
        </p:nvSpPr>
        <p:spPr bwMode="auto">
          <a:xfrm rot="5400000">
            <a:off x="5472907" y="1658143"/>
            <a:ext cx="1079500" cy="5762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えい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708400" y="2051050"/>
            <a:ext cx="4535488" cy="1512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寒さに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 rot="5400000">
            <a:off x="2097881" y="1610519"/>
            <a:ext cx="1655763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慣</a:t>
            </a:r>
          </a:p>
        </p:txBody>
      </p:sp>
      <p:sp>
        <p:nvSpPr>
          <p:cNvPr id="73732" name="WordArt 4"/>
          <p:cNvSpPr>
            <a:spLocks noChangeArrowheads="1" noChangeShapeType="1" noTextEdit="1"/>
          </p:cNvSpPr>
          <p:nvPr/>
        </p:nvSpPr>
        <p:spPr bwMode="auto">
          <a:xfrm rot="5400000">
            <a:off x="3906044" y="2186782"/>
            <a:ext cx="863600" cy="4683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な</a:t>
            </a:r>
          </a:p>
        </p:txBody>
      </p:sp>
      <p:sp>
        <p:nvSpPr>
          <p:cNvPr id="6149" name="WordArt 6"/>
          <p:cNvSpPr>
            <a:spLocks noChangeArrowheads="1" noChangeShapeType="1" noTextEdit="1"/>
          </p:cNvSpPr>
          <p:nvPr/>
        </p:nvSpPr>
        <p:spPr bwMode="auto">
          <a:xfrm rot="5400000">
            <a:off x="1601788" y="4419600"/>
            <a:ext cx="2808288" cy="1258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れる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698875" y="981076"/>
            <a:ext cx="1908175" cy="1187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急に</a:t>
            </a:r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 rot="5400000">
            <a:off x="4158456" y="2656682"/>
            <a:ext cx="1114425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現</a:t>
            </a:r>
          </a:p>
        </p:txBody>
      </p:sp>
      <p:sp>
        <p:nvSpPr>
          <p:cNvPr id="92164" name="WordArt 4"/>
          <p:cNvSpPr>
            <a:spLocks noChangeArrowheads="1" noChangeShapeType="1" noTextEdit="1"/>
          </p:cNvSpPr>
          <p:nvPr/>
        </p:nvSpPr>
        <p:spPr bwMode="auto">
          <a:xfrm rot="5400000">
            <a:off x="5237957" y="3088481"/>
            <a:ext cx="971550" cy="4302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あらわ</a:t>
            </a:r>
          </a:p>
        </p:txBody>
      </p:sp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 rot="5400000">
            <a:off x="3816351" y="4608512"/>
            <a:ext cx="1943100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れる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3212306" y="1539082"/>
            <a:ext cx="2881313" cy="1187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車内が</a:t>
            </a:r>
          </a:p>
        </p:txBody>
      </p:sp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 rot="5400000">
            <a:off x="4175125" y="3681413"/>
            <a:ext cx="1081088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混</a:t>
            </a:r>
          </a:p>
        </p:txBody>
      </p:sp>
      <p:sp>
        <p:nvSpPr>
          <p:cNvPr id="92164" name="WordArt 4"/>
          <p:cNvSpPr>
            <a:spLocks noChangeArrowheads="1" noChangeShapeType="1" noTextEdit="1"/>
          </p:cNvSpPr>
          <p:nvPr/>
        </p:nvSpPr>
        <p:spPr bwMode="auto">
          <a:xfrm rot="5400000">
            <a:off x="5703887" y="4184651"/>
            <a:ext cx="576263" cy="360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こ</a:t>
            </a:r>
          </a:p>
        </p:txBody>
      </p:sp>
      <p:sp>
        <p:nvSpPr>
          <p:cNvPr id="8197" name="WordArt 5"/>
          <p:cNvSpPr>
            <a:spLocks noChangeArrowheads="1" noChangeShapeType="1" noTextEdit="1"/>
          </p:cNvSpPr>
          <p:nvPr/>
        </p:nvSpPr>
        <p:spPr bwMode="auto">
          <a:xfrm rot="5400000">
            <a:off x="4324351" y="5116512"/>
            <a:ext cx="927100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む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 rot="5400000">
            <a:off x="3653632" y="1250156"/>
            <a:ext cx="1763712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白</a:t>
            </a:r>
          </a:p>
        </p:txBody>
      </p:sp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 rot="5400000">
            <a:off x="3649662" y="4005263"/>
            <a:ext cx="1763713" cy="16906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状</a:t>
            </a:r>
          </a:p>
        </p:txBody>
      </p:sp>
      <p:sp>
        <p:nvSpPr>
          <p:cNvPr id="98308" name="WordArt 4"/>
          <p:cNvSpPr>
            <a:spLocks noChangeArrowheads="1" noChangeShapeType="1" noTextEdit="1"/>
          </p:cNvSpPr>
          <p:nvPr/>
        </p:nvSpPr>
        <p:spPr bwMode="auto">
          <a:xfrm rot="5400000">
            <a:off x="5349081" y="4563269"/>
            <a:ext cx="1366838" cy="5397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じょう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 rot="5400000">
            <a:off x="3652044" y="4023519"/>
            <a:ext cx="1727200" cy="15478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度</a:t>
            </a:r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 rot="5400000">
            <a:off x="3652838" y="1208088"/>
            <a:ext cx="1800225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態</a:t>
            </a:r>
          </a:p>
        </p:txBody>
      </p:sp>
      <p:sp>
        <p:nvSpPr>
          <p:cNvPr id="96260" name="WordArt 4"/>
          <p:cNvSpPr>
            <a:spLocks noChangeArrowheads="1" noChangeShapeType="1" noTextEdit="1"/>
          </p:cNvSpPr>
          <p:nvPr/>
        </p:nvSpPr>
        <p:spPr bwMode="auto">
          <a:xfrm rot="5400000">
            <a:off x="5252244" y="1766094"/>
            <a:ext cx="1303337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たい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ab3358d6ee23907f6fd0e44f9a4536b107657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212</TotalTime>
  <Words>94</Words>
  <Application>Microsoft Office PowerPoint</Application>
  <PresentationFormat>画面に合わせる (4:3)</PresentationFormat>
  <Paragraphs>73</Paragraphs>
  <Slides>17</Slides>
  <Notes>17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18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5-ge-02</dc:title>
  <dc:creator>柏市教育研究所</dc:creator>
  <cp:lastModifiedBy>it03</cp:lastModifiedBy>
  <cp:revision>34</cp:revision>
  <dcterms:created xsi:type="dcterms:W3CDTF">2012-05-08T01:43:15Z</dcterms:created>
  <dcterms:modified xsi:type="dcterms:W3CDTF">2016-09-15T06:27:34Z</dcterms:modified>
</cp:coreProperties>
</file>