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84" r:id="rId3"/>
    <p:sldId id="268" r:id="rId4"/>
    <p:sldId id="295" r:id="rId5"/>
    <p:sldId id="292" r:id="rId6"/>
    <p:sldId id="266" r:id="rId7"/>
    <p:sldId id="285" r:id="rId8"/>
    <p:sldId id="293" r:id="rId9"/>
    <p:sldId id="29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0AB82E-6CF5-41D4-A39F-46E7C938037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7632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E679642-5C37-44DE-AA9B-33E20F7E4116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570BB32-7062-4DA1-8603-5235B9FBD658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04EA14F-3C64-4B35-BFFE-34D3357B325B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F6F2ADF-3A82-4B4D-B8AD-725C42A034B3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E679642-5C37-44DE-AA9B-33E20F7E4116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970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C6B0F41-9C85-4DE6-80E1-365CB42F34BE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AD7B799-7933-440D-B082-E99978618BB7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88EB227-1406-48FA-8FFA-93A4AA090D00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DF02EC8-5E98-4238-845F-3851CF2BFEBC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EDFBEDF-7052-467F-8A4E-519DEEBAFBD5}" type="slidenum">
              <a:rPr lang="en-US" altLang="ja-JP">
                <a:ea typeface="ＭＳ Ｐゴシック" panose="020B0600070205080204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4679C-6085-4803-AACA-97BB34689C9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2940281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B67CC6-06EF-45C2-8448-41F5DDD63BB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6254946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08AA5E-4C31-4DB8-BBC6-9EE6C233EC8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0616272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FCDF2-5043-4870-98D2-DE811F2E822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60122678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04678-430E-423D-835B-3EF36D1868E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8710003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6DEB5-CB17-454F-8821-CDBBE0FC78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605223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D3AAAD-9895-46B3-BC3D-A95B8CA6A42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85017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EEFAE1-F648-4F80-BEFF-E10464509E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493050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6283AE-791C-47F9-B3A8-B4487CA3BB0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4260824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5CE2F9-F9A3-4B8A-AF17-7F6611B53E6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033609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CEDBE9-557A-4FC6-BD4C-2B1DA0C461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4648500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EA5D3C0-D429-46E1-A41F-779805B66F06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0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WordArt 4"/>
          <p:cNvSpPr>
            <a:spLocks noChangeArrowheads="1" noChangeShapeType="1" noTextEdit="1"/>
          </p:cNvSpPr>
          <p:nvPr/>
        </p:nvSpPr>
        <p:spPr bwMode="auto">
          <a:xfrm rot="5400000">
            <a:off x="1439640" y="2501370"/>
            <a:ext cx="6048671" cy="151219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>
              <a:defRPr/>
            </a:pP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「要約伝言ゲーム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」を</a:t>
            </a:r>
            <a:endParaRPr lang="en-US" altLang="ja-JP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  <a:p>
            <a:pPr fontAlgn="auto">
              <a:defRPr/>
            </a:pP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　　　　　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　　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し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よう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797006" y="2966953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８～９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Tm="2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2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635375" y="4130675"/>
            <a:ext cx="1728788" cy="1728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器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563938" y="1052513"/>
            <a:ext cx="1871662" cy="18716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容</a:t>
            </a: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6544" y="1702594"/>
            <a:ext cx="1077912" cy="501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よう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4495006" y="1907382"/>
            <a:ext cx="4048125" cy="1474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二つを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2178844" y="1500981"/>
            <a:ext cx="1581150" cy="18367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比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 rot="5400000">
            <a:off x="4025106" y="2185195"/>
            <a:ext cx="1057275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くら</a:t>
            </a:r>
          </a:p>
        </p:txBody>
      </p:sp>
      <p:sp>
        <p:nvSpPr>
          <p:cNvPr id="4101" name="WordArt 2"/>
          <p:cNvSpPr>
            <a:spLocks noChangeArrowheads="1" noChangeShapeType="1" noTextEdit="1"/>
          </p:cNvSpPr>
          <p:nvPr/>
        </p:nvSpPr>
        <p:spPr bwMode="auto">
          <a:xfrm rot="5400000">
            <a:off x="1717675" y="4075113"/>
            <a:ext cx="2576513" cy="14747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べる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0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 rot="5400000">
            <a:off x="1489415" y="2443123"/>
            <a:ext cx="6165171" cy="151219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>
              <a:defRPr/>
            </a:pP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「情報ノート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」を</a:t>
            </a:r>
            <a:endParaRPr lang="en-US" altLang="ja-JP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  <a:p>
            <a:pPr fontAlgn="auto">
              <a:defRPr/>
            </a:pP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　　　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　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　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作ろう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797006" y="2966953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１２～１３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787077"/>
      </p:ext>
    </p:extLst>
  </p:cSld>
  <p:clrMapOvr>
    <a:masterClrMapping/>
  </p:clrMapOvr>
  <p:transition advTm="2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70326" y="1187450"/>
            <a:ext cx="1655762" cy="16208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表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834607" y="4023519"/>
            <a:ext cx="1763712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情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314950" y="4657725"/>
            <a:ext cx="1457325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じょう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2790032" y="1897856"/>
            <a:ext cx="3887788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天気予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4117976" y="4660900"/>
            <a:ext cx="1223962" cy="1639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報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44345" y="5247481"/>
            <a:ext cx="1008062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ほう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3" y="4005263"/>
            <a:ext cx="1655762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味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0938" y="1108075"/>
            <a:ext cx="1835150" cy="18351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興</a:t>
            </a: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8926" y="1754187"/>
            <a:ext cx="1293812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2826544" y="3591719"/>
            <a:ext cx="3887788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理大臣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4141788" y="508000"/>
            <a:ext cx="1223962" cy="1639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総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44345" y="1075531"/>
            <a:ext cx="1008062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そう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9838" y="1052513"/>
            <a:ext cx="1800225" cy="18002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道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691732" y="3933031"/>
            <a:ext cx="1835150" cy="1836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徳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553869" y="4626769"/>
            <a:ext cx="1295400" cy="4841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とく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255</TotalTime>
  <Words>63</Words>
  <Application>Microsoft Office PowerPoint</Application>
  <PresentationFormat>画面に合わせる (4:3)</PresentationFormat>
  <Paragraphs>41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5-jou-1</dc:title>
  <dc:creator>柏市教育研究所</dc:creator>
  <cp:lastModifiedBy>it03</cp:lastModifiedBy>
  <cp:revision>33</cp:revision>
  <dcterms:created xsi:type="dcterms:W3CDTF">2012-05-08T01:43:15Z</dcterms:created>
  <dcterms:modified xsi:type="dcterms:W3CDTF">2016-09-15T06:25:40Z</dcterms:modified>
</cp:coreProperties>
</file>